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54" r:id="rId2"/>
    <p:sldId id="449" r:id="rId3"/>
    <p:sldId id="450" r:id="rId4"/>
    <p:sldId id="451" r:id="rId5"/>
    <p:sldId id="452" r:id="rId6"/>
    <p:sldId id="361" r:id="rId7"/>
    <p:sldId id="453" r:id="rId8"/>
    <p:sldId id="315" r:id="rId9"/>
  </p:sldIdLst>
  <p:sldSz cx="24387175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/>
  <p:cmAuthor id="2" name="пользователь Microsoft Office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32"/>
    <a:srgbClr val="F2F2F2"/>
    <a:srgbClr val="FFFFFF"/>
    <a:srgbClr val="088696"/>
    <a:srgbClr val="0BB4C9"/>
    <a:srgbClr val="2BDEA7"/>
    <a:srgbClr val="06ADD1"/>
    <a:srgbClr val="40F491"/>
    <a:srgbClr val="314355"/>
    <a:srgbClr val="F7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08181-BBD7-4434-B985-71972B2F46D8}" v="4" dt="2020-05-04T04:25:26.420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5709" autoAdjust="0"/>
  </p:normalViewPr>
  <p:slideViewPr>
    <p:cSldViewPr>
      <p:cViewPr>
        <p:scale>
          <a:sx n="33" d="100"/>
          <a:sy n="33" d="100"/>
        </p:scale>
        <p:origin x="2358" y="1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08"/>
    </p:cViewPr>
  </p:sorterViewPr>
  <p:notesViewPr>
    <p:cSldViewPr>
      <p:cViewPr varScale="1">
        <p:scale>
          <a:sx n="152" d="100"/>
          <a:sy n="152" d="100"/>
        </p:scale>
        <p:origin x="47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kabir" userId="af3c95a13102d509" providerId="LiveId" clId="{774D2D37-A73D-4CEB-9BA3-3559CC1BF98D}"/>
    <pc:docChg chg="addSld delSld modSld">
      <pc:chgData name="reza kabir" userId="af3c95a13102d509" providerId="LiveId" clId="{774D2D37-A73D-4CEB-9BA3-3559CC1BF98D}" dt="2020-05-04T14:34:05.532" v="1" actId="47"/>
      <pc:docMkLst>
        <pc:docMk/>
      </pc:docMkLst>
      <pc:sldChg chg="del">
        <pc:chgData name="reza kabir" userId="af3c95a13102d509" providerId="LiveId" clId="{774D2D37-A73D-4CEB-9BA3-3559CC1BF98D}" dt="2020-05-04T14:34:05.532" v="1" actId="47"/>
        <pc:sldMkLst>
          <pc:docMk/>
          <pc:sldMk cId="3914354228" sldId="256"/>
        </pc:sldMkLst>
      </pc:sldChg>
      <pc:sldChg chg="add">
        <pc:chgData name="reza kabir" userId="af3c95a13102d509" providerId="LiveId" clId="{774D2D37-A73D-4CEB-9BA3-3559CC1BF98D}" dt="2020-05-04T14:34:02.792" v="0"/>
        <pc:sldMkLst>
          <pc:docMk/>
          <pc:sldMk cId="3197318872" sldId="315"/>
        </pc:sldMkLst>
      </pc:sldChg>
      <pc:sldChg chg="add">
        <pc:chgData name="reza kabir" userId="af3c95a13102d509" providerId="LiveId" clId="{774D2D37-A73D-4CEB-9BA3-3559CC1BF98D}" dt="2020-05-04T14:34:02.792" v="0"/>
        <pc:sldMkLst>
          <pc:docMk/>
          <pc:sldMk cId="2527156023" sldId="361"/>
        </pc:sldMkLst>
      </pc:sldChg>
      <pc:sldChg chg="add">
        <pc:chgData name="reza kabir" userId="af3c95a13102d509" providerId="LiveId" clId="{774D2D37-A73D-4CEB-9BA3-3559CC1BF98D}" dt="2020-05-04T14:34:02.792" v="0"/>
        <pc:sldMkLst>
          <pc:docMk/>
          <pc:sldMk cId="1206750456" sldId="449"/>
        </pc:sldMkLst>
      </pc:sldChg>
      <pc:sldChg chg="add">
        <pc:chgData name="reza kabir" userId="af3c95a13102d509" providerId="LiveId" clId="{774D2D37-A73D-4CEB-9BA3-3559CC1BF98D}" dt="2020-05-04T14:34:02.792" v="0"/>
        <pc:sldMkLst>
          <pc:docMk/>
          <pc:sldMk cId="3917042038" sldId="450"/>
        </pc:sldMkLst>
      </pc:sldChg>
      <pc:sldChg chg="add">
        <pc:chgData name="reza kabir" userId="af3c95a13102d509" providerId="LiveId" clId="{774D2D37-A73D-4CEB-9BA3-3559CC1BF98D}" dt="2020-05-04T14:34:02.792" v="0"/>
        <pc:sldMkLst>
          <pc:docMk/>
          <pc:sldMk cId="313724316" sldId="451"/>
        </pc:sldMkLst>
      </pc:sldChg>
      <pc:sldChg chg="add">
        <pc:chgData name="reza kabir" userId="af3c95a13102d509" providerId="LiveId" clId="{774D2D37-A73D-4CEB-9BA3-3559CC1BF98D}" dt="2020-05-04T14:34:02.792" v="0"/>
        <pc:sldMkLst>
          <pc:docMk/>
          <pc:sldMk cId="2979354841" sldId="452"/>
        </pc:sldMkLst>
      </pc:sldChg>
      <pc:sldChg chg="add">
        <pc:chgData name="reza kabir" userId="af3c95a13102d509" providerId="LiveId" clId="{774D2D37-A73D-4CEB-9BA3-3559CC1BF98D}" dt="2020-05-04T14:34:02.792" v="0"/>
        <pc:sldMkLst>
          <pc:docMk/>
          <pc:sldMk cId="2956925954" sldId="453"/>
        </pc:sldMkLst>
      </pc:sldChg>
    </pc:docChg>
  </pc:docChgLst>
  <pc:docChgLst>
    <pc:chgData name="reza kabir" userId="af3c95a13102d509" providerId="LiveId" clId="{56FAC459-F8CF-4212-BEC4-FC84FDAF9B7E}"/>
    <pc:docChg chg="custSel addSld delSld modSld modMainMaster">
      <pc:chgData name="reza kabir" userId="af3c95a13102d509" providerId="LiveId" clId="{56FAC459-F8CF-4212-BEC4-FC84FDAF9B7E}" dt="2020-05-04T06:26:47.701" v="58" actId="478"/>
      <pc:docMkLst>
        <pc:docMk/>
      </pc:docMkLst>
      <pc:sldChg chg="delSp new mod">
        <pc:chgData name="reza kabir" userId="af3c95a13102d509" providerId="LiveId" clId="{56FAC459-F8CF-4212-BEC4-FC84FDAF9B7E}" dt="2020-05-04T06:26:47.701" v="58" actId="478"/>
        <pc:sldMkLst>
          <pc:docMk/>
          <pc:sldMk cId="3914354228" sldId="256"/>
        </pc:sldMkLst>
        <pc:spChg chg="del">
          <ac:chgData name="reza kabir" userId="af3c95a13102d509" providerId="LiveId" clId="{56FAC459-F8CF-4212-BEC4-FC84FDAF9B7E}" dt="2020-05-04T06:26:47.701" v="58" actId="478"/>
          <ac:spMkLst>
            <pc:docMk/>
            <pc:sldMk cId="3914354228" sldId="256"/>
            <ac:spMk id="2" creationId="{874D5446-B050-43CC-B104-C01651E4568A}"/>
          </ac:spMkLst>
        </pc:spChg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91567836" sldId="1097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507644739" sldId="3519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337605228" sldId="378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80341129" sldId="3860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367389625" sldId="4088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088722002" sldId="4113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829992798" sldId="4151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95095483" sldId="415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195768298" sldId="4205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613104135" sldId="421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7237791" sldId="4218"/>
        </pc:sldMkLst>
      </pc:sldChg>
      <pc:sldMasterChg chg="delSldLayout modSldLayout">
        <pc:chgData name="reza kabir" userId="af3c95a13102d509" providerId="LiveId" clId="{56FAC459-F8CF-4212-BEC4-FC84FDAF9B7E}" dt="2020-05-04T06:26:37.158" v="57"/>
        <pc:sldMasterMkLst>
          <pc:docMk/>
          <pc:sldMasterMk cId="4290804006" sldId="2147483648"/>
        </pc:sldMasterMkLst>
        <pc:sldLayoutChg chg="del">
          <pc:chgData name="reza kabir" userId="af3c95a13102d509" providerId="LiveId" clId="{56FAC459-F8CF-4212-BEC4-FC84FDAF9B7E}" dt="2020-05-04T06:25:49.201" v="17" actId="2696"/>
          <pc:sldLayoutMkLst>
            <pc:docMk/>
            <pc:sldMasterMk cId="4290804006" sldId="2147483648"/>
            <pc:sldLayoutMk cId="977834362" sldId="2147484520"/>
          </pc:sldLayoutMkLst>
        </pc:sldLayoutChg>
        <pc:sldLayoutChg chg="del">
          <pc:chgData name="reza kabir" userId="af3c95a13102d509" providerId="LiveId" clId="{56FAC459-F8CF-4212-BEC4-FC84FDAF9B7E}" dt="2020-05-04T06:25:49.193" v="16" actId="2696"/>
          <pc:sldLayoutMkLst>
            <pc:docMk/>
            <pc:sldMasterMk cId="4290804006" sldId="2147483648"/>
            <pc:sldLayoutMk cId="1701055060" sldId="2147485243"/>
          </pc:sldLayoutMkLst>
        </pc:sldLayoutChg>
        <pc:sldLayoutChg chg="del">
          <pc:chgData name="reza kabir" userId="af3c95a13102d509" providerId="LiveId" clId="{56FAC459-F8CF-4212-BEC4-FC84FDAF9B7E}" dt="2020-05-04T06:25:49.789" v="25" actId="2696"/>
          <pc:sldLayoutMkLst>
            <pc:docMk/>
            <pc:sldMasterMk cId="4290804006" sldId="2147483648"/>
            <pc:sldLayoutMk cId="3475830240" sldId="2147485330"/>
          </pc:sldLayoutMkLst>
        </pc:sldLayoutChg>
        <pc:sldLayoutChg chg="del">
          <pc:chgData name="reza kabir" userId="af3c95a13102d509" providerId="LiveId" clId="{56FAC459-F8CF-4212-BEC4-FC84FDAF9B7E}" dt="2020-05-04T06:25:49.731" v="23" actId="2696"/>
          <pc:sldLayoutMkLst>
            <pc:docMk/>
            <pc:sldMasterMk cId="4290804006" sldId="2147483648"/>
            <pc:sldLayoutMk cId="3614910781" sldId="2147485335"/>
          </pc:sldLayoutMkLst>
        </pc:sldLayoutChg>
        <pc:sldLayoutChg chg="del">
          <pc:chgData name="reza kabir" userId="af3c95a13102d509" providerId="LiveId" clId="{56FAC459-F8CF-4212-BEC4-FC84FDAF9B7E}" dt="2020-05-04T06:25:49.867" v="27" actId="2696"/>
          <pc:sldLayoutMkLst>
            <pc:docMk/>
            <pc:sldMasterMk cId="4290804006" sldId="2147483648"/>
            <pc:sldLayoutMk cId="2386002988" sldId="2147485342"/>
          </pc:sldLayoutMkLst>
        </pc:sldLayoutChg>
        <pc:sldLayoutChg chg="del">
          <pc:chgData name="reza kabir" userId="af3c95a13102d509" providerId="LiveId" clId="{56FAC459-F8CF-4212-BEC4-FC84FDAF9B7E}" dt="2020-05-04T06:25:49.425" v="18" actId="2696"/>
          <pc:sldLayoutMkLst>
            <pc:docMk/>
            <pc:sldMasterMk cId="4290804006" sldId="2147483648"/>
            <pc:sldLayoutMk cId="3044865263" sldId="2147485367"/>
          </pc:sldLayoutMkLst>
        </pc:sldLayoutChg>
        <pc:sldLayoutChg chg="del">
          <pc:chgData name="reza kabir" userId="af3c95a13102d509" providerId="LiveId" clId="{56FAC459-F8CF-4212-BEC4-FC84FDAF9B7E}" dt="2020-05-04T06:25:49.882" v="28" actId="2696"/>
          <pc:sldLayoutMkLst>
            <pc:docMk/>
            <pc:sldMasterMk cId="4290804006" sldId="2147483648"/>
            <pc:sldLayoutMk cId="2745128992" sldId="2147485369"/>
          </pc:sldLayoutMkLst>
        </pc:sldLayoutChg>
        <pc:sldLayoutChg chg="del">
          <pc:chgData name="reza kabir" userId="af3c95a13102d509" providerId="LiveId" clId="{56FAC459-F8CF-4212-BEC4-FC84FDAF9B7E}" dt="2020-05-04T06:25:50.038" v="32" actId="2696"/>
          <pc:sldLayoutMkLst>
            <pc:docMk/>
            <pc:sldMasterMk cId="4290804006" sldId="2147483648"/>
            <pc:sldLayoutMk cId="85049157" sldId="2147485372"/>
          </pc:sldLayoutMkLst>
        </pc:sldLayoutChg>
        <pc:sldLayoutChg chg="del">
          <pc:chgData name="reza kabir" userId="af3c95a13102d509" providerId="LiveId" clId="{56FAC459-F8CF-4212-BEC4-FC84FDAF9B7E}" dt="2020-05-04T06:25:50.070" v="33" actId="2696"/>
          <pc:sldLayoutMkLst>
            <pc:docMk/>
            <pc:sldMasterMk cId="4290804006" sldId="2147483648"/>
            <pc:sldLayoutMk cId="2089221816" sldId="2147485380"/>
          </pc:sldLayoutMkLst>
        </pc:sldLayoutChg>
        <pc:sldLayoutChg chg="del">
          <pc:chgData name="reza kabir" userId="af3c95a13102d509" providerId="LiveId" clId="{56FAC459-F8CF-4212-BEC4-FC84FDAF9B7E}" dt="2020-05-04T06:25:49.503" v="20" actId="2696"/>
          <pc:sldLayoutMkLst>
            <pc:docMk/>
            <pc:sldMasterMk cId="4290804006" sldId="2147483648"/>
            <pc:sldLayoutMk cId="587683434" sldId="2147485391"/>
          </pc:sldLayoutMkLst>
        </pc:sldLayoutChg>
        <pc:sldLayoutChg chg="del">
          <pc:chgData name="reza kabir" userId="af3c95a13102d509" providerId="LiveId" clId="{56FAC459-F8CF-4212-BEC4-FC84FDAF9B7E}" dt="2020-05-04T06:25:49.441" v="19" actId="2696"/>
          <pc:sldLayoutMkLst>
            <pc:docMk/>
            <pc:sldMasterMk cId="4290804006" sldId="2147483648"/>
            <pc:sldLayoutMk cId="2416694928" sldId="2147485396"/>
          </pc:sldLayoutMkLst>
        </pc:sldLayoutChg>
        <pc:sldLayoutChg chg="del">
          <pc:chgData name="reza kabir" userId="af3c95a13102d509" providerId="LiveId" clId="{56FAC459-F8CF-4212-BEC4-FC84FDAF9B7E}" dt="2020-05-04T06:25:49.757" v="24" actId="2696"/>
          <pc:sldLayoutMkLst>
            <pc:docMk/>
            <pc:sldMasterMk cId="4290804006" sldId="2147483648"/>
            <pc:sldLayoutMk cId="2469103985" sldId="2147485398"/>
          </pc:sldLayoutMkLst>
        </pc:sldLayoutChg>
        <pc:sldLayoutChg chg="del">
          <pc:chgData name="reza kabir" userId="af3c95a13102d509" providerId="LiveId" clId="{56FAC459-F8CF-4212-BEC4-FC84FDAF9B7E}" dt="2020-05-04T06:25:49.613" v="22" actId="2696"/>
          <pc:sldLayoutMkLst>
            <pc:docMk/>
            <pc:sldMasterMk cId="4290804006" sldId="2147483648"/>
            <pc:sldLayoutMk cId="3531003814" sldId="2147485399"/>
          </pc:sldLayoutMkLst>
        </pc:sldLayoutChg>
        <pc:sldLayoutChg chg="del">
          <pc:chgData name="reza kabir" userId="af3c95a13102d509" providerId="LiveId" clId="{56FAC459-F8CF-4212-BEC4-FC84FDAF9B7E}" dt="2020-05-04T06:25:49.976" v="31" actId="2696"/>
          <pc:sldLayoutMkLst>
            <pc:docMk/>
            <pc:sldMasterMk cId="4290804006" sldId="2147483648"/>
            <pc:sldLayoutMk cId="3245828119" sldId="2147485418"/>
          </pc:sldLayoutMkLst>
        </pc:sldLayoutChg>
        <pc:sldLayoutChg chg="del">
          <pc:chgData name="reza kabir" userId="af3c95a13102d509" providerId="LiveId" clId="{56FAC459-F8CF-4212-BEC4-FC84FDAF9B7E}" dt="2020-05-04T06:25:49.835" v="26" actId="2696"/>
          <pc:sldLayoutMkLst>
            <pc:docMk/>
            <pc:sldMasterMk cId="4290804006" sldId="2147483648"/>
            <pc:sldLayoutMk cId="203324457" sldId="2147485419"/>
          </pc:sldLayoutMkLst>
        </pc:sldLayoutChg>
        <pc:sldLayoutChg chg="del">
          <pc:chgData name="reza kabir" userId="af3c95a13102d509" providerId="LiveId" clId="{56FAC459-F8CF-4212-BEC4-FC84FDAF9B7E}" dt="2020-05-04T06:25:49.914" v="29" actId="2696"/>
          <pc:sldLayoutMkLst>
            <pc:docMk/>
            <pc:sldMasterMk cId="4290804006" sldId="2147483648"/>
            <pc:sldLayoutMk cId="1394870598" sldId="2147485424"/>
          </pc:sldLayoutMkLst>
        </pc:sldLayoutChg>
        <pc:sldLayoutChg chg="del">
          <pc:chgData name="reza kabir" userId="af3c95a13102d509" providerId="LiveId" clId="{56FAC459-F8CF-4212-BEC4-FC84FDAF9B7E}" dt="2020-05-04T06:25:49.929" v="30" actId="2696"/>
          <pc:sldLayoutMkLst>
            <pc:docMk/>
            <pc:sldMasterMk cId="4290804006" sldId="2147483648"/>
            <pc:sldLayoutMk cId="1057216667" sldId="2147485425"/>
          </pc:sldLayoutMkLst>
        </pc:sldLayoutChg>
        <pc:sldLayoutChg chg="del">
          <pc:chgData name="reza kabir" userId="af3c95a13102d509" providerId="LiveId" clId="{56FAC459-F8CF-4212-BEC4-FC84FDAF9B7E}" dt="2020-05-04T06:25:50.085" v="34" actId="2696"/>
          <pc:sldLayoutMkLst>
            <pc:docMk/>
            <pc:sldMasterMk cId="4290804006" sldId="2147483648"/>
            <pc:sldLayoutMk cId="2100659996" sldId="2147485426"/>
          </pc:sldLayoutMkLst>
        </pc:sldLayoutChg>
        <pc:sldLayoutChg chg="del">
          <pc:chgData name="reza kabir" userId="af3c95a13102d509" providerId="LiveId" clId="{56FAC459-F8CF-4212-BEC4-FC84FDAF9B7E}" dt="2020-05-04T06:25:50.132" v="35" actId="2696"/>
          <pc:sldLayoutMkLst>
            <pc:docMk/>
            <pc:sldMasterMk cId="4290804006" sldId="2147483648"/>
            <pc:sldLayoutMk cId="3742641809" sldId="2147485428"/>
          </pc:sldLayoutMkLst>
        </pc:sldLayoutChg>
        <pc:sldLayoutChg chg="del">
          <pc:chgData name="reza kabir" userId="af3c95a13102d509" providerId="LiveId" clId="{56FAC459-F8CF-4212-BEC4-FC84FDAF9B7E}" dt="2020-05-04T06:25:50.132" v="36" actId="2696"/>
          <pc:sldLayoutMkLst>
            <pc:docMk/>
            <pc:sldMasterMk cId="4290804006" sldId="2147483648"/>
            <pc:sldLayoutMk cId="2832584112" sldId="2147485432"/>
          </pc:sldLayoutMkLst>
        </pc:sldLayoutChg>
        <pc:sldLayoutChg chg="del">
          <pc:chgData name="reza kabir" userId="af3c95a13102d509" providerId="LiveId" clId="{56FAC459-F8CF-4212-BEC4-FC84FDAF9B7E}" dt="2020-05-04T06:25:50.179" v="37" actId="2696"/>
          <pc:sldLayoutMkLst>
            <pc:docMk/>
            <pc:sldMasterMk cId="4290804006" sldId="2147483648"/>
            <pc:sldLayoutMk cId="4769623" sldId="2147485434"/>
          </pc:sldLayoutMkLst>
        </pc:sldLayoutChg>
        <pc:sldLayoutChg chg="del">
          <pc:chgData name="reza kabir" userId="af3c95a13102d509" providerId="LiveId" clId="{56FAC459-F8CF-4212-BEC4-FC84FDAF9B7E}" dt="2020-05-04T06:25:49.535" v="21" actId="2696"/>
          <pc:sldLayoutMkLst>
            <pc:docMk/>
            <pc:sldMasterMk cId="4290804006" sldId="2147483648"/>
            <pc:sldLayoutMk cId="534668943" sldId="2147485445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3656707292" sldId="2147485486"/>
          </pc:sldLayoutMkLst>
        </pc:sldLayoutChg>
        <pc:sldLayoutChg chg="del">
          <pc:chgData name="reza kabir" userId="af3c95a13102d509" providerId="LiveId" clId="{56FAC459-F8CF-4212-BEC4-FC84FDAF9B7E}" dt="2020-05-04T06:25:50.195" v="38" actId="2696"/>
          <pc:sldLayoutMkLst>
            <pc:docMk/>
            <pc:sldMasterMk cId="4290804006" sldId="2147483648"/>
            <pc:sldLayoutMk cId="578264711" sldId="2147485487"/>
          </pc:sldLayoutMkLst>
        </pc:sldLayoutChg>
        <pc:sldLayoutChg chg="del">
          <pc:chgData name="reza kabir" userId="af3c95a13102d509" providerId="LiveId" clId="{56FAC459-F8CF-4212-BEC4-FC84FDAF9B7E}" dt="2020-05-04T06:25:50.210" v="39" actId="2696"/>
          <pc:sldLayoutMkLst>
            <pc:docMk/>
            <pc:sldMasterMk cId="4290804006" sldId="2147483648"/>
            <pc:sldLayoutMk cId="3448444853" sldId="2147485488"/>
          </pc:sldLayoutMkLst>
        </pc:sldLayoutChg>
        <pc:sldLayoutChg chg="del">
          <pc:chgData name="reza kabir" userId="af3c95a13102d509" providerId="LiveId" clId="{56FAC459-F8CF-4212-BEC4-FC84FDAF9B7E}" dt="2020-05-04T06:25:50.210" v="40" actId="2696"/>
          <pc:sldLayoutMkLst>
            <pc:docMk/>
            <pc:sldMasterMk cId="4290804006" sldId="2147483648"/>
            <pc:sldLayoutMk cId="1341509547" sldId="2147485489"/>
          </pc:sldLayoutMkLst>
        </pc:sldLayoutChg>
        <pc:sldLayoutChg chg="del">
          <pc:chgData name="reza kabir" userId="af3c95a13102d509" providerId="LiveId" clId="{56FAC459-F8CF-4212-BEC4-FC84FDAF9B7E}" dt="2020-05-04T06:25:50.233" v="41" actId="2696"/>
          <pc:sldLayoutMkLst>
            <pc:docMk/>
            <pc:sldMasterMk cId="4290804006" sldId="2147483648"/>
            <pc:sldLayoutMk cId="96894796" sldId="2147485490"/>
          </pc:sldLayoutMkLst>
        </pc:sldLayoutChg>
        <pc:sldLayoutChg chg="del">
          <pc:chgData name="reza kabir" userId="af3c95a13102d509" providerId="LiveId" clId="{56FAC459-F8CF-4212-BEC4-FC84FDAF9B7E}" dt="2020-05-04T06:25:50.245" v="42" actId="2696"/>
          <pc:sldLayoutMkLst>
            <pc:docMk/>
            <pc:sldMasterMk cId="4290804006" sldId="2147483648"/>
            <pc:sldLayoutMk cId="3378560587" sldId="2147485491"/>
          </pc:sldLayoutMkLst>
        </pc:sldLayoutChg>
        <pc:sldLayoutChg chg="del">
          <pc:chgData name="reza kabir" userId="af3c95a13102d509" providerId="LiveId" clId="{56FAC459-F8CF-4212-BEC4-FC84FDAF9B7E}" dt="2020-05-04T06:25:50.253" v="43" actId="2696"/>
          <pc:sldLayoutMkLst>
            <pc:docMk/>
            <pc:sldMasterMk cId="4290804006" sldId="2147483648"/>
            <pc:sldLayoutMk cId="175237910" sldId="2147485492"/>
          </pc:sldLayoutMkLst>
        </pc:sldLayoutChg>
        <pc:sldLayoutChg chg="del">
          <pc:chgData name="reza kabir" userId="af3c95a13102d509" providerId="LiveId" clId="{56FAC459-F8CF-4212-BEC4-FC84FDAF9B7E}" dt="2020-05-04T06:25:50.304" v="48" actId="2696"/>
          <pc:sldLayoutMkLst>
            <pc:docMk/>
            <pc:sldMasterMk cId="4290804006" sldId="2147483648"/>
            <pc:sldLayoutMk cId="4271757873" sldId="2147485493"/>
          </pc:sldLayoutMkLst>
        </pc:sldLayoutChg>
        <pc:sldLayoutChg chg="del">
          <pc:chgData name="reza kabir" userId="af3c95a13102d509" providerId="LiveId" clId="{56FAC459-F8CF-4212-BEC4-FC84FDAF9B7E}" dt="2020-05-04T06:25:50.351" v="51" actId="2696"/>
          <pc:sldLayoutMkLst>
            <pc:docMk/>
            <pc:sldMasterMk cId="4290804006" sldId="2147483648"/>
            <pc:sldLayoutMk cId="1689458946" sldId="2147485495"/>
          </pc:sldLayoutMkLst>
        </pc:sldLayoutChg>
        <pc:sldLayoutChg chg="del">
          <pc:chgData name="reza kabir" userId="af3c95a13102d509" providerId="LiveId" clId="{56FAC459-F8CF-4212-BEC4-FC84FDAF9B7E}" dt="2020-05-04T06:25:50.367" v="52" actId="2696"/>
          <pc:sldLayoutMkLst>
            <pc:docMk/>
            <pc:sldMasterMk cId="4290804006" sldId="2147483648"/>
            <pc:sldLayoutMk cId="3136111718" sldId="2147485496"/>
          </pc:sldLayoutMkLst>
        </pc:sldLayoutChg>
        <pc:sldLayoutChg chg="del">
          <pc:chgData name="reza kabir" userId="af3c95a13102d509" providerId="LiveId" clId="{56FAC459-F8CF-4212-BEC4-FC84FDAF9B7E}" dt="2020-05-04T06:25:50.335" v="50" actId="2696"/>
          <pc:sldLayoutMkLst>
            <pc:docMk/>
            <pc:sldMasterMk cId="4290804006" sldId="2147483648"/>
            <pc:sldLayoutMk cId="1889800082" sldId="2147485498"/>
          </pc:sldLayoutMkLst>
        </pc:sldLayoutChg>
        <pc:sldLayoutChg chg="del">
          <pc:chgData name="reza kabir" userId="af3c95a13102d509" providerId="LiveId" clId="{56FAC459-F8CF-4212-BEC4-FC84FDAF9B7E}" dt="2020-05-04T06:25:50.304" v="47" actId="2696"/>
          <pc:sldLayoutMkLst>
            <pc:docMk/>
            <pc:sldMasterMk cId="4290804006" sldId="2147483648"/>
            <pc:sldLayoutMk cId="1102690312" sldId="2147485499"/>
          </pc:sldLayoutMkLst>
        </pc:sldLayoutChg>
        <pc:sldLayoutChg chg="del">
          <pc:chgData name="reza kabir" userId="af3c95a13102d509" providerId="LiveId" clId="{56FAC459-F8CF-4212-BEC4-FC84FDAF9B7E}" dt="2020-05-04T06:25:50.288" v="46" actId="2696"/>
          <pc:sldLayoutMkLst>
            <pc:docMk/>
            <pc:sldMasterMk cId="4290804006" sldId="2147483648"/>
            <pc:sldLayoutMk cId="3177082063" sldId="2147485500"/>
          </pc:sldLayoutMkLst>
        </pc:sldLayoutChg>
        <pc:sldLayoutChg chg="del">
          <pc:chgData name="reza kabir" userId="af3c95a13102d509" providerId="LiveId" clId="{56FAC459-F8CF-4212-BEC4-FC84FDAF9B7E}" dt="2020-05-04T06:25:50.320" v="49" actId="2696"/>
          <pc:sldLayoutMkLst>
            <pc:docMk/>
            <pc:sldMasterMk cId="4290804006" sldId="2147483648"/>
            <pc:sldLayoutMk cId="527114984" sldId="2147485501"/>
          </pc:sldLayoutMkLst>
        </pc:sldLayoutChg>
        <pc:sldLayoutChg chg="del">
          <pc:chgData name="reza kabir" userId="af3c95a13102d509" providerId="LiveId" clId="{56FAC459-F8CF-4212-BEC4-FC84FDAF9B7E}" dt="2020-05-04T06:25:50.273" v="45" actId="2696"/>
          <pc:sldLayoutMkLst>
            <pc:docMk/>
            <pc:sldMasterMk cId="4290804006" sldId="2147483648"/>
            <pc:sldLayoutMk cId="1005181873" sldId="2147485502"/>
          </pc:sldLayoutMkLst>
        </pc:sldLayoutChg>
        <pc:sldLayoutChg chg="del">
          <pc:chgData name="reza kabir" userId="af3c95a13102d509" providerId="LiveId" clId="{56FAC459-F8CF-4212-BEC4-FC84FDAF9B7E}" dt="2020-05-04T06:25:50.267" v="44" actId="2696"/>
          <pc:sldLayoutMkLst>
            <pc:docMk/>
            <pc:sldMasterMk cId="4290804006" sldId="2147483648"/>
            <pc:sldLayoutMk cId="1843183087" sldId="2147485504"/>
          </pc:sldLayoutMkLst>
        </pc:sldLayoutChg>
        <pc:sldLayoutChg chg="del">
          <pc:chgData name="reza kabir" userId="af3c95a13102d509" providerId="LiveId" clId="{56FAC459-F8CF-4212-BEC4-FC84FDAF9B7E}" dt="2020-05-04T06:25:50.382" v="53" actId="2696"/>
          <pc:sldLayoutMkLst>
            <pc:docMk/>
            <pc:sldMasterMk cId="4290804006" sldId="2147483648"/>
            <pc:sldLayoutMk cId="1059422624" sldId="2147485505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928308143" sldId="2147485728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1887396366" sldId="2147485733"/>
          </pc:sldLayoutMkLst>
        </pc:sldLayoutChg>
        <pc:sldLayoutChg chg="del">
          <pc:chgData name="reza kabir" userId="af3c95a13102d509" providerId="LiveId" clId="{56FAC459-F8CF-4212-BEC4-FC84FDAF9B7E}" dt="2020-05-04T06:25:49.037" v="2" actId="2696"/>
          <pc:sldLayoutMkLst>
            <pc:docMk/>
            <pc:sldMasterMk cId="4290804006" sldId="2147483648"/>
            <pc:sldLayoutMk cId="1772584132" sldId="2147485782"/>
          </pc:sldLayoutMkLst>
        </pc:sldLayoutChg>
        <pc:sldLayoutChg chg="del">
          <pc:chgData name="reza kabir" userId="af3c95a13102d509" providerId="LiveId" clId="{56FAC459-F8CF-4212-BEC4-FC84FDAF9B7E}" dt="2020-05-04T06:25:49.069" v="3" actId="2696"/>
          <pc:sldLayoutMkLst>
            <pc:docMk/>
            <pc:sldMasterMk cId="4290804006" sldId="2147483648"/>
            <pc:sldLayoutMk cId="2562174174" sldId="2147485783"/>
          </pc:sldLayoutMkLst>
        </pc:sldLayoutChg>
        <pc:sldLayoutChg chg="del">
          <pc:chgData name="reza kabir" userId="af3c95a13102d509" providerId="LiveId" clId="{56FAC459-F8CF-4212-BEC4-FC84FDAF9B7E}" dt="2020-05-04T06:25:49.084" v="5" actId="2696"/>
          <pc:sldLayoutMkLst>
            <pc:docMk/>
            <pc:sldMasterMk cId="4290804006" sldId="2147483648"/>
            <pc:sldLayoutMk cId="2740346988" sldId="2147485784"/>
          </pc:sldLayoutMkLst>
        </pc:sldLayoutChg>
        <pc:sldLayoutChg chg="del">
          <pc:chgData name="reza kabir" userId="af3c95a13102d509" providerId="LiveId" clId="{56FAC459-F8CF-4212-BEC4-FC84FDAF9B7E}" dt="2020-05-04T06:25:49.069" v="4" actId="2696"/>
          <pc:sldLayoutMkLst>
            <pc:docMk/>
            <pc:sldMasterMk cId="4290804006" sldId="2147483648"/>
            <pc:sldLayoutMk cId="857142110" sldId="2147485786"/>
          </pc:sldLayoutMkLst>
        </pc:sldLayoutChg>
        <pc:sldLayoutChg chg="modSp">
          <pc:chgData name="reza kabir" userId="af3c95a13102d509" providerId="LiveId" clId="{56FAC459-F8CF-4212-BEC4-FC84FDAF9B7E}" dt="2020-05-04T06:26:37.158" v="57"/>
          <pc:sldLayoutMkLst>
            <pc:docMk/>
            <pc:sldMasterMk cId="4290804006" sldId="2147483648"/>
            <pc:sldLayoutMk cId="651299168" sldId="2147485790"/>
          </pc:sldLayoutMkLst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2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3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4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5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6" creationId="{00000000-0000-0000-0000-000000000000}"/>
            </ac:spMkLst>
          </pc:spChg>
        </pc:sldLayoutChg>
        <pc:sldLayoutChg chg="del">
          <pc:chgData name="reza kabir" userId="af3c95a13102d509" providerId="LiveId" clId="{56FAC459-F8CF-4212-BEC4-FC84FDAF9B7E}" dt="2020-05-04T06:25:49.084" v="6" actId="2696"/>
          <pc:sldLayoutMkLst>
            <pc:docMk/>
            <pc:sldMasterMk cId="4290804006" sldId="2147483648"/>
            <pc:sldLayoutMk cId="772951651" sldId="2147485790"/>
          </pc:sldLayoutMkLst>
        </pc:sldLayoutChg>
        <pc:sldLayoutChg chg="del">
          <pc:chgData name="reza kabir" userId="af3c95a13102d509" providerId="LiveId" clId="{56FAC459-F8CF-4212-BEC4-FC84FDAF9B7E}" dt="2020-05-04T06:25:49.100" v="7" actId="2696"/>
          <pc:sldLayoutMkLst>
            <pc:docMk/>
            <pc:sldMasterMk cId="4290804006" sldId="2147483648"/>
            <pc:sldLayoutMk cId="975173095" sldId="2147485791"/>
          </pc:sldLayoutMkLst>
        </pc:sldLayoutChg>
        <pc:sldLayoutChg chg="modSp">
          <pc:chgData name="reza kabir" userId="af3c95a13102d509" providerId="LiveId" clId="{56FAC459-F8CF-4212-BEC4-FC84FDAF9B7E}" dt="2020-05-04T06:26:37.158" v="57"/>
          <pc:sldLayoutMkLst>
            <pc:docMk/>
            <pc:sldMasterMk cId="4290804006" sldId="2147483648"/>
            <pc:sldLayoutMk cId="1574323559" sldId="2147485791"/>
          </pc:sldLayoutMkLst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1574323559" sldId="2147485791"/>
              <ac:spMk id="2" creationId="{00000000-0000-0000-0000-000000000000}"/>
            </ac:spMkLst>
          </pc:spChg>
        </pc:sldLayoutChg>
        <pc:sldLayoutChg chg="del">
          <pc:chgData name="reza kabir" userId="af3c95a13102d509" providerId="LiveId" clId="{56FAC459-F8CF-4212-BEC4-FC84FDAF9B7E}" dt="2020-05-04T06:25:49.115" v="9" actId="2696"/>
          <pc:sldLayoutMkLst>
            <pc:docMk/>
            <pc:sldMasterMk cId="4290804006" sldId="2147483648"/>
            <pc:sldLayoutMk cId="4075221332" sldId="2147485793"/>
          </pc:sldLayoutMkLst>
        </pc:sldLayoutChg>
        <pc:sldLayoutChg chg="del">
          <pc:chgData name="reza kabir" userId="af3c95a13102d509" providerId="LiveId" clId="{56FAC459-F8CF-4212-BEC4-FC84FDAF9B7E}" dt="2020-05-04T06:25:49.115" v="8" actId="2696"/>
          <pc:sldLayoutMkLst>
            <pc:docMk/>
            <pc:sldMasterMk cId="4290804006" sldId="2147483648"/>
            <pc:sldLayoutMk cId="1412595294" sldId="2147485794"/>
          </pc:sldLayoutMkLst>
        </pc:sldLayoutChg>
        <pc:sldLayoutChg chg="del">
          <pc:chgData name="reza kabir" userId="af3c95a13102d509" providerId="LiveId" clId="{56FAC459-F8CF-4212-BEC4-FC84FDAF9B7E}" dt="2020-05-04T06:25:49.162" v="14" actId="2696"/>
          <pc:sldLayoutMkLst>
            <pc:docMk/>
            <pc:sldMasterMk cId="4290804006" sldId="2147483648"/>
            <pc:sldLayoutMk cId="3658527848" sldId="2147485795"/>
          </pc:sldLayoutMkLst>
        </pc:sldLayoutChg>
        <pc:sldLayoutChg chg="del">
          <pc:chgData name="reza kabir" userId="af3c95a13102d509" providerId="LiveId" clId="{56FAC459-F8CF-4212-BEC4-FC84FDAF9B7E}" dt="2020-05-04T06:25:49.185" v="15" actId="2696"/>
          <pc:sldLayoutMkLst>
            <pc:docMk/>
            <pc:sldMasterMk cId="4290804006" sldId="2147483648"/>
            <pc:sldLayoutMk cId="356537295" sldId="2147485796"/>
          </pc:sldLayoutMkLst>
        </pc:sldLayoutChg>
        <pc:sldLayoutChg chg="del">
          <pc:chgData name="reza kabir" userId="af3c95a13102d509" providerId="LiveId" clId="{56FAC459-F8CF-4212-BEC4-FC84FDAF9B7E}" dt="2020-05-04T06:25:49.135" v="10" actId="2696"/>
          <pc:sldLayoutMkLst>
            <pc:docMk/>
            <pc:sldMasterMk cId="4290804006" sldId="2147483648"/>
            <pc:sldLayoutMk cId="1751893187" sldId="2147485797"/>
          </pc:sldLayoutMkLst>
        </pc:sldLayoutChg>
        <pc:sldLayoutChg chg="del">
          <pc:chgData name="reza kabir" userId="af3c95a13102d509" providerId="LiveId" clId="{56FAC459-F8CF-4212-BEC4-FC84FDAF9B7E}" dt="2020-05-04T06:25:49.147" v="11" actId="2696"/>
          <pc:sldLayoutMkLst>
            <pc:docMk/>
            <pc:sldMasterMk cId="4290804006" sldId="2147483648"/>
            <pc:sldLayoutMk cId="3390853970" sldId="2147485798"/>
          </pc:sldLayoutMkLst>
        </pc:sldLayoutChg>
        <pc:sldLayoutChg chg="del">
          <pc:chgData name="reza kabir" userId="af3c95a13102d509" providerId="LiveId" clId="{56FAC459-F8CF-4212-BEC4-FC84FDAF9B7E}" dt="2020-05-04T06:25:49.147" v="12" actId="2696"/>
          <pc:sldLayoutMkLst>
            <pc:docMk/>
            <pc:sldMasterMk cId="4290804006" sldId="2147483648"/>
            <pc:sldLayoutMk cId="4033117071" sldId="2147485799"/>
          </pc:sldLayoutMkLst>
        </pc:sldLayoutChg>
        <pc:sldLayoutChg chg="del">
          <pc:chgData name="reza kabir" userId="af3c95a13102d509" providerId="LiveId" clId="{56FAC459-F8CF-4212-BEC4-FC84FDAF9B7E}" dt="2020-05-04T06:25:49.162" v="13" actId="2696"/>
          <pc:sldLayoutMkLst>
            <pc:docMk/>
            <pc:sldMasterMk cId="4290804006" sldId="2147483648"/>
            <pc:sldLayoutMk cId="1289093741" sldId="2147485800"/>
          </pc:sldLayoutMkLst>
        </pc:sldLayoutChg>
        <pc:sldLayoutChg chg="del">
          <pc:chgData name="reza kabir" userId="af3c95a13102d509" providerId="LiveId" clId="{56FAC459-F8CF-4212-BEC4-FC84FDAF9B7E}" dt="2020-05-04T06:25:50.398" v="54" actId="2696"/>
          <pc:sldLayoutMkLst>
            <pc:docMk/>
            <pc:sldMasterMk cId="4290804006" sldId="2147483648"/>
            <pc:sldLayoutMk cId="1706208068" sldId="2147485801"/>
          </pc:sldLayoutMkLst>
        </pc:sldLayoutChg>
        <pc:sldLayoutChg chg="del">
          <pc:chgData name="reza kabir" userId="af3c95a13102d509" providerId="LiveId" clId="{56FAC459-F8CF-4212-BEC4-FC84FDAF9B7E}" dt="2020-05-04T06:25:50.398" v="55" actId="2696"/>
          <pc:sldLayoutMkLst>
            <pc:docMk/>
            <pc:sldMasterMk cId="4290804006" sldId="2147483648"/>
            <pc:sldLayoutMk cId="513502782" sldId="2147485802"/>
          </pc:sldLayoutMkLst>
        </pc:sldLayoutChg>
        <pc:sldLayoutChg chg="del">
          <pc:chgData name="reza kabir" userId="af3c95a13102d509" providerId="LiveId" clId="{56FAC459-F8CF-4212-BEC4-FC84FDAF9B7E}" dt="2020-05-04T06:25:50.413" v="56" actId="2696"/>
          <pc:sldLayoutMkLst>
            <pc:docMk/>
            <pc:sldMasterMk cId="4290804006" sldId="2147483648"/>
            <pc:sldLayoutMk cId="2977979087" sldId="214748580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63C9CA-823B-F14C-9E29-9AF9C7454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633CD-E388-434E-A623-4298E9A65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1A2E9-0A58-4CD8-B9CB-2A5E9A0BC46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9F497E-EEEB-4D0F-8C2E-A2AA7485E8AD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29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32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18378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0459" y="6498754"/>
            <a:ext cx="7632848" cy="518457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91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4435" y="1098155"/>
            <a:ext cx="20666296" cy="144016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24435" y="3474418"/>
            <a:ext cx="20666296" cy="590465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F8176027-EFD5-1A4C-B3F3-DE92C312D23C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6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8EC6443F-727B-6046-90AE-727CC4A21A82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5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963ADF24-BE00-C549-BC1B-816B7DDDD612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0" r:id="rId1"/>
    <p:sldLayoutId id="2147485791" r:id="rId2"/>
    <p:sldLayoutId id="2147485792" r:id="rId3"/>
    <p:sldLayoutId id="2147485789" r:id="rId4"/>
    <p:sldLayoutId id="2147485788" r:id="rId5"/>
    <p:sldLayoutId id="2147485680" r:id="rId6"/>
    <p:sldLayoutId id="2147485678" r:id="rId7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59498FE-AD1F-4D4C-BB83-BA7F51F130C7}"/>
              </a:ext>
            </a:extLst>
          </p:cNvPr>
          <p:cNvGrpSpPr/>
          <p:nvPr/>
        </p:nvGrpSpPr>
        <p:grpSpPr>
          <a:xfrm>
            <a:off x="2256483" y="-221264"/>
            <a:ext cx="7776864" cy="12579874"/>
            <a:chOff x="9785072" y="28579"/>
            <a:chExt cx="5123454" cy="8287711"/>
          </a:xfrm>
        </p:grpSpPr>
        <p:sp>
          <p:nvSpPr>
            <p:cNvPr id="2" name="Freeform 159">
              <a:extLst>
                <a:ext uri="{FF2B5EF4-FFF2-40B4-BE49-F238E27FC236}">
                  <a16:creationId xmlns:a16="http://schemas.microsoft.com/office/drawing/2014/main" id="{AEEA8B99-F784-43FA-8118-713FD9039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539" y="333415"/>
              <a:ext cx="3408757" cy="3834257"/>
            </a:xfrm>
            <a:custGeom>
              <a:avLst/>
              <a:gdLst>
                <a:gd name="T0" fmla="*/ 35 w 481"/>
                <a:gd name="T1" fmla="*/ 487 h 541"/>
                <a:gd name="T2" fmla="*/ 47 w 481"/>
                <a:gd name="T3" fmla="*/ 338 h 541"/>
                <a:gd name="T4" fmla="*/ 111 w 481"/>
                <a:gd name="T5" fmla="*/ 232 h 541"/>
                <a:gd name="T6" fmla="*/ 179 w 481"/>
                <a:gd name="T7" fmla="*/ 67 h 541"/>
                <a:gd name="T8" fmla="*/ 320 w 481"/>
                <a:gd name="T9" fmla="*/ 37 h 541"/>
                <a:gd name="T10" fmla="*/ 422 w 481"/>
                <a:gd name="T11" fmla="*/ 101 h 541"/>
                <a:gd name="T12" fmla="*/ 429 w 481"/>
                <a:gd name="T13" fmla="*/ 258 h 541"/>
                <a:gd name="T14" fmla="*/ 422 w 481"/>
                <a:gd name="T15" fmla="*/ 304 h 541"/>
                <a:gd name="T16" fmla="*/ 446 w 481"/>
                <a:gd name="T17" fmla="*/ 456 h 541"/>
                <a:gd name="T18" fmla="*/ 205 w 481"/>
                <a:gd name="T19" fmla="*/ 501 h 541"/>
                <a:gd name="T20" fmla="*/ 117 w 481"/>
                <a:gd name="T21" fmla="*/ 512 h 541"/>
                <a:gd name="T22" fmla="*/ 35 w 481"/>
                <a:gd name="T23" fmla="*/ 48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541">
                  <a:moveTo>
                    <a:pt x="35" y="487"/>
                  </a:moveTo>
                  <a:cubicBezTo>
                    <a:pt x="0" y="402"/>
                    <a:pt x="20" y="364"/>
                    <a:pt x="47" y="338"/>
                  </a:cubicBezTo>
                  <a:cubicBezTo>
                    <a:pt x="90" y="297"/>
                    <a:pt x="108" y="277"/>
                    <a:pt x="111" y="232"/>
                  </a:cubicBezTo>
                  <a:cubicBezTo>
                    <a:pt x="117" y="162"/>
                    <a:pt x="145" y="100"/>
                    <a:pt x="179" y="67"/>
                  </a:cubicBezTo>
                  <a:cubicBezTo>
                    <a:pt x="250" y="0"/>
                    <a:pt x="320" y="37"/>
                    <a:pt x="320" y="37"/>
                  </a:cubicBezTo>
                  <a:cubicBezTo>
                    <a:pt x="337" y="34"/>
                    <a:pt x="400" y="50"/>
                    <a:pt x="422" y="101"/>
                  </a:cubicBezTo>
                  <a:cubicBezTo>
                    <a:pt x="451" y="169"/>
                    <a:pt x="442" y="185"/>
                    <a:pt x="429" y="258"/>
                  </a:cubicBezTo>
                  <a:cubicBezTo>
                    <a:pt x="427" y="273"/>
                    <a:pt x="423" y="288"/>
                    <a:pt x="422" y="304"/>
                  </a:cubicBezTo>
                  <a:cubicBezTo>
                    <a:pt x="418" y="341"/>
                    <a:pt x="481" y="405"/>
                    <a:pt x="446" y="456"/>
                  </a:cubicBezTo>
                  <a:cubicBezTo>
                    <a:pt x="411" y="506"/>
                    <a:pt x="309" y="512"/>
                    <a:pt x="205" y="501"/>
                  </a:cubicBezTo>
                  <a:cubicBezTo>
                    <a:pt x="167" y="497"/>
                    <a:pt x="139" y="505"/>
                    <a:pt x="117" y="512"/>
                  </a:cubicBezTo>
                  <a:cubicBezTo>
                    <a:pt x="77" y="527"/>
                    <a:pt x="57" y="541"/>
                    <a:pt x="35" y="487"/>
                  </a:cubicBezTo>
                </a:path>
              </a:pathLst>
            </a:custGeom>
            <a:solidFill>
              <a:srgbClr val="A55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Freeform 160">
              <a:extLst>
                <a:ext uri="{FF2B5EF4-FFF2-40B4-BE49-F238E27FC236}">
                  <a16:creationId xmlns:a16="http://schemas.microsoft.com/office/drawing/2014/main" id="{DFA6E05F-6EB0-454B-A57B-7DC8B45B6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107" y="3261104"/>
              <a:ext cx="1397162" cy="3097571"/>
            </a:xfrm>
            <a:custGeom>
              <a:avLst/>
              <a:gdLst>
                <a:gd name="T0" fmla="*/ 171 w 197"/>
                <a:gd name="T1" fmla="*/ 437 h 437"/>
                <a:gd name="T2" fmla="*/ 99 w 197"/>
                <a:gd name="T3" fmla="*/ 434 h 437"/>
                <a:gd name="T4" fmla="*/ 17 w 197"/>
                <a:gd name="T5" fmla="*/ 178 h 437"/>
                <a:gd name="T6" fmla="*/ 77 w 197"/>
                <a:gd name="T7" fmla="*/ 72 h 437"/>
                <a:gd name="T8" fmla="*/ 171 w 197"/>
                <a:gd name="T9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437">
                  <a:moveTo>
                    <a:pt x="171" y="437"/>
                  </a:moveTo>
                  <a:cubicBezTo>
                    <a:pt x="99" y="434"/>
                    <a:pt x="99" y="434"/>
                    <a:pt x="99" y="434"/>
                  </a:cubicBezTo>
                  <a:cubicBezTo>
                    <a:pt x="99" y="434"/>
                    <a:pt x="28" y="238"/>
                    <a:pt x="17" y="178"/>
                  </a:cubicBezTo>
                  <a:cubicBezTo>
                    <a:pt x="6" y="119"/>
                    <a:pt x="0" y="0"/>
                    <a:pt x="77" y="72"/>
                  </a:cubicBezTo>
                  <a:cubicBezTo>
                    <a:pt x="153" y="143"/>
                    <a:pt x="197" y="425"/>
                    <a:pt x="171" y="437"/>
                  </a:cubicBezTo>
                </a:path>
              </a:pathLst>
            </a:custGeom>
            <a:solidFill>
              <a:srgbClr val="FCC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161">
              <a:extLst>
                <a:ext uri="{FF2B5EF4-FFF2-40B4-BE49-F238E27FC236}">
                  <a16:creationId xmlns:a16="http://schemas.microsoft.com/office/drawing/2014/main" id="{A080346C-07AB-406C-A8C0-94A835D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8117" y="3543711"/>
              <a:ext cx="1252683" cy="2021122"/>
            </a:xfrm>
            <a:custGeom>
              <a:avLst/>
              <a:gdLst>
                <a:gd name="T0" fmla="*/ 21 w 177"/>
                <a:gd name="T1" fmla="*/ 0 h 285"/>
                <a:gd name="T2" fmla="*/ 118 w 177"/>
                <a:gd name="T3" fmla="*/ 78 h 285"/>
                <a:gd name="T4" fmla="*/ 177 w 177"/>
                <a:gd name="T5" fmla="*/ 242 h 285"/>
                <a:gd name="T6" fmla="*/ 62 w 177"/>
                <a:gd name="T7" fmla="*/ 283 h 285"/>
                <a:gd name="T8" fmla="*/ 11 w 177"/>
                <a:gd name="T9" fmla="*/ 123 h 285"/>
                <a:gd name="T10" fmla="*/ 21 w 177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285">
                  <a:moveTo>
                    <a:pt x="21" y="0"/>
                  </a:moveTo>
                  <a:cubicBezTo>
                    <a:pt x="76" y="9"/>
                    <a:pt x="87" y="21"/>
                    <a:pt x="118" y="78"/>
                  </a:cubicBezTo>
                  <a:cubicBezTo>
                    <a:pt x="127" y="95"/>
                    <a:pt x="159" y="184"/>
                    <a:pt x="177" y="242"/>
                  </a:cubicBezTo>
                  <a:cubicBezTo>
                    <a:pt x="147" y="271"/>
                    <a:pt x="100" y="285"/>
                    <a:pt x="62" y="283"/>
                  </a:cubicBezTo>
                  <a:cubicBezTo>
                    <a:pt x="38" y="242"/>
                    <a:pt x="19" y="175"/>
                    <a:pt x="11" y="123"/>
                  </a:cubicBezTo>
                  <a:cubicBezTo>
                    <a:pt x="0" y="45"/>
                    <a:pt x="21" y="0"/>
                    <a:pt x="21" y="0"/>
                  </a:cubicBezTo>
                </a:path>
              </a:pathLst>
            </a:custGeom>
            <a:solidFill>
              <a:srgbClr val="129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2">
              <a:extLst>
                <a:ext uri="{FF2B5EF4-FFF2-40B4-BE49-F238E27FC236}">
                  <a16:creationId xmlns:a16="http://schemas.microsoft.com/office/drawing/2014/main" id="{3E154E2C-C228-46E4-9BF7-C7FA91368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8795" y="2303731"/>
              <a:ext cx="2756219" cy="2260862"/>
            </a:xfrm>
            <a:custGeom>
              <a:avLst/>
              <a:gdLst>
                <a:gd name="T0" fmla="*/ 0 w 389"/>
                <a:gd name="T1" fmla="*/ 190 h 319"/>
                <a:gd name="T2" fmla="*/ 226 w 389"/>
                <a:gd name="T3" fmla="*/ 317 h 319"/>
                <a:gd name="T4" fmla="*/ 389 w 389"/>
                <a:gd name="T5" fmla="*/ 183 h 319"/>
                <a:gd name="T6" fmla="*/ 277 w 389"/>
                <a:gd name="T7" fmla="*/ 136 h 319"/>
                <a:gd name="T8" fmla="*/ 267 w 389"/>
                <a:gd name="T9" fmla="*/ 54 h 319"/>
                <a:gd name="T10" fmla="*/ 158 w 389"/>
                <a:gd name="T11" fmla="*/ 0 h 319"/>
                <a:gd name="T12" fmla="*/ 150 w 389"/>
                <a:gd name="T13" fmla="*/ 101 h 319"/>
                <a:gd name="T14" fmla="*/ 104 w 389"/>
                <a:gd name="T15" fmla="*/ 150 h 319"/>
                <a:gd name="T16" fmla="*/ 0 w 389"/>
                <a:gd name="T17" fmla="*/ 19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319">
                  <a:moveTo>
                    <a:pt x="0" y="190"/>
                  </a:moveTo>
                  <a:cubicBezTo>
                    <a:pt x="32" y="215"/>
                    <a:pt x="133" y="319"/>
                    <a:pt x="226" y="317"/>
                  </a:cubicBezTo>
                  <a:cubicBezTo>
                    <a:pt x="299" y="315"/>
                    <a:pt x="367" y="213"/>
                    <a:pt x="389" y="183"/>
                  </a:cubicBezTo>
                  <a:cubicBezTo>
                    <a:pt x="319" y="154"/>
                    <a:pt x="281" y="140"/>
                    <a:pt x="277" y="136"/>
                  </a:cubicBezTo>
                  <a:cubicBezTo>
                    <a:pt x="263" y="123"/>
                    <a:pt x="260" y="99"/>
                    <a:pt x="267" y="54"/>
                  </a:cubicBezTo>
                  <a:cubicBezTo>
                    <a:pt x="251" y="37"/>
                    <a:pt x="158" y="0"/>
                    <a:pt x="158" y="0"/>
                  </a:cubicBezTo>
                  <a:cubicBezTo>
                    <a:pt x="162" y="23"/>
                    <a:pt x="154" y="84"/>
                    <a:pt x="150" y="101"/>
                  </a:cubicBezTo>
                  <a:cubicBezTo>
                    <a:pt x="145" y="124"/>
                    <a:pt x="131" y="130"/>
                    <a:pt x="104" y="150"/>
                  </a:cubicBezTo>
                  <a:cubicBezTo>
                    <a:pt x="93" y="157"/>
                    <a:pt x="11" y="183"/>
                    <a:pt x="0" y="190"/>
                  </a:cubicBezTo>
                </a:path>
              </a:pathLst>
            </a:custGeom>
            <a:solidFill>
              <a:srgbClr val="FCC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3">
              <a:extLst>
                <a:ext uri="{FF2B5EF4-FFF2-40B4-BE49-F238E27FC236}">
                  <a16:creationId xmlns:a16="http://schemas.microsoft.com/office/drawing/2014/main" id="{7D92B779-8F13-4B13-99C9-33CDE054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47" y="2594276"/>
              <a:ext cx="757326" cy="681117"/>
            </a:xfrm>
            <a:custGeom>
              <a:avLst/>
              <a:gdLst>
                <a:gd name="T0" fmla="*/ 0 w 107"/>
                <a:gd name="T1" fmla="*/ 0 h 96"/>
                <a:gd name="T2" fmla="*/ 14 w 107"/>
                <a:gd name="T3" fmla="*/ 65 h 96"/>
                <a:gd name="T4" fmla="*/ 102 w 107"/>
                <a:gd name="T5" fmla="*/ 96 h 96"/>
                <a:gd name="T6" fmla="*/ 107 w 107"/>
                <a:gd name="T7" fmla="*/ 95 h 96"/>
                <a:gd name="T8" fmla="*/ 107 w 107"/>
                <a:gd name="T9" fmla="*/ 95 h 96"/>
                <a:gd name="T10" fmla="*/ 94 w 107"/>
                <a:gd name="T11" fmla="*/ 64 h 96"/>
                <a:gd name="T12" fmla="*/ 93 w 107"/>
                <a:gd name="T13" fmla="*/ 64 h 96"/>
                <a:gd name="T14" fmla="*/ 9 w 107"/>
                <a:gd name="T15" fmla="*/ 14 h 96"/>
                <a:gd name="T16" fmla="*/ 9 w 107"/>
                <a:gd name="T17" fmla="*/ 14 h 96"/>
                <a:gd name="T18" fmla="*/ 9 w 107"/>
                <a:gd name="T19" fmla="*/ 14 h 96"/>
                <a:gd name="T20" fmla="*/ 9 w 107"/>
                <a:gd name="T21" fmla="*/ 14 h 96"/>
                <a:gd name="T22" fmla="*/ 9 w 107"/>
                <a:gd name="T23" fmla="*/ 13 h 96"/>
                <a:gd name="T24" fmla="*/ 9 w 107"/>
                <a:gd name="T25" fmla="*/ 13 h 96"/>
                <a:gd name="T26" fmla="*/ 9 w 107"/>
                <a:gd name="T27" fmla="*/ 13 h 96"/>
                <a:gd name="T28" fmla="*/ 1 w 107"/>
                <a:gd name="T29" fmla="*/ 3 h 96"/>
                <a:gd name="T30" fmla="*/ 1 w 107"/>
                <a:gd name="T31" fmla="*/ 3 h 96"/>
                <a:gd name="T32" fmla="*/ 1 w 107"/>
                <a:gd name="T33" fmla="*/ 2 h 96"/>
                <a:gd name="T34" fmla="*/ 1 w 107"/>
                <a:gd name="T35" fmla="*/ 2 h 96"/>
                <a:gd name="T36" fmla="*/ 1 w 107"/>
                <a:gd name="T37" fmla="*/ 2 h 96"/>
                <a:gd name="T38" fmla="*/ 1 w 107"/>
                <a:gd name="T39" fmla="*/ 2 h 96"/>
                <a:gd name="T40" fmla="*/ 1 w 107"/>
                <a:gd name="T41" fmla="*/ 2 h 96"/>
                <a:gd name="T42" fmla="*/ 1 w 107"/>
                <a:gd name="T43" fmla="*/ 2 h 96"/>
                <a:gd name="T44" fmla="*/ 0 w 107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" h="96">
                  <a:moveTo>
                    <a:pt x="0" y="0"/>
                  </a:moveTo>
                  <a:cubicBezTo>
                    <a:pt x="6" y="21"/>
                    <a:pt x="13" y="44"/>
                    <a:pt x="14" y="65"/>
                  </a:cubicBezTo>
                  <a:cubicBezTo>
                    <a:pt x="53" y="91"/>
                    <a:pt x="89" y="96"/>
                    <a:pt x="102" y="96"/>
                  </a:cubicBezTo>
                  <a:cubicBezTo>
                    <a:pt x="105" y="96"/>
                    <a:pt x="107" y="95"/>
                    <a:pt x="107" y="95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99" y="88"/>
                    <a:pt x="95" y="78"/>
                    <a:pt x="94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73" y="63"/>
                    <a:pt x="32" y="4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6" y="10"/>
                    <a:pt x="3" y="6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FAAA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64">
              <a:extLst>
                <a:ext uri="{FF2B5EF4-FFF2-40B4-BE49-F238E27FC236}">
                  <a16:creationId xmlns:a16="http://schemas.microsoft.com/office/drawing/2014/main" id="{4B619452-703D-468E-B6EA-36ABCD48A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1116" y="3310323"/>
              <a:ext cx="3521483" cy="5005967"/>
            </a:xfrm>
            <a:custGeom>
              <a:avLst/>
              <a:gdLst>
                <a:gd name="T0" fmla="*/ 52 w 497"/>
                <a:gd name="T1" fmla="*/ 38 h 706"/>
                <a:gd name="T2" fmla="*/ 143 w 497"/>
                <a:gd name="T3" fmla="*/ 6 h 706"/>
                <a:gd name="T4" fmla="*/ 273 w 497"/>
                <a:gd name="T5" fmla="*/ 100 h 706"/>
                <a:gd name="T6" fmla="*/ 328 w 497"/>
                <a:gd name="T7" fmla="*/ 0 h 706"/>
                <a:gd name="T8" fmla="*/ 425 w 497"/>
                <a:gd name="T9" fmla="*/ 40 h 706"/>
                <a:gd name="T10" fmla="*/ 441 w 497"/>
                <a:gd name="T11" fmla="*/ 249 h 706"/>
                <a:gd name="T12" fmla="*/ 406 w 497"/>
                <a:gd name="T13" fmla="*/ 422 h 706"/>
                <a:gd name="T14" fmla="*/ 486 w 497"/>
                <a:gd name="T15" fmla="*/ 706 h 706"/>
                <a:gd name="T16" fmla="*/ 0 w 497"/>
                <a:gd name="T17" fmla="*/ 706 h 706"/>
                <a:gd name="T18" fmla="*/ 52 w 497"/>
                <a:gd name="T19" fmla="*/ 516 h 706"/>
                <a:gd name="T20" fmla="*/ 54 w 497"/>
                <a:gd name="T21" fmla="*/ 277 h 706"/>
                <a:gd name="T22" fmla="*/ 52 w 497"/>
                <a:gd name="T23" fmla="*/ 3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7" h="706">
                  <a:moveTo>
                    <a:pt x="52" y="38"/>
                  </a:moveTo>
                  <a:cubicBezTo>
                    <a:pt x="70" y="30"/>
                    <a:pt x="98" y="19"/>
                    <a:pt x="143" y="6"/>
                  </a:cubicBezTo>
                  <a:cubicBezTo>
                    <a:pt x="172" y="57"/>
                    <a:pt x="231" y="101"/>
                    <a:pt x="273" y="100"/>
                  </a:cubicBezTo>
                  <a:cubicBezTo>
                    <a:pt x="317" y="98"/>
                    <a:pt x="341" y="69"/>
                    <a:pt x="328" y="0"/>
                  </a:cubicBezTo>
                  <a:cubicBezTo>
                    <a:pt x="343" y="11"/>
                    <a:pt x="407" y="25"/>
                    <a:pt x="425" y="40"/>
                  </a:cubicBezTo>
                  <a:cubicBezTo>
                    <a:pt x="425" y="40"/>
                    <a:pt x="414" y="137"/>
                    <a:pt x="441" y="249"/>
                  </a:cubicBezTo>
                  <a:cubicBezTo>
                    <a:pt x="452" y="294"/>
                    <a:pt x="411" y="366"/>
                    <a:pt x="406" y="422"/>
                  </a:cubicBezTo>
                  <a:cubicBezTo>
                    <a:pt x="403" y="461"/>
                    <a:pt x="497" y="622"/>
                    <a:pt x="486" y="706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8" y="615"/>
                    <a:pt x="36" y="575"/>
                    <a:pt x="52" y="516"/>
                  </a:cubicBezTo>
                  <a:cubicBezTo>
                    <a:pt x="72" y="443"/>
                    <a:pt x="68" y="326"/>
                    <a:pt x="54" y="277"/>
                  </a:cubicBezTo>
                  <a:cubicBezTo>
                    <a:pt x="29" y="191"/>
                    <a:pt x="32" y="51"/>
                    <a:pt x="52" y="38"/>
                  </a:cubicBezTo>
                </a:path>
              </a:pathLst>
            </a:custGeom>
            <a:solidFill>
              <a:srgbClr val="129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65">
              <a:extLst>
                <a:ext uri="{FF2B5EF4-FFF2-40B4-BE49-F238E27FC236}">
                  <a16:creationId xmlns:a16="http://schemas.microsoft.com/office/drawing/2014/main" id="{DBD3D8F0-CCBE-4A73-8B84-B5C2815AA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1117" y="4316914"/>
              <a:ext cx="2238634" cy="3999376"/>
            </a:xfrm>
            <a:custGeom>
              <a:avLst/>
              <a:gdLst>
                <a:gd name="T0" fmla="*/ 91 w 316"/>
                <a:gd name="T1" fmla="*/ 0 h 564"/>
                <a:gd name="T2" fmla="*/ 54 w 316"/>
                <a:gd name="T3" fmla="*/ 135 h 564"/>
                <a:gd name="T4" fmla="*/ 66 w 316"/>
                <a:gd name="T5" fmla="*/ 250 h 564"/>
                <a:gd name="T6" fmla="*/ 52 w 316"/>
                <a:gd name="T7" fmla="*/ 374 h 564"/>
                <a:gd name="T8" fmla="*/ 0 w 316"/>
                <a:gd name="T9" fmla="*/ 564 h 564"/>
                <a:gd name="T10" fmla="*/ 316 w 316"/>
                <a:gd name="T11" fmla="*/ 564 h 564"/>
                <a:gd name="T12" fmla="*/ 191 w 316"/>
                <a:gd name="T13" fmla="*/ 528 h 564"/>
                <a:gd name="T14" fmla="*/ 175 w 316"/>
                <a:gd name="T15" fmla="*/ 438 h 564"/>
                <a:gd name="T16" fmla="*/ 134 w 316"/>
                <a:gd name="T17" fmla="*/ 418 h 564"/>
                <a:gd name="T18" fmla="*/ 127 w 316"/>
                <a:gd name="T19" fmla="*/ 302 h 564"/>
                <a:gd name="T20" fmla="*/ 127 w 316"/>
                <a:gd name="T21" fmla="*/ 302 h 564"/>
                <a:gd name="T22" fmla="*/ 145 w 316"/>
                <a:gd name="T23" fmla="*/ 262 h 564"/>
                <a:gd name="T24" fmla="*/ 145 w 316"/>
                <a:gd name="T25" fmla="*/ 262 h 564"/>
                <a:gd name="T26" fmla="*/ 149 w 316"/>
                <a:gd name="T27" fmla="*/ 254 h 564"/>
                <a:gd name="T28" fmla="*/ 219 w 316"/>
                <a:gd name="T29" fmla="*/ 141 h 564"/>
                <a:gd name="T30" fmla="*/ 180 w 316"/>
                <a:gd name="T31" fmla="*/ 124 h 564"/>
                <a:gd name="T32" fmla="*/ 91 w 316"/>
                <a:gd name="T33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6" h="564">
                  <a:moveTo>
                    <a:pt x="91" y="0"/>
                  </a:moveTo>
                  <a:cubicBezTo>
                    <a:pt x="90" y="0"/>
                    <a:pt x="29" y="49"/>
                    <a:pt x="54" y="135"/>
                  </a:cubicBezTo>
                  <a:cubicBezTo>
                    <a:pt x="61" y="160"/>
                    <a:pt x="66" y="204"/>
                    <a:pt x="66" y="250"/>
                  </a:cubicBezTo>
                  <a:cubicBezTo>
                    <a:pt x="66" y="293"/>
                    <a:pt x="62" y="339"/>
                    <a:pt x="52" y="374"/>
                  </a:cubicBezTo>
                  <a:cubicBezTo>
                    <a:pt x="36" y="433"/>
                    <a:pt x="8" y="473"/>
                    <a:pt x="0" y="564"/>
                  </a:cubicBezTo>
                  <a:cubicBezTo>
                    <a:pt x="316" y="564"/>
                    <a:pt x="316" y="564"/>
                    <a:pt x="316" y="564"/>
                  </a:cubicBezTo>
                  <a:cubicBezTo>
                    <a:pt x="286" y="538"/>
                    <a:pt x="209" y="535"/>
                    <a:pt x="191" y="528"/>
                  </a:cubicBezTo>
                  <a:cubicBezTo>
                    <a:pt x="151" y="511"/>
                    <a:pt x="164" y="471"/>
                    <a:pt x="175" y="438"/>
                  </a:cubicBezTo>
                  <a:cubicBezTo>
                    <a:pt x="159" y="435"/>
                    <a:pt x="146" y="428"/>
                    <a:pt x="134" y="418"/>
                  </a:cubicBezTo>
                  <a:cubicBezTo>
                    <a:pt x="112" y="399"/>
                    <a:pt x="114" y="333"/>
                    <a:pt x="127" y="302"/>
                  </a:cubicBezTo>
                  <a:cubicBezTo>
                    <a:pt x="127" y="302"/>
                    <a:pt x="127" y="302"/>
                    <a:pt x="127" y="302"/>
                  </a:cubicBezTo>
                  <a:cubicBezTo>
                    <a:pt x="132" y="290"/>
                    <a:pt x="138" y="276"/>
                    <a:pt x="145" y="262"/>
                  </a:cubicBezTo>
                  <a:cubicBezTo>
                    <a:pt x="145" y="262"/>
                    <a:pt x="145" y="262"/>
                    <a:pt x="145" y="262"/>
                  </a:cubicBezTo>
                  <a:cubicBezTo>
                    <a:pt x="146" y="259"/>
                    <a:pt x="147" y="257"/>
                    <a:pt x="149" y="254"/>
                  </a:cubicBezTo>
                  <a:cubicBezTo>
                    <a:pt x="167" y="218"/>
                    <a:pt x="191" y="177"/>
                    <a:pt x="219" y="141"/>
                  </a:cubicBezTo>
                  <a:cubicBezTo>
                    <a:pt x="207" y="137"/>
                    <a:pt x="193" y="132"/>
                    <a:pt x="180" y="124"/>
                  </a:cubicBezTo>
                  <a:cubicBezTo>
                    <a:pt x="116" y="68"/>
                    <a:pt x="140" y="55"/>
                    <a:pt x="91" y="0"/>
                  </a:cubicBezTo>
                </a:path>
              </a:pathLst>
            </a:custGeom>
            <a:solidFill>
              <a:srgbClr val="0F8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6">
              <a:extLst>
                <a:ext uri="{FF2B5EF4-FFF2-40B4-BE49-F238E27FC236}">
                  <a16:creationId xmlns:a16="http://schemas.microsoft.com/office/drawing/2014/main" id="{16696765-D59B-44B1-8BE1-5C2F09597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301" y="701758"/>
              <a:ext cx="1841713" cy="2346597"/>
            </a:xfrm>
            <a:custGeom>
              <a:avLst/>
              <a:gdLst>
                <a:gd name="T0" fmla="*/ 156 w 260"/>
                <a:gd name="T1" fmla="*/ 17 h 331"/>
                <a:gd name="T2" fmla="*/ 243 w 260"/>
                <a:gd name="T3" fmla="*/ 167 h 331"/>
                <a:gd name="T4" fmla="*/ 234 w 260"/>
                <a:gd name="T5" fmla="*/ 195 h 331"/>
                <a:gd name="T6" fmla="*/ 218 w 260"/>
                <a:gd name="T7" fmla="*/ 247 h 331"/>
                <a:gd name="T8" fmla="*/ 134 w 260"/>
                <a:gd name="T9" fmla="*/ 331 h 331"/>
                <a:gd name="T10" fmla="*/ 42 w 260"/>
                <a:gd name="T11" fmla="*/ 269 h 331"/>
                <a:gd name="T12" fmla="*/ 1 w 260"/>
                <a:gd name="T13" fmla="*/ 138 h 331"/>
                <a:gd name="T14" fmla="*/ 156 w 260"/>
                <a:gd name="T15" fmla="*/ 1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" h="331">
                  <a:moveTo>
                    <a:pt x="156" y="17"/>
                  </a:moveTo>
                  <a:cubicBezTo>
                    <a:pt x="216" y="28"/>
                    <a:pt x="260" y="72"/>
                    <a:pt x="243" y="167"/>
                  </a:cubicBezTo>
                  <a:cubicBezTo>
                    <a:pt x="240" y="187"/>
                    <a:pt x="240" y="178"/>
                    <a:pt x="234" y="195"/>
                  </a:cubicBezTo>
                  <a:cubicBezTo>
                    <a:pt x="229" y="207"/>
                    <a:pt x="233" y="217"/>
                    <a:pt x="218" y="247"/>
                  </a:cubicBezTo>
                  <a:cubicBezTo>
                    <a:pt x="196" y="294"/>
                    <a:pt x="154" y="330"/>
                    <a:pt x="134" y="331"/>
                  </a:cubicBezTo>
                  <a:cubicBezTo>
                    <a:pt x="111" y="330"/>
                    <a:pt x="61" y="303"/>
                    <a:pt x="42" y="269"/>
                  </a:cubicBezTo>
                  <a:cubicBezTo>
                    <a:pt x="21" y="232"/>
                    <a:pt x="0" y="186"/>
                    <a:pt x="1" y="138"/>
                  </a:cubicBezTo>
                  <a:cubicBezTo>
                    <a:pt x="3" y="59"/>
                    <a:pt x="58" y="0"/>
                    <a:pt x="156" y="17"/>
                  </a:cubicBezTo>
                </a:path>
              </a:pathLst>
            </a:custGeom>
            <a:solidFill>
              <a:srgbClr val="FCC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7">
              <a:extLst>
                <a:ext uri="{FF2B5EF4-FFF2-40B4-BE49-F238E27FC236}">
                  <a16:creationId xmlns:a16="http://schemas.microsoft.com/office/drawing/2014/main" id="{1B7A12D0-2C4C-4059-8AE7-C27AC3A50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301" y="701758"/>
              <a:ext cx="1833775" cy="2289440"/>
            </a:xfrm>
            <a:custGeom>
              <a:avLst/>
              <a:gdLst>
                <a:gd name="T0" fmla="*/ 128 w 259"/>
                <a:gd name="T1" fmla="*/ 98 h 323"/>
                <a:gd name="T2" fmla="*/ 244 w 259"/>
                <a:gd name="T3" fmla="*/ 162 h 323"/>
                <a:gd name="T4" fmla="*/ 156 w 259"/>
                <a:gd name="T5" fmla="*/ 17 h 323"/>
                <a:gd name="T6" fmla="*/ 1 w 259"/>
                <a:gd name="T7" fmla="*/ 138 h 323"/>
                <a:gd name="T8" fmla="*/ 42 w 259"/>
                <a:gd name="T9" fmla="*/ 269 h 323"/>
                <a:gd name="T10" fmla="*/ 108 w 259"/>
                <a:gd name="T11" fmla="*/ 323 h 323"/>
                <a:gd name="T12" fmla="*/ 76 w 259"/>
                <a:gd name="T13" fmla="*/ 148 h 323"/>
                <a:gd name="T14" fmla="*/ 128 w 259"/>
                <a:gd name="T15" fmla="*/ 98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9" h="323">
                  <a:moveTo>
                    <a:pt x="128" y="98"/>
                  </a:moveTo>
                  <a:cubicBezTo>
                    <a:pt x="143" y="119"/>
                    <a:pt x="200" y="158"/>
                    <a:pt x="244" y="162"/>
                  </a:cubicBezTo>
                  <a:cubicBezTo>
                    <a:pt x="259" y="70"/>
                    <a:pt x="215" y="27"/>
                    <a:pt x="156" y="17"/>
                  </a:cubicBezTo>
                  <a:cubicBezTo>
                    <a:pt x="58" y="0"/>
                    <a:pt x="3" y="59"/>
                    <a:pt x="1" y="138"/>
                  </a:cubicBezTo>
                  <a:cubicBezTo>
                    <a:pt x="0" y="186"/>
                    <a:pt x="21" y="232"/>
                    <a:pt x="42" y="269"/>
                  </a:cubicBezTo>
                  <a:cubicBezTo>
                    <a:pt x="55" y="293"/>
                    <a:pt x="84" y="313"/>
                    <a:pt x="108" y="323"/>
                  </a:cubicBezTo>
                  <a:cubicBezTo>
                    <a:pt x="15" y="231"/>
                    <a:pt x="57" y="197"/>
                    <a:pt x="76" y="148"/>
                  </a:cubicBezTo>
                  <a:cubicBezTo>
                    <a:pt x="84" y="127"/>
                    <a:pt x="120" y="117"/>
                    <a:pt x="128" y="98"/>
                  </a:cubicBezTo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68">
              <a:extLst>
                <a:ext uri="{FF2B5EF4-FFF2-40B4-BE49-F238E27FC236}">
                  <a16:creationId xmlns:a16="http://schemas.microsoft.com/office/drawing/2014/main" id="{A2940AAE-E8A1-4F5A-8309-E5EBC83C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6567" y="28579"/>
              <a:ext cx="2934040" cy="3919992"/>
            </a:xfrm>
            <a:custGeom>
              <a:avLst/>
              <a:gdLst>
                <a:gd name="T0" fmla="*/ 315 w 414"/>
                <a:gd name="T1" fmla="*/ 96 h 553"/>
                <a:gd name="T2" fmla="*/ 124 w 414"/>
                <a:gd name="T3" fmla="*/ 542 h 553"/>
                <a:gd name="T4" fmla="*/ 144 w 414"/>
                <a:gd name="T5" fmla="*/ 495 h 553"/>
                <a:gd name="T6" fmla="*/ 163 w 414"/>
                <a:gd name="T7" fmla="*/ 300 h 553"/>
                <a:gd name="T8" fmla="*/ 194 w 414"/>
                <a:gd name="T9" fmla="*/ 256 h 553"/>
                <a:gd name="T10" fmla="*/ 261 w 414"/>
                <a:gd name="T11" fmla="*/ 182 h 553"/>
                <a:gd name="T12" fmla="*/ 383 w 414"/>
                <a:gd name="T13" fmla="*/ 260 h 553"/>
                <a:gd name="T14" fmla="*/ 315 w 414"/>
                <a:gd name="T15" fmla="*/ 96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553">
                  <a:moveTo>
                    <a:pt x="315" y="96"/>
                  </a:moveTo>
                  <a:cubicBezTo>
                    <a:pt x="88" y="0"/>
                    <a:pt x="0" y="514"/>
                    <a:pt x="124" y="542"/>
                  </a:cubicBezTo>
                  <a:cubicBezTo>
                    <a:pt x="170" y="553"/>
                    <a:pt x="74" y="516"/>
                    <a:pt x="144" y="495"/>
                  </a:cubicBezTo>
                  <a:cubicBezTo>
                    <a:pt x="237" y="467"/>
                    <a:pt x="150" y="338"/>
                    <a:pt x="163" y="300"/>
                  </a:cubicBezTo>
                  <a:cubicBezTo>
                    <a:pt x="172" y="275"/>
                    <a:pt x="187" y="298"/>
                    <a:pt x="194" y="256"/>
                  </a:cubicBezTo>
                  <a:cubicBezTo>
                    <a:pt x="201" y="214"/>
                    <a:pt x="238" y="218"/>
                    <a:pt x="261" y="182"/>
                  </a:cubicBezTo>
                  <a:cubicBezTo>
                    <a:pt x="290" y="224"/>
                    <a:pt x="357" y="277"/>
                    <a:pt x="383" y="260"/>
                  </a:cubicBezTo>
                  <a:cubicBezTo>
                    <a:pt x="414" y="213"/>
                    <a:pt x="388" y="127"/>
                    <a:pt x="315" y="96"/>
                  </a:cubicBezTo>
                </a:path>
              </a:pathLst>
            </a:custGeom>
            <a:solidFill>
              <a:srgbClr val="A55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9">
              <a:extLst>
                <a:ext uri="{FF2B5EF4-FFF2-40B4-BE49-F238E27FC236}">
                  <a16:creationId xmlns:a16="http://schemas.microsoft.com/office/drawing/2014/main" id="{4F08CCBA-C5B9-4465-8108-9462BD40D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9652" y="1665482"/>
              <a:ext cx="354054" cy="681117"/>
            </a:xfrm>
            <a:custGeom>
              <a:avLst/>
              <a:gdLst>
                <a:gd name="T0" fmla="*/ 38 w 50"/>
                <a:gd name="T1" fmla="*/ 92 h 96"/>
                <a:gd name="T2" fmla="*/ 9 w 50"/>
                <a:gd name="T3" fmla="*/ 71 h 96"/>
                <a:gd name="T4" fmla="*/ 10 w 50"/>
                <a:gd name="T5" fmla="*/ 20 h 96"/>
                <a:gd name="T6" fmla="*/ 48 w 50"/>
                <a:gd name="T7" fmla="*/ 28 h 96"/>
                <a:gd name="T8" fmla="*/ 38 w 50"/>
                <a:gd name="T9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6">
                  <a:moveTo>
                    <a:pt x="38" y="92"/>
                  </a:moveTo>
                  <a:cubicBezTo>
                    <a:pt x="32" y="96"/>
                    <a:pt x="13" y="84"/>
                    <a:pt x="9" y="71"/>
                  </a:cubicBezTo>
                  <a:cubicBezTo>
                    <a:pt x="4" y="57"/>
                    <a:pt x="0" y="29"/>
                    <a:pt x="10" y="20"/>
                  </a:cubicBezTo>
                  <a:cubicBezTo>
                    <a:pt x="30" y="0"/>
                    <a:pt x="47" y="15"/>
                    <a:pt x="48" y="28"/>
                  </a:cubicBezTo>
                  <a:cubicBezTo>
                    <a:pt x="50" y="41"/>
                    <a:pt x="44" y="88"/>
                    <a:pt x="38" y="92"/>
                  </a:cubicBezTo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0">
              <a:extLst>
                <a:ext uri="{FF2B5EF4-FFF2-40B4-BE49-F238E27FC236}">
                  <a16:creationId xmlns:a16="http://schemas.microsoft.com/office/drawing/2014/main" id="{817D4D30-B01E-43A1-9EF2-792035B9D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1737" y="1849654"/>
              <a:ext cx="184171" cy="327063"/>
            </a:xfrm>
            <a:custGeom>
              <a:avLst/>
              <a:gdLst>
                <a:gd name="T0" fmla="*/ 18 w 26"/>
                <a:gd name="T1" fmla="*/ 0 h 46"/>
                <a:gd name="T2" fmla="*/ 6 w 26"/>
                <a:gd name="T3" fmla="*/ 5 h 46"/>
                <a:gd name="T4" fmla="*/ 5 w 26"/>
                <a:gd name="T5" fmla="*/ 30 h 46"/>
                <a:gd name="T6" fmla="*/ 18 w 26"/>
                <a:gd name="T7" fmla="*/ 46 h 46"/>
                <a:gd name="T8" fmla="*/ 19 w 26"/>
                <a:gd name="T9" fmla="*/ 46 h 46"/>
                <a:gd name="T10" fmla="*/ 17 w 26"/>
                <a:gd name="T11" fmla="*/ 25 h 46"/>
                <a:gd name="T12" fmla="*/ 26 w 26"/>
                <a:gd name="T13" fmla="*/ 9 h 46"/>
                <a:gd name="T14" fmla="*/ 18 w 26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46">
                  <a:moveTo>
                    <a:pt x="18" y="0"/>
                  </a:moveTo>
                  <a:cubicBezTo>
                    <a:pt x="15" y="0"/>
                    <a:pt x="11" y="1"/>
                    <a:pt x="6" y="5"/>
                  </a:cubicBezTo>
                  <a:cubicBezTo>
                    <a:pt x="0" y="10"/>
                    <a:pt x="3" y="22"/>
                    <a:pt x="5" y="30"/>
                  </a:cubicBezTo>
                  <a:cubicBezTo>
                    <a:pt x="7" y="37"/>
                    <a:pt x="14" y="46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1" y="44"/>
                    <a:pt x="15" y="33"/>
                    <a:pt x="17" y="25"/>
                  </a:cubicBezTo>
                  <a:cubicBezTo>
                    <a:pt x="19" y="17"/>
                    <a:pt x="26" y="12"/>
                    <a:pt x="26" y="9"/>
                  </a:cubicBezTo>
                  <a:cubicBezTo>
                    <a:pt x="26" y="4"/>
                    <a:pt x="23" y="0"/>
                    <a:pt x="18" y="0"/>
                  </a:cubicBezTo>
                </a:path>
              </a:pathLst>
            </a:custGeom>
            <a:solidFill>
              <a:srgbClr val="F8A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1">
              <a:extLst>
                <a:ext uri="{FF2B5EF4-FFF2-40B4-BE49-F238E27FC236}">
                  <a16:creationId xmlns:a16="http://schemas.microsoft.com/office/drawing/2014/main" id="{2F8E7B9D-E59F-4B5D-8323-7C878A8CA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5673" y="1728989"/>
              <a:ext cx="574742" cy="234977"/>
            </a:xfrm>
            <a:custGeom>
              <a:avLst/>
              <a:gdLst>
                <a:gd name="T0" fmla="*/ 77 w 81"/>
                <a:gd name="T1" fmla="*/ 24 h 33"/>
                <a:gd name="T2" fmla="*/ 75 w 81"/>
                <a:gd name="T3" fmla="*/ 31 h 33"/>
                <a:gd name="T4" fmla="*/ 0 w 81"/>
                <a:gd name="T5" fmla="*/ 17 h 33"/>
                <a:gd name="T6" fmla="*/ 77 w 81"/>
                <a:gd name="T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33">
                  <a:moveTo>
                    <a:pt x="77" y="24"/>
                  </a:moveTo>
                  <a:cubicBezTo>
                    <a:pt x="81" y="26"/>
                    <a:pt x="80" y="29"/>
                    <a:pt x="75" y="31"/>
                  </a:cubicBezTo>
                  <a:cubicBezTo>
                    <a:pt x="70" y="33"/>
                    <a:pt x="53" y="11"/>
                    <a:pt x="0" y="17"/>
                  </a:cubicBezTo>
                  <a:cubicBezTo>
                    <a:pt x="0" y="17"/>
                    <a:pt x="33" y="0"/>
                    <a:pt x="77" y="24"/>
                  </a:cubicBezTo>
                  <a:close/>
                </a:path>
              </a:pathLst>
            </a:custGeom>
            <a:solidFill>
              <a:srgbClr val="A55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2">
              <a:extLst>
                <a:ext uri="{FF2B5EF4-FFF2-40B4-BE49-F238E27FC236}">
                  <a16:creationId xmlns:a16="http://schemas.microsoft.com/office/drawing/2014/main" id="{117DE96F-9235-4BC2-A1EA-CE3C5EDFA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0297" y="1963967"/>
              <a:ext cx="319125" cy="149242"/>
            </a:xfrm>
            <a:custGeom>
              <a:avLst/>
              <a:gdLst>
                <a:gd name="T0" fmla="*/ 8 w 45"/>
                <a:gd name="T1" fmla="*/ 0 h 21"/>
                <a:gd name="T2" fmla="*/ 3 w 45"/>
                <a:gd name="T3" fmla="*/ 3 h 21"/>
                <a:gd name="T4" fmla="*/ 2 w 45"/>
                <a:gd name="T5" fmla="*/ 7 h 21"/>
                <a:gd name="T6" fmla="*/ 45 w 45"/>
                <a:gd name="T7" fmla="*/ 21 h 21"/>
                <a:gd name="T8" fmla="*/ 8 w 4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">
                  <a:moveTo>
                    <a:pt x="8" y="0"/>
                  </a:moveTo>
                  <a:cubicBezTo>
                    <a:pt x="7" y="0"/>
                    <a:pt x="4" y="2"/>
                    <a:pt x="3" y="3"/>
                  </a:cubicBezTo>
                  <a:cubicBezTo>
                    <a:pt x="1" y="5"/>
                    <a:pt x="0" y="7"/>
                    <a:pt x="2" y="7"/>
                  </a:cubicBezTo>
                  <a:cubicBezTo>
                    <a:pt x="14" y="6"/>
                    <a:pt x="33" y="14"/>
                    <a:pt x="45" y="21"/>
                  </a:cubicBezTo>
                  <a:cubicBezTo>
                    <a:pt x="45" y="21"/>
                    <a:pt x="41" y="4"/>
                    <a:pt x="8" y="0"/>
                  </a:cubicBezTo>
                </a:path>
              </a:pathLst>
            </a:custGeom>
            <a:solidFill>
              <a:srgbClr val="A55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3">
              <a:extLst>
                <a:ext uri="{FF2B5EF4-FFF2-40B4-BE49-F238E27FC236}">
                  <a16:creationId xmlns:a16="http://schemas.microsoft.com/office/drawing/2014/main" id="{18AF1B12-D2EE-40CB-B676-8136550C4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1172" y="2013185"/>
              <a:ext cx="298485" cy="474718"/>
            </a:xfrm>
            <a:custGeom>
              <a:avLst/>
              <a:gdLst>
                <a:gd name="T0" fmla="*/ 42 w 42"/>
                <a:gd name="T1" fmla="*/ 0 h 67"/>
                <a:gd name="T2" fmla="*/ 31 w 42"/>
                <a:gd name="T3" fmla="*/ 12 h 67"/>
                <a:gd name="T4" fmla="*/ 26 w 42"/>
                <a:gd name="T5" fmla="*/ 40 h 67"/>
                <a:gd name="T6" fmla="*/ 20 w 42"/>
                <a:gd name="T7" fmla="*/ 63 h 67"/>
                <a:gd name="T8" fmla="*/ 15 w 42"/>
                <a:gd name="T9" fmla="*/ 62 h 67"/>
                <a:gd name="T10" fmla="*/ 0 w 42"/>
                <a:gd name="T11" fmla="*/ 57 h 67"/>
                <a:gd name="T12" fmla="*/ 15 w 42"/>
                <a:gd name="T13" fmla="*/ 65 h 67"/>
                <a:gd name="T14" fmla="*/ 24 w 42"/>
                <a:gd name="T15" fmla="*/ 67 h 67"/>
                <a:gd name="T16" fmla="*/ 30 w 42"/>
                <a:gd name="T17" fmla="*/ 45 h 67"/>
                <a:gd name="T18" fmla="*/ 33 w 42"/>
                <a:gd name="T19" fmla="*/ 14 h 67"/>
                <a:gd name="T20" fmla="*/ 42 w 42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67">
                  <a:moveTo>
                    <a:pt x="42" y="0"/>
                  </a:moveTo>
                  <a:cubicBezTo>
                    <a:pt x="42" y="0"/>
                    <a:pt x="35" y="4"/>
                    <a:pt x="31" y="12"/>
                  </a:cubicBezTo>
                  <a:cubicBezTo>
                    <a:pt x="27" y="20"/>
                    <a:pt x="26" y="31"/>
                    <a:pt x="26" y="40"/>
                  </a:cubicBezTo>
                  <a:cubicBezTo>
                    <a:pt x="27" y="58"/>
                    <a:pt x="29" y="63"/>
                    <a:pt x="20" y="63"/>
                  </a:cubicBezTo>
                  <a:cubicBezTo>
                    <a:pt x="19" y="63"/>
                    <a:pt x="17" y="62"/>
                    <a:pt x="15" y="62"/>
                  </a:cubicBezTo>
                  <a:cubicBezTo>
                    <a:pt x="9" y="61"/>
                    <a:pt x="4" y="62"/>
                    <a:pt x="0" y="57"/>
                  </a:cubicBezTo>
                  <a:cubicBezTo>
                    <a:pt x="4" y="66"/>
                    <a:pt x="11" y="64"/>
                    <a:pt x="15" y="65"/>
                  </a:cubicBezTo>
                  <a:cubicBezTo>
                    <a:pt x="19" y="66"/>
                    <a:pt x="22" y="67"/>
                    <a:pt x="24" y="67"/>
                  </a:cubicBezTo>
                  <a:cubicBezTo>
                    <a:pt x="30" y="67"/>
                    <a:pt x="31" y="62"/>
                    <a:pt x="30" y="45"/>
                  </a:cubicBezTo>
                  <a:cubicBezTo>
                    <a:pt x="29" y="33"/>
                    <a:pt x="29" y="22"/>
                    <a:pt x="33" y="14"/>
                  </a:cubicBezTo>
                  <a:cubicBezTo>
                    <a:pt x="36" y="4"/>
                    <a:pt x="42" y="0"/>
                    <a:pt x="42" y="0"/>
                  </a:cubicBezTo>
                </a:path>
              </a:pathLst>
            </a:custGeom>
            <a:solidFill>
              <a:srgbClr val="F99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4">
              <a:extLst>
                <a:ext uri="{FF2B5EF4-FFF2-40B4-BE49-F238E27FC236}">
                  <a16:creationId xmlns:a16="http://schemas.microsoft.com/office/drawing/2014/main" id="{2119E8BE-F977-41E6-BB54-60BC6EE7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3371" y="4472507"/>
              <a:ext cx="2643494" cy="3099159"/>
            </a:xfrm>
            <a:custGeom>
              <a:avLst/>
              <a:gdLst>
                <a:gd name="T0" fmla="*/ 22 w 373"/>
                <a:gd name="T1" fmla="*/ 396 h 437"/>
                <a:gd name="T2" fmla="*/ 246 w 373"/>
                <a:gd name="T3" fmla="*/ 341 h 437"/>
                <a:gd name="T4" fmla="*/ 359 w 373"/>
                <a:gd name="T5" fmla="*/ 130 h 437"/>
                <a:gd name="T6" fmla="*/ 371 w 373"/>
                <a:gd name="T7" fmla="*/ 48 h 437"/>
                <a:gd name="T8" fmla="*/ 255 w 373"/>
                <a:gd name="T9" fmla="*/ 0 h 437"/>
                <a:gd name="T10" fmla="*/ 246 w 373"/>
                <a:gd name="T11" fmla="*/ 3 h 437"/>
                <a:gd name="T12" fmla="*/ 241 w 373"/>
                <a:gd name="T13" fmla="*/ 5 h 437"/>
                <a:gd name="T14" fmla="*/ 37 w 373"/>
                <a:gd name="T15" fmla="*/ 232 h 437"/>
                <a:gd name="T16" fmla="*/ 33 w 373"/>
                <a:gd name="T17" fmla="*/ 240 h 437"/>
                <a:gd name="T18" fmla="*/ 15 w 373"/>
                <a:gd name="T19" fmla="*/ 280 h 437"/>
                <a:gd name="T20" fmla="*/ 22 w 373"/>
                <a:gd name="T21" fmla="*/ 396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3" h="437">
                  <a:moveTo>
                    <a:pt x="22" y="396"/>
                  </a:moveTo>
                  <a:cubicBezTo>
                    <a:pt x="70" y="437"/>
                    <a:pt x="158" y="428"/>
                    <a:pt x="246" y="341"/>
                  </a:cubicBezTo>
                  <a:cubicBezTo>
                    <a:pt x="313" y="275"/>
                    <a:pt x="344" y="188"/>
                    <a:pt x="359" y="130"/>
                  </a:cubicBezTo>
                  <a:cubicBezTo>
                    <a:pt x="372" y="82"/>
                    <a:pt x="373" y="47"/>
                    <a:pt x="371" y="48"/>
                  </a:cubicBezTo>
                  <a:cubicBezTo>
                    <a:pt x="291" y="54"/>
                    <a:pt x="255" y="0"/>
                    <a:pt x="255" y="0"/>
                  </a:cubicBezTo>
                  <a:cubicBezTo>
                    <a:pt x="252" y="1"/>
                    <a:pt x="249" y="2"/>
                    <a:pt x="246" y="3"/>
                  </a:cubicBezTo>
                  <a:cubicBezTo>
                    <a:pt x="244" y="3"/>
                    <a:pt x="243" y="4"/>
                    <a:pt x="241" y="5"/>
                  </a:cubicBezTo>
                  <a:cubicBezTo>
                    <a:pt x="155" y="39"/>
                    <a:pt x="80" y="146"/>
                    <a:pt x="37" y="232"/>
                  </a:cubicBezTo>
                  <a:cubicBezTo>
                    <a:pt x="35" y="235"/>
                    <a:pt x="34" y="237"/>
                    <a:pt x="33" y="240"/>
                  </a:cubicBezTo>
                  <a:cubicBezTo>
                    <a:pt x="26" y="254"/>
                    <a:pt x="20" y="268"/>
                    <a:pt x="15" y="280"/>
                  </a:cubicBezTo>
                  <a:cubicBezTo>
                    <a:pt x="2" y="311"/>
                    <a:pt x="0" y="377"/>
                    <a:pt x="22" y="396"/>
                  </a:cubicBezTo>
                </a:path>
              </a:pathLst>
            </a:custGeom>
            <a:solidFill>
              <a:srgbClr val="F4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5">
              <a:extLst>
                <a:ext uri="{FF2B5EF4-FFF2-40B4-BE49-F238E27FC236}">
                  <a16:creationId xmlns:a16="http://schemas.microsoft.com/office/drawing/2014/main" id="{D9080080-5667-4CF2-A6FD-8B8A4253A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0273" y="4472507"/>
              <a:ext cx="1000241" cy="539812"/>
            </a:xfrm>
            <a:custGeom>
              <a:avLst/>
              <a:gdLst>
                <a:gd name="T0" fmla="*/ 140 w 141"/>
                <a:gd name="T1" fmla="*/ 48 h 76"/>
                <a:gd name="T2" fmla="*/ 24 w 141"/>
                <a:gd name="T3" fmla="*/ 0 h 76"/>
                <a:gd name="T4" fmla="*/ 15 w 141"/>
                <a:gd name="T5" fmla="*/ 3 h 76"/>
                <a:gd name="T6" fmla="*/ 15 w 141"/>
                <a:gd name="T7" fmla="*/ 3 h 76"/>
                <a:gd name="T8" fmla="*/ 73 w 141"/>
                <a:gd name="T9" fmla="*/ 71 h 76"/>
                <a:gd name="T10" fmla="*/ 141 w 141"/>
                <a:gd name="T11" fmla="*/ 60 h 76"/>
                <a:gd name="T12" fmla="*/ 140 w 141"/>
                <a:gd name="T13" fmla="*/ 4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76">
                  <a:moveTo>
                    <a:pt x="140" y="48"/>
                  </a:moveTo>
                  <a:cubicBezTo>
                    <a:pt x="60" y="54"/>
                    <a:pt x="24" y="0"/>
                    <a:pt x="24" y="0"/>
                  </a:cubicBezTo>
                  <a:cubicBezTo>
                    <a:pt x="21" y="1"/>
                    <a:pt x="18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0" y="38"/>
                    <a:pt x="25" y="66"/>
                    <a:pt x="73" y="71"/>
                  </a:cubicBezTo>
                  <a:cubicBezTo>
                    <a:pt x="117" y="76"/>
                    <a:pt x="134" y="65"/>
                    <a:pt x="141" y="60"/>
                  </a:cubicBezTo>
                  <a:cubicBezTo>
                    <a:pt x="141" y="52"/>
                    <a:pt x="141" y="47"/>
                    <a:pt x="140" y="48"/>
                  </a:cubicBezTo>
                </a:path>
              </a:pathLst>
            </a:custGeom>
            <a:solidFill>
              <a:srgbClr val="E5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6">
              <a:extLst>
                <a:ext uri="{FF2B5EF4-FFF2-40B4-BE49-F238E27FC236}">
                  <a16:creationId xmlns:a16="http://schemas.microsoft.com/office/drawing/2014/main" id="{651398FC-73C9-4F93-9FCE-1A2DAA193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7660" y="4805921"/>
              <a:ext cx="2841954" cy="3197595"/>
            </a:xfrm>
            <a:custGeom>
              <a:avLst/>
              <a:gdLst>
                <a:gd name="T0" fmla="*/ 190 w 401"/>
                <a:gd name="T1" fmla="*/ 344 h 451"/>
                <a:gd name="T2" fmla="*/ 385 w 401"/>
                <a:gd name="T3" fmla="*/ 97 h 451"/>
                <a:gd name="T4" fmla="*/ 369 w 401"/>
                <a:gd name="T5" fmla="*/ 1 h 451"/>
                <a:gd name="T6" fmla="*/ 31 w 401"/>
                <a:gd name="T7" fmla="*/ 193 h 451"/>
                <a:gd name="T8" fmla="*/ 13 w 401"/>
                <a:gd name="T9" fmla="*/ 233 h 451"/>
                <a:gd name="T10" fmla="*/ 190 w 401"/>
                <a:gd name="T11" fmla="*/ 344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451">
                  <a:moveTo>
                    <a:pt x="190" y="344"/>
                  </a:moveTo>
                  <a:cubicBezTo>
                    <a:pt x="280" y="285"/>
                    <a:pt x="364" y="181"/>
                    <a:pt x="385" y="97"/>
                  </a:cubicBezTo>
                  <a:cubicBezTo>
                    <a:pt x="401" y="35"/>
                    <a:pt x="371" y="0"/>
                    <a:pt x="369" y="1"/>
                  </a:cubicBezTo>
                  <a:cubicBezTo>
                    <a:pt x="369" y="1"/>
                    <a:pt x="329" y="154"/>
                    <a:pt x="31" y="193"/>
                  </a:cubicBezTo>
                  <a:cubicBezTo>
                    <a:pt x="24" y="207"/>
                    <a:pt x="18" y="221"/>
                    <a:pt x="13" y="233"/>
                  </a:cubicBezTo>
                  <a:cubicBezTo>
                    <a:pt x="0" y="264"/>
                    <a:pt x="24" y="451"/>
                    <a:pt x="190" y="344"/>
                  </a:cubicBezTo>
                </a:path>
              </a:pathLst>
            </a:custGeom>
            <a:solidFill>
              <a:srgbClr val="FF7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7">
              <a:extLst>
                <a:ext uri="{FF2B5EF4-FFF2-40B4-BE49-F238E27FC236}">
                  <a16:creationId xmlns:a16="http://schemas.microsoft.com/office/drawing/2014/main" id="{7DF445EE-8805-4C70-A714-5258852B6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2091" y="4501085"/>
              <a:ext cx="1784557" cy="3056292"/>
            </a:xfrm>
            <a:custGeom>
              <a:avLst/>
              <a:gdLst>
                <a:gd name="T0" fmla="*/ 19 w 252"/>
                <a:gd name="T1" fmla="*/ 384 h 431"/>
                <a:gd name="T2" fmla="*/ 137 w 252"/>
                <a:gd name="T3" fmla="*/ 413 h 431"/>
                <a:gd name="T4" fmla="*/ 157 w 252"/>
                <a:gd name="T5" fmla="*/ 404 h 431"/>
                <a:gd name="T6" fmla="*/ 198 w 252"/>
                <a:gd name="T7" fmla="*/ 387 h 431"/>
                <a:gd name="T8" fmla="*/ 252 w 252"/>
                <a:gd name="T9" fmla="*/ 337 h 431"/>
                <a:gd name="T10" fmla="*/ 247 w 252"/>
                <a:gd name="T11" fmla="*/ 1 h 431"/>
                <a:gd name="T12" fmla="*/ 43 w 252"/>
                <a:gd name="T13" fmla="*/ 228 h 431"/>
                <a:gd name="T14" fmla="*/ 39 w 252"/>
                <a:gd name="T15" fmla="*/ 236 h 431"/>
                <a:gd name="T16" fmla="*/ 19 w 252"/>
                <a:gd name="T17" fmla="*/ 38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431">
                  <a:moveTo>
                    <a:pt x="19" y="384"/>
                  </a:moveTo>
                  <a:cubicBezTo>
                    <a:pt x="37" y="413"/>
                    <a:pt x="73" y="431"/>
                    <a:pt x="137" y="413"/>
                  </a:cubicBezTo>
                  <a:cubicBezTo>
                    <a:pt x="143" y="411"/>
                    <a:pt x="150" y="408"/>
                    <a:pt x="157" y="404"/>
                  </a:cubicBezTo>
                  <a:cubicBezTo>
                    <a:pt x="175" y="395"/>
                    <a:pt x="183" y="398"/>
                    <a:pt x="198" y="387"/>
                  </a:cubicBezTo>
                  <a:cubicBezTo>
                    <a:pt x="218" y="371"/>
                    <a:pt x="236" y="355"/>
                    <a:pt x="252" y="337"/>
                  </a:cubicBezTo>
                  <a:cubicBezTo>
                    <a:pt x="92" y="136"/>
                    <a:pt x="249" y="0"/>
                    <a:pt x="247" y="1"/>
                  </a:cubicBezTo>
                  <a:cubicBezTo>
                    <a:pt x="161" y="35"/>
                    <a:pt x="86" y="142"/>
                    <a:pt x="43" y="228"/>
                  </a:cubicBezTo>
                  <a:cubicBezTo>
                    <a:pt x="41" y="231"/>
                    <a:pt x="40" y="234"/>
                    <a:pt x="39" y="236"/>
                  </a:cubicBezTo>
                  <a:cubicBezTo>
                    <a:pt x="0" y="297"/>
                    <a:pt x="6" y="363"/>
                    <a:pt x="19" y="384"/>
                  </a:cubicBezTo>
                  <a:close/>
                </a:path>
              </a:pathLst>
            </a:custGeom>
            <a:solidFill>
              <a:srgbClr val="FF95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8">
              <a:extLst>
                <a:ext uri="{FF2B5EF4-FFF2-40B4-BE49-F238E27FC236}">
                  <a16:creationId xmlns:a16="http://schemas.microsoft.com/office/drawing/2014/main" id="{F8BD2AE8-8EB8-4001-BA76-50D4F8E5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3691" y="3813618"/>
              <a:ext cx="304835" cy="304835"/>
            </a:xfrm>
            <a:custGeom>
              <a:avLst/>
              <a:gdLst>
                <a:gd name="T0" fmla="*/ 2 w 43"/>
                <a:gd name="T1" fmla="*/ 26 h 43"/>
                <a:gd name="T2" fmla="*/ 26 w 43"/>
                <a:gd name="T3" fmla="*/ 40 h 43"/>
                <a:gd name="T4" fmla="*/ 40 w 43"/>
                <a:gd name="T5" fmla="*/ 17 h 43"/>
                <a:gd name="T6" fmla="*/ 17 w 43"/>
                <a:gd name="T7" fmla="*/ 3 h 43"/>
                <a:gd name="T8" fmla="*/ 2 w 43"/>
                <a:gd name="T9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2" y="26"/>
                  </a:moveTo>
                  <a:cubicBezTo>
                    <a:pt x="5" y="37"/>
                    <a:pt x="15" y="43"/>
                    <a:pt x="26" y="40"/>
                  </a:cubicBezTo>
                  <a:cubicBezTo>
                    <a:pt x="36" y="38"/>
                    <a:pt x="43" y="27"/>
                    <a:pt x="40" y="17"/>
                  </a:cubicBezTo>
                  <a:cubicBezTo>
                    <a:pt x="37" y="7"/>
                    <a:pt x="27" y="0"/>
                    <a:pt x="17" y="3"/>
                  </a:cubicBezTo>
                  <a:cubicBezTo>
                    <a:pt x="6" y="5"/>
                    <a:pt x="0" y="16"/>
                    <a:pt x="2" y="26"/>
                  </a:cubicBezTo>
                </a:path>
              </a:pathLst>
            </a:custGeom>
            <a:solidFill>
              <a:srgbClr val="FF95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9">
              <a:extLst>
                <a:ext uri="{FF2B5EF4-FFF2-40B4-BE49-F238E27FC236}">
                  <a16:creationId xmlns:a16="http://schemas.microsoft.com/office/drawing/2014/main" id="{11B082AD-9C7D-4336-A022-F6CD7C2FD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4356" y="3927932"/>
              <a:ext cx="176233" cy="176233"/>
            </a:xfrm>
            <a:custGeom>
              <a:avLst/>
              <a:gdLst>
                <a:gd name="T0" fmla="*/ 22 w 25"/>
                <a:gd name="T1" fmla="*/ 0 h 25"/>
                <a:gd name="T2" fmla="*/ 9 w 25"/>
                <a:gd name="T3" fmla="*/ 17 h 25"/>
                <a:gd name="T4" fmla="*/ 1 w 25"/>
                <a:gd name="T5" fmla="*/ 18 h 25"/>
                <a:gd name="T6" fmla="*/ 0 w 25"/>
                <a:gd name="T7" fmla="*/ 18 h 25"/>
                <a:gd name="T8" fmla="*/ 2 w 25"/>
                <a:gd name="T9" fmla="*/ 25 h 25"/>
                <a:gd name="T10" fmla="*/ 4 w 25"/>
                <a:gd name="T11" fmla="*/ 25 h 25"/>
                <a:gd name="T12" fmla="*/ 8 w 25"/>
                <a:gd name="T13" fmla="*/ 24 h 25"/>
                <a:gd name="T14" fmla="*/ 23 w 25"/>
                <a:gd name="T15" fmla="*/ 1 h 25"/>
                <a:gd name="T16" fmla="*/ 2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2" y="0"/>
                  </a:moveTo>
                  <a:cubicBezTo>
                    <a:pt x="23" y="7"/>
                    <a:pt x="17" y="15"/>
                    <a:pt x="9" y="17"/>
                  </a:cubicBezTo>
                  <a:cubicBezTo>
                    <a:pt x="7" y="18"/>
                    <a:pt x="4" y="18"/>
                    <a:pt x="1" y="18"/>
                  </a:cubicBezTo>
                  <a:cubicBezTo>
                    <a:pt x="1" y="18"/>
                    <a:pt x="1" y="18"/>
                    <a:pt x="0" y="18"/>
                  </a:cubicBezTo>
                  <a:cubicBezTo>
                    <a:pt x="1" y="21"/>
                    <a:pt x="1" y="23"/>
                    <a:pt x="2" y="25"/>
                  </a:cubicBezTo>
                  <a:cubicBezTo>
                    <a:pt x="2" y="25"/>
                    <a:pt x="3" y="25"/>
                    <a:pt x="4" y="25"/>
                  </a:cubicBezTo>
                  <a:cubicBezTo>
                    <a:pt x="5" y="25"/>
                    <a:pt x="7" y="25"/>
                    <a:pt x="8" y="24"/>
                  </a:cubicBezTo>
                  <a:cubicBezTo>
                    <a:pt x="19" y="22"/>
                    <a:pt x="25" y="11"/>
                    <a:pt x="23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F8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0">
              <a:extLst>
                <a:ext uri="{FF2B5EF4-FFF2-40B4-BE49-F238E27FC236}">
                  <a16:creationId xmlns:a16="http://schemas.microsoft.com/office/drawing/2014/main" id="{C8D85BB0-AE8A-49E8-B212-AC22140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3141" y="3629446"/>
              <a:ext cx="1878230" cy="1467020"/>
            </a:xfrm>
            <a:custGeom>
              <a:avLst/>
              <a:gdLst>
                <a:gd name="T0" fmla="*/ 130 w 265"/>
                <a:gd name="T1" fmla="*/ 181 h 207"/>
                <a:gd name="T2" fmla="*/ 212 w 265"/>
                <a:gd name="T3" fmla="*/ 131 h 207"/>
                <a:gd name="T4" fmla="*/ 120 w 265"/>
                <a:gd name="T5" fmla="*/ 7 h 207"/>
                <a:gd name="T6" fmla="*/ 56 w 265"/>
                <a:gd name="T7" fmla="*/ 39 h 207"/>
                <a:gd name="T8" fmla="*/ 48 w 265"/>
                <a:gd name="T9" fmla="*/ 53 h 207"/>
                <a:gd name="T10" fmla="*/ 19 w 265"/>
                <a:gd name="T11" fmla="*/ 76 h 207"/>
                <a:gd name="T12" fmla="*/ 24 w 265"/>
                <a:gd name="T13" fmla="*/ 145 h 207"/>
                <a:gd name="T14" fmla="*/ 130 w 265"/>
                <a:gd name="T15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" h="207">
                  <a:moveTo>
                    <a:pt x="130" y="181"/>
                  </a:moveTo>
                  <a:cubicBezTo>
                    <a:pt x="130" y="181"/>
                    <a:pt x="144" y="207"/>
                    <a:pt x="212" y="131"/>
                  </a:cubicBezTo>
                  <a:cubicBezTo>
                    <a:pt x="265" y="71"/>
                    <a:pt x="178" y="0"/>
                    <a:pt x="120" y="7"/>
                  </a:cubicBezTo>
                  <a:cubicBezTo>
                    <a:pt x="89" y="11"/>
                    <a:pt x="64" y="26"/>
                    <a:pt x="56" y="39"/>
                  </a:cubicBezTo>
                  <a:cubicBezTo>
                    <a:pt x="54" y="43"/>
                    <a:pt x="51" y="49"/>
                    <a:pt x="48" y="53"/>
                  </a:cubicBezTo>
                  <a:cubicBezTo>
                    <a:pt x="42" y="59"/>
                    <a:pt x="30" y="63"/>
                    <a:pt x="19" y="76"/>
                  </a:cubicBezTo>
                  <a:cubicBezTo>
                    <a:pt x="9" y="89"/>
                    <a:pt x="0" y="114"/>
                    <a:pt x="24" y="145"/>
                  </a:cubicBezTo>
                  <a:cubicBezTo>
                    <a:pt x="43" y="171"/>
                    <a:pt x="87" y="191"/>
                    <a:pt x="130" y="181"/>
                  </a:cubicBezTo>
                </a:path>
              </a:pathLst>
            </a:custGeom>
            <a:solidFill>
              <a:srgbClr val="FFD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1">
              <a:extLst>
                <a:ext uri="{FF2B5EF4-FFF2-40B4-BE49-F238E27FC236}">
                  <a16:creationId xmlns:a16="http://schemas.microsoft.com/office/drawing/2014/main" id="{F62575EB-B99D-4E02-8DC5-52F8B82B3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7312" y="3615158"/>
              <a:ext cx="1694059" cy="1481309"/>
            </a:xfrm>
            <a:custGeom>
              <a:avLst/>
              <a:gdLst>
                <a:gd name="T0" fmla="*/ 90 w 239"/>
                <a:gd name="T1" fmla="*/ 8 h 209"/>
                <a:gd name="T2" fmla="*/ 63 w 239"/>
                <a:gd name="T3" fmla="*/ 34 h 209"/>
                <a:gd name="T4" fmla="*/ 103 w 239"/>
                <a:gd name="T5" fmla="*/ 149 h 209"/>
                <a:gd name="T6" fmla="*/ 0 w 239"/>
                <a:gd name="T7" fmla="*/ 148 h 209"/>
                <a:gd name="T8" fmla="*/ 104 w 239"/>
                <a:gd name="T9" fmla="*/ 183 h 209"/>
                <a:gd name="T10" fmla="*/ 186 w 239"/>
                <a:gd name="T11" fmla="*/ 133 h 209"/>
                <a:gd name="T12" fmla="*/ 90 w 239"/>
                <a:gd name="T13" fmla="*/ 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209">
                  <a:moveTo>
                    <a:pt x="90" y="8"/>
                  </a:moveTo>
                  <a:cubicBezTo>
                    <a:pt x="66" y="11"/>
                    <a:pt x="78" y="17"/>
                    <a:pt x="63" y="34"/>
                  </a:cubicBezTo>
                  <a:cubicBezTo>
                    <a:pt x="89" y="66"/>
                    <a:pt x="129" y="122"/>
                    <a:pt x="103" y="149"/>
                  </a:cubicBezTo>
                  <a:cubicBezTo>
                    <a:pt x="53" y="191"/>
                    <a:pt x="14" y="159"/>
                    <a:pt x="0" y="148"/>
                  </a:cubicBezTo>
                  <a:cubicBezTo>
                    <a:pt x="18" y="173"/>
                    <a:pt x="61" y="193"/>
                    <a:pt x="104" y="183"/>
                  </a:cubicBezTo>
                  <a:cubicBezTo>
                    <a:pt x="104" y="183"/>
                    <a:pt x="118" y="209"/>
                    <a:pt x="186" y="133"/>
                  </a:cubicBezTo>
                  <a:cubicBezTo>
                    <a:pt x="239" y="73"/>
                    <a:pt x="148" y="0"/>
                    <a:pt x="90" y="8"/>
                  </a:cubicBezTo>
                </a:path>
              </a:pathLst>
            </a:custGeom>
            <a:solidFill>
              <a:srgbClr val="FFC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2">
              <a:extLst>
                <a:ext uri="{FF2B5EF4-FFF2-40B4-BE49-F238E27FC236}">
                  <a16:creationId xmlns:a16="http://schemas.microsoft.com/office/drawing/2014/main" id="{067DF9E6-D273-4458-87AC-F6B05BEA9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5796" y="3388119"/>
              <a:ext cx="1346356" cy="1744865"/>
            </a:xfrm>
            <a:custGeom>
              <a:avLst/>
              <a:gdLst>
                <a:gd name="T0" fmla="*/ 82 w 190"/>
                <a:gd name="T1" fmla="*/ 190 h 246"/>
                <a:gd name="T2" fmla="*/ 151 w 190"/>
                <a:gd name="T3" fmla="*/ 177 h 246"/>
                <a:gd name="T4" fmla="*/ 177 w 190"/>
                <a:gd name="T5" fmla="*/ 86 h 246"/>
                <a:gd name="T6" fmla="*/ 0 w 190"/>
                <a:gd name="T7" fmla="*/ 60 h 246"/>
                <a:gd name="T8" fmla="*/ 82 w 190"/>
                <a:gd name="T9" fmla="*/ 19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246">
                  <a:moveTo>
                    <a:pt x="82" y="190"/>
                  </a:moveTo>
                  <a:cubicBezTo>
                    <a:pt x="85" y="246"/>
                    <a:pt x="143" y="190"/>
                    <a:pt x="151" y="177"/>
                  </a:cubicBezTo>
                  <a:cubicBezTo>
                    <a:pt x="171" y="144"/>
                    <a:pt x="190" y="120"/>
                    <a:pt x="177" y="86"/>
                  </a:cubicBezTo>
                  <a:cubicBezTo>
                    <a:pt x="146" y="12"/>
                    <a:pt x="38" y="0"/>
                    <a:pt x="0" y="60"/>
                  </a:cubicBezTo>
                  <a:cubicBezTo>
                    <a:pt x="47" y="83"/>
                    <a:pt x="78" y="127"/>
                    <a:pt x="82" y="190"/>
                  </a:cubicBezTo>
                </a:path>
              </a:pathLst>
            </a:custGeom>
            <a:solidFill>
              <a:srgbClr val="FF95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3">
              <a:extLst>
                <a:ext uri="{FF2B5EF4-FFF2-40B4-BE49-F238E27FC236}">
                  <a16:creationId xmlns:a16="http://schemas.microsoft.com/office/drawing/2014/main" id="{B2DD7280-1D66-4D1A-89BE-AB485DCF3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4233" y="3658024"/>
              <a:ext cx="978013" cy="247679"/>
            </a:xfrm>
            <a:custGeom>
              <a:avLst/>
              <a:gdLst>
                <a:gd name="T0" fmla="*/ 66 w 138"/>
                <a:gd name="T1" fmla="*/ 0 h 35"/>
                <a:gd name="T2" fmla="*/ 0 w 138"/>
                <a:gd name="T3" fmla="*/ 15 h 35"/>
                <a:gd name="T4" fmla="*/ 30 w 138"/>
                <a:gd name="T5" fmla="*/ 35 h 35"/>
                <a:gd name="T6" fmla="*/ 103 w 138"/>
                <a:gd name="T7" fmla="*/ 17 h 35"/>
                <a:gd name="T8" fmla="*/ 138 w 138"/>
                <a:gd name="T9" fmla="*/ 24 h 35"/>
                <a:gd name="T10" fmla="*/ 66 w 138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35">
                  <a:moveTo>
                    <a:pt x="66" y="0"/>
                  </a:moveTo>
                  <a:cubicBezTo>
                    <a:pt x="43" y="0"/>
                    <a:pt x="19" y="5"/>
                    <a:pt x="0" y="15"/>
                  </a:cubicBezTo>
                  <a:cubicBezTo>
                    <a:pt x="11" y="21"/>
                    <a:pt x="21" y="27"/>
                    <a:pt x="30" y="35"/>
                  </a:cubicBezTo>
                  <a:cubicBezTo>
                    <a:pt x="53" y="25"/>
                    <a:pt x="79" y="17"/>
                    <a:pt x="103" y="17"/>
                  </a:cubicBezTo>
                  <a:cubicBezTo>
                    <a:pt x="115" y="17"/>
                    <a:pt x="127" y="19"/>
                    <a:pt x="138" y="24"/>
                  </a:cubicBezTo>
                  <a:cubicBezTo>
                    <a:pt x="122" y="8"/>
                    <a:pt x="95" y="0"/>
                    <a:pt x="66" y="0"/>
                  </a:cubicBezTo>
                </a:path>
              </a:pathLst>
            </a:custGeom>
            <a:solidFill>
              <a:srgbClr val="FB8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4">
              <a:extLst>
                <a:ext uri="{FF2B5EF4-FFF2-40B4-BE49-F238E27FC236}">
                  <a16:creationId xmlns:a16="http://schemas.microsoft.com/office/drawing/2014/main" id="{D9302DCD-EB24-42EC-A863-B22CBF0C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9092" y="3954922"/>
              <a:ext cx="650950" cy="341353"/>
            </a:xfrm>
            <a:custGeom>
              <a:avLst/>
              <a:gdLst>
                <a:gd name="T0" fmla="*/ 92 w 92"/>
                <a:gd name="T1" fmla="*/ 0 h 48"/>
                <a:gd name="T2" fmla="*/ 0 w 92"/>
                <a:gd name="T3" fmla="*/ 25 h 48"/>
                <a:gd name="T4" fmla="*/ 13 w 92"/>
                <a:gd name="T5" fmla="*/ 48 h 48"/>
                <a:gd name="T6" fmla="*/ 92 w 92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48">
                  <a:moveTo>
                    <a:pt x="92" y="0"/>
                  </a:moveTo>
                  <a:cubicBezTo>
                    <a:pt x="66" y="11"/>
                    <a:pt x="36" y="23"/>
                    <a:pt x="0" y="25"/>
                  </a:cubicBezTo>
                  <a:cubicBezTo>
                    <a:pt x="5" y="32"/>
                    <a:pt x="9" y="40"/>
                    <a:pt x="13" y="48"/>
                  </a:cubicBezTo>
                  <a:cubicBezTo>
                    <a:pt x="46" y="41"/>
                    <a:pt x="80" y="21"/>
                    <a:pt x="92" y="0"/>
                  </a:cubicBezTo>
                </a:path>
              </a:pathLst>
            </a:custGeom>
            <a:solidFill>
              <a:srgbClr val="FB8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5">
              <a:extLst>
                <a:ext uri="{FF2B5EF4-FFF2-40B4-BE49-F238E27FC236}">
                  <a16:creationId xmlns:a16="http://schemas.microsoft.com/office/drawing/2014/main" id="{4F5B3E3D-909A-49DF-8F88-6C46EA4EA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3239" y="4012079"/>
              <a:ext cx="758913" cy="1063748"/>
            </a:xfrm>
            <a:custGeom>
              <a:avLst/>
              <a:gdLst>
                <a:gd name="T0" fmla="*/ 94 w 107"/>
                <a:gd name="T1" fmla="*/ 0 h 150"/>
                <a:gd name="T2" fmla="*/ 0 w 107"/>
                <a:gd name="T3" fmla="*/ 111 h 150"/>
                <a:gd name="T4" fmla="*/ 68 w 107"/>
                <a:gd name="T5" fmla="*/ 89 h 150"/>
                <a:gd name="T6" fmla="*/ 94 w 10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50">
                  <a:moveTo>
                    <a:pt x="94" y="0"/>
                  </a:moveTo>
                  <a:cubicBezTo>
                    <a:pt x="88" y="57"/>
                    <a:pt x="50" y="96"/>
                    <a:pt x="0" y="111"/>
                  </a:cubicBezTo>
                  <a:cubicBezTo>
                    <a:pt x="10" y="150"/>
                    <a:pt x="61" y="101"/>
                    <a:pt x="68" y="89"/>
                  </a:cubicBezTo>
                  <a:cubicBezTo>
                    <a:pt x="88" y="57"/>
                    <a:pt x="107" y="33"/>
                    <a:pt x="94" y="0"/>
                  </a:cubicBezTo>
                </a:path>
              </a:pathLst>
            </a:custGeom>
            <a:solidFill>
              <a:srgbClr val="FF95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6">
              <a:extLst>
                <a:ext uri="{FF2B5EF4-FFF2-40B4-BE49-F238E27FC236}">
                  <a16:creationId xmlns:a16="http://schemas.microsoft.com/office/drawing/2014/main" id="{288812E1-C2CB-4CD4-AA87-383F4C9B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949" y="4650328"/>
              <a:ext cx="7939" cy="71446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1 w 1"/>
                <a:gd name="T5" fmla="*/ 10 h 10"/>
                <a:gd name="T6" fmla="*/ 1 w 1"/>
                <a:gd name="T7" fmla="*/ 10 h 10"/>
                <a:gd name="T8" fmla="*/ 0 w 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6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0" y="3"/>
                    <a:pt x="0" y="0"/>
                  </a:cubicBezTo>
                </a:path>
              </a:pathLst>
            </a:custGeom>
            <a:solidFill>
              <a:srgbClr val="FB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7">
              <a:extLst>
                <a:ext uri="{FF2B5EF4-FFF2-40B4-BE49-F238E27FC236}">
                  <a16:creationId xmlns:a16="http://schemas.microsoft.com/office/drawing/2014/main" id="{9111E0B4-9AFC-4B3A-8106-EE3A680346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28950" y="4126392"/>
              <a:ext cx="652539" cy="636662"/>
            </a:xfrm>
            <a:custGeom>
              <a:avLst/>
              <a:gdLst>
                <a:gd name="T0" fmla="*/ 0 w 92"/>
                <a:gd name="T1" fmla="*/ 74 h 90"/>
                <a:gd name="T2" fmla="*/ 0 w 92"/>
                <a:gd name="T3" fmla="*/ 74 h 90"/>
                <a:gd name="T4" fmla="*/ 1 w 92"/>
                <a:gd name="T5" fmla="*/ 84 h 90"/>
                <a:gd name="T6" fmla="*/ 1 w 92"/>
                <a:gd name="T7" fmla="*/ 84 h 90"/>
                <a:gd name="T8" fmla="*/ 0 w 92"/>
                <a:gd name="T9" fmla="*/ 74 h 90"/>
                <a:gd name="T10" fmla="*/ 92 w 92"/>
                <a:gd name="T11" fmla="*/ 0 h 90"/>
                <a:gd name="T12" fmla="*/ 14 w 92"/>
                <a:gd name="T13" fmla="*/ 71 h 90"/>
                <a:gd name="T14" fmla="*/ 15 w 92"/>
                <a:gd name="T15" fmla="*/ 88 h 90"/>
                <a:gd name="T16" fmla="*/ 18 w 92"/>
                <a:gd name="T17" fmla="*/ 90 h 90"/>
                <a:gd name="T18" fmla="*/ 89 w 92"/>
                <a:gd name="T19" fmla="*/ 15 h 90"/>
                <a:gd name="T20" fmla="*/ 92 w 92"/>
                <a:gd name="T21" fmla="*/ 0 h 90"/>
                <a:gd name="T22" fmla="*/ 92 w 92"/>
                <a:gd name="T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90">
                  <a:moveTo>
                    <a:pt x="0" y="74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1" y="80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0"/>
                    <a:pt x="0" y="77"/>
                    <a:pt x="0" y="74"/>
                  </a:cubicBezTo>
                  <a:moveTo>
                    <a:pt x="92" y="0"/>
                  </a:moveTo>
                  <a:cubicBezTo>
                    <a:pt x="92" y="0"/>
                    <a:pt x="69" y="56"/>
                    <a:pt x="14" y="71"/>
                  </a:cubicBezTo>
                  <a:cubicBezTo>
                    <a:pt x="15" y="76"/>
                    <a:pt x="15" y="82"/>
                    <a:pt x="15" y="88"/>
                  </a:cubicBezTo>
                  <a:cubicBezTo>
                    <a:pt x="16" y="88"/>
                    <a:pt x="17" y="89"/>
                    <a:pt x="18" y="90"/>
                  </a:cubicBezTo>
                  <a:cubicBezTo>
                    <a:pt x="51" y="75"/>
                    <a:pt x="77" y="50"/>
                    <a:pt x="89" y="15"/>
                  </a:cubicBezTo>
                  <a:cubicBezTo>
                    <a:pt x="90" y="10"/>
                    <a:pt x="91" y="5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FB8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8">
              <a:extLst>
                <a:ext uri="{FF2B5EF4-FFF2-40B4-BE49-F238E27FC236}">
                  <a16:creationId xmlns:a16="http://schemas.microsoft.com/office/drawing/2014/main" id="{B28BEEDC-6D91-4D89-968F-93AB695F6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7552" y="4232767"/>
              <a:ext cx="501708" cy="530286"/>
            </a:xfrm>
            <a:custGeom>
              <a:avLst/>
              <a:gdLst>
                <a:gd name="T0" fmla="*/ 71 w 71"/>
                <a:gd name="T1" fmla="*/ 0 h 75"/>
                <a:gd name="T2" fmla="*/ 0 w 71"/>
                <a:gd name="T3" fmla="*/ 75 h 75"/>
                <a:gd name="T4" fmla="*/ 0 w 71"/>
                <a:gd name="T5" fmla="*/ 75 h 75"/>
                <a:gd name="T6" fmla="*/ 71 w 71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5">
                  <a:moveTo>
                    <a:pt x="71" y="0"/>
                  </a:moveTo>
                  <a:cubicBezTo>
                    <a:pt x="59" y="35"/>
                    <a:pt x="33" y="60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7" y="61"/>
                    <a:pt x="62" y="40"/>
                    <a:pt x="71" y="0"/>
                  </a:cubicBezTo>
                </a:path>
              </a:pathLst>
            </a:custGeom>
            <a:solidFill>
              <a:srgbClr val="FB8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9">
              <a:extLst>
                <a:ext uri="{FF2B5EF4-FFF2-40B4-BE49-F238E27FC236}">
                  <a16:creationId xmlns:a16="http://schemas.microsoft.com/office/drawing/2014/main" id="{84C590BE-D213-4D11-B774-8026107CB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1506" y="3743760"/>
              <a:ext cx="743036" cy="1154247"/>
            </a:xfrm>
            <a:custGeom>
              <a:avLst/>
              <a:gdLst>
                <a:gd name="T0" fmla="*/ 9 w 105"/>
                <a:gd name="T1" fmla="*/ 0 h 163"/>
                <a:gd name="T2" fmla="*/ 2 w 105"/>
                <a:gd name="T3" fmla="*/ 10 h 163"/>
                <a:gd name="T4" fmla="*/ 84 w 105"/>
                <a:gd name="T5" fmla="*/ 140 h 163"/>
                <a:gd name="T6" fmla="*/ 97 w 105"/>
                <a:gd name="T7" fmla="*/ 163 h 163"/>
                <a:gd name="T8" fmla="*/ 9 w 105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63">
                  <a:moveTo>
                    <a:pt x="9" y="0"/>
                  </a:moveTo>
                  <a:cubicBezTo>
                    <a:pt x="5" y="0"/>
                    <a:pt x="0" y="5"/>
                    <a:pt x="2" y="10"/>
                  </a:cubicBezTo>
                  <a:cubicBezTo>
                    <a:pt x="50" y="33"/>
                    <a:pt x="80" y="77"/>
                    <a:pt x="84" y="140"/>
                  </a:cubicBezTo>
                  <a:cubicBezTo>
                    <a:pt x="85" y="155"/>
                    <a:pt x="90" y="162"/>
                    <a:pt x="97" y="163"/>
                  </a:cubicBezTo>
                  <a:cubicBezTo>
                    <a:pt x="105" y="95"/>
                    <a:pt x="74" y="28"/>
                    <a:pt x="9" y="0"/>
                  </a:cubicBezTo>
                </a:path>
              </a:pathLst>
            </a:custGeom>
            <a:solidFill>
              <a:srgbClr val="F4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0">
              <a:extLst>
                <a:ext uri="{FF2B5EF4-FFF2-40B4-BE49-F238E27FC236}">
                  <a16:creationId xmlns:a16="http://schemas.microsoft.com/office/drawing/2014/main" id="{603D9EC8-8A2B-41CC-9010-5E7791358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5914" y="4012079"/>
              <a:ext cx="92086" cy="92086"/>
            </a:xfrm>
            <a:custGeom>
              <a:avLst/>
              <a:gdLst>
                <a:gd name="T0" fmla="*/ 0 w 13"/>
                <a:gd name="T1" fmla="*/ 0 h 13"/>
                <a:gd name="T2" fmla="*/ 0 w 13"/>
                <a:gd name="T3" fmla="*/ 2 h 13"/>
                <a:gd name="T4" fmla="*/ 0 w 13"/>
                <a:gd name="T5" fmla="*/ 4 h 13"/>
                <a:gd name="T6" fmla="*/ 0 w 13"/>
                <a:gd name="T7" fmla="*/ 6 h 13"/>
                <a:gd name="T8" fmla="*/ 1 w 13"/>
                <a:gd name="T9" fmla="*/ 8 h 13"/>
                <a:gd name="T10" fmla="*/ 3 w 13"/>
                <a:gd name="T11" fmla="*/ 10 h 13"/>
                <a:gd name="T12" fmla="*/ 10 w 13"/>
                <a:gd name="T13" fmla="*/ 13 h 13"/>
                <a:gd name="T14" fmla="*/ 12 w 13"/>
                <a:gd name="T15" fmla="*/ 13 h 13"/>
                <a:gd name="T16" fmla="*/ 13 w 13"/>
                <a:gd name="T17" fmla="*/ 13 h 13"/>
                <a:gd name="T18" fmla="*/ 13 w 13"/>
                <a:gd name="T19" fmla="*/ 13 h 13"/>
                <a:gd name="T20" fmla="*/ 0 w 13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5" y="12"/>
                    <a:pt x="8" y="13"/>
                    <a:pt x="10" y="13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" y="11"/>
                    <a:pt x="3" y="7"/>
                    <a:pt x="0" y="0"/>
                  </a:cubicBezTo>
                  <a:close/>
                </a:path>
              </a:pathLst>
            </a:custGeom>
            <a:solidFill>
              <a:srgbClr val="772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1">
              <a:extLst>
                <a:ext uri="{FF2B5EF4-FFF2-40B4-BE49-F238E27FC236}">
                  <a16:creationId xmlns:a16="http://schemas.microsoft.com/office/drawing/2014/main" id="{8C6C9519-2818-442D-ACC4-B3DFD6237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6671" y="4310563"/>
              <a:ext cx="120664" cy="120664"/>
            </a:xfrm>
            <a:custGeom>
              <a:avLst/>
              <a:gdLst>
                <a:gd name="T0" fmla="*/ 17 w 17"/>
                <a:gd name="T1" fmla="*/ 17 h 17"/>
                <a:gd name="T2" fmla="*/ 13 w 17"/>
                <a:gd name="T3" fmla="*/ 9 h 17"/>
                <a:gd name="T4" fmla="*/ 8 w 17"/>
                <a:gd name="T5" fmla="*/ 4 h 17"/>
                <a:gd name="T6" fmla="*/ 5 w 17"/>
                <a:gd name="T7" fmla="*/ 0 h 17"/>
                <a:gd name="T8" fmla="*/ 2 w 17"/>
                <a:gd name="T9" fmla="*/ 2 h 17"/>
                <a:gd name="T10" fmla="*/ 1 w 17"/>
                <a:gd name="T11" fmla="*/ 6 h 17"/>
                <a:gd name="T12" fmla="*/ 17 w 17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7">
                  <a:moveTo>
                    <a:pt x="17" y="17"/>
                  </a:moveTo>
                  <a:cubicBezTo>
                    <a:pt x="14" y="14"/>
                    <a:pt x="14" y="13"/>
                    <a:pt x="13" y="9"/>
                  </a:cubicBezTo>
                  <a:cubicBezTo>
                    <a:pt x="12" y="5"/>
                    <a:pt x="9" y="5"/>
                    <a:pt x="8" y="4"/>
                  </a:cubicBezTo>
                  <a:cubicBezTo>
                    <a:pt x="7" y="3"/>
                    <a:pt x="7" y="1"/>
                    <a:pt x="5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2" y="2"/>
                    <a:pt x="0" y="3"/>
                    <a:pt x="1" y="6"/>
                  </a:cubicBezTo>
                  <a:cubicBezTo>
                    <a:pt x="2" y="11"/>
                    <a:pt x="7" y="15"/>
                    <a:pt x="17" y="17"/>
                  </a:cubicBezTo>
                  <a:close/>
                </a:path>
              </a:pathLst>
            </a:custGeom>
            <a:solidFill>
              <a:srgbClr val="F29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2">
              <a:extLst>
                <a:ext uri="{FF2B5EF4-FFF2-40B4-BE49-F238E27FC236}">
                  <a16:creationId xmlns:a16="http://schemas.microsoft.com/office/drawing/2014/main" id="{F9C69034-F204-4D34-99AD-B39D8D3E7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9943" y="4140681"/>
              <a:ext cx="220689" cy="212750"/>
            </a:xfrm>
            <a:custGeom>
              <a:avLst/>
              <a:gdLst>
                <a:gd name="T0" fmla="*/ 4 w 31"/>
                <a:gd name="T1" fmla="*/ 0 h 30"/>
                <a:gd name="T2" fmla="*/ 4 w 31"/>
                <a:gd name="T3" fmla="*/ 3 h 30"/>
                <a:gd name="T4" fmla="*/ 31 w 31"/>
                <a:gd name="T5" fmla="*/ 30 h 30"/>
                <a:gd name="T6" fmla="*/ 5 w 31"/>
                <a:gd name="T7" fmla="*/ 0 h 30"/>
                <a:gd name="T8" fmla="*/ 4 w 3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4" y="0"/>
                  </a:moveTo>
                  <a:cubicBezTo>
                    <a:pt x="0" y="0"/>
                    <a:pt x="4" y="3"/>
                    <a:pt x="4" y="3"/>
                  </a:cubicBezTo>
                  <a:cubicBezTo>
                    <a:pt x="22" y="15"/>
                    <a:pt x="31" y="30"/>
                    <a:pt x="31" y="30"/>
                  </a:cubicBezTo>
                  <a:cubicBezTo>
                    <a:pt x="25" y="15"/>
                    <a:pt x="11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E6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93">
              <a:extLst>
                <a:ext uri="{FF2B5EF4-FFF2-40B4-BE49-F238E27FC236}">
                  <a16:creationId xmlns:a16="http://schemas.microsoft.com/office/drawing/2014/main" id="{F172EACB-44D6-4B96-877B-D9A05B267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6200" y="4713835"/>
              <a:ext cx="496946" cy="255618"/>
            </a:xfrm>
            <a:custGeom>
              <a:avLst/>
              <a:gdLst>
                <a:gd name="T0" fmla="*/ 32 w 70"/>
                <a:gd name="T1" fmla="*/ 1 h 36"/>
                <a:gd name="T2" fmla="*/ 33 w 70"/>
                <a:gd name="T3" fmla="*/ 33 h 36"/>
                <a:gd name="T4" fmla="*/ 5 w 70"/>
                <a:gd name="T5" fmla="*/ 24 h 36"/>
                <a:gd name="T6" fmla="*/ 32 w 70"/>
                <a:gd name="T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6">
                  <a:moveTo>
                    <a:pt x="32" y="1"/>
                  </a:moveTo>
                  <a:cubicBezTo>
                    <a:pt x="48" y="0"/>
                    <a:pt x="70" y="23"/>
                    <a:pt x="33" y="33"/>
                  </a:cubicBezTo>
                  <a:cubicBezTo>
                    <a:pt x="23" y="36"/>
                    <a:pt x="3" y="35"/>
                    <a:pt x="5" y="24"/>
                  </a:cubicBezTo>
                  <a:cubicBezTo>
                    <a:pt x="5" y="24"/>
                    <a:pt x="0" y="4"/>
                    <a:pt x="32" y="1"/>
                  </a:cubicBezTo>
                </a:path>
              </a:pathLst>
            </a:custGeom>
            <a:solidFill>
              <a:srgbClr val="FFC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94">
              <a:extLst>
                <a:ext uri="{FF2B5EF4-FFF2-40B4-BE49-F238E27FC236}">
                  <a16:creationId xmlns:a16="http://schemas.microsoft.com/office/drawing/2014/main" id="{FB9D8FB2-3526-4E14-9793-73381F9F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49421" y="3942221"/>
              <a:ext cx="98436" cy="98436"/>
            </a:xfrm>
            <a:custGeom>
              <a:avLst/>
              <a:gdLst>
                <a:gd name="T0" fmla="*/ 1 w 14"/>
                <a:gd name="T1" fmla="*/ 0 h 14"/>
                <a:gd name="T2" fmla="*/ 0 w 14"/>
                <a:gd name="T3" fmla="*/ 2 h 14"/>
                <a:gd name="T4" fmla="*/ 11 w 14"/>
                <a:gd name="T5" fmla="*/ 14 h 14"/>
                <a:gd name="T6" fmla="*/ 12 w 14"/>
                <a:gd name="T7" fmla="*/ 14 h 14"/>
                <a:gd name="T8" fmla="*/ 13 w 14"/>
                <a:gd name="T9" fmla="*/ 12 h 14"/>
                <a:gd name="T10" fmla="*/ 1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"/>
                    <a:pt x="10" y="13"/>
                    <a:pt x="11" y="14"/>
                  </a:cubicBezTo>
                  <a:cubicBezTo>
                    <a:pt x="11" y="14"/>
                    <a:pt x="11" y="14"/>
                    <a:pt x="12" y="14"/>
                  </a:cubicBezTo>
                  <a:cubicBezTo>
                    <a:pt x="13" y="14"/>
                    <a:pt x="14" y="13"/>
                    <a:pt x="13" y="12"/>
                  </a:cubicBezTo>
                  <a:cubicBezTo>
                    <a:pt x="13" y="9"/>
                    <a:pt x="8" y="5"/>
                    <a:pt x="1" y="0"/>
                  </a:cubicBezTo>
                </a:path>
              </a:pathLst>
            </a:custGeom>
            <a:solidFill>
              <a:srgbClr val="E6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5">
              <a:extLst>
                <a:ext uri="{FF2B5EF4-FFF2-40B4-BE49-F238E27FC236}">
                  <a16:creationId xmlns:a16="http://schemas.microsoft.com/office/drawing/2014/main" id="{6D3EF252-E126-4BC2-8D60-BA6DACA07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8118" y="4161321"/>
              <a:ext cx="141304" cy="134954"/>
            </a:xfrm>
            <a:custGeom>
              <a:avLst/>
              <a:gdLst>
                <a:gd name="T0" fmla="*/ 20 w 20"/>
                <a:gd name="T1" fmla="*/ 0 h 19"/>
                <a:gd name="T2" fmla="*/ 7 w 20"/>
                <a:gd name="T3" fmla="*/ 4 h 19"/>
                <a:gd name="T4" fmla="*/ 7 w 20"/>
                <a:gd name="T5" fmla="*/ 15 h 19"/>
                <a:gd name="T6" fmla="*/ 10 w 20"/>
                <a:gd name="T7" fmla="*/ 19 h 19"/>
                <a:gd name="T8" fmla="*/ 7 w 20"/>
                <a:gd name="T9" fmla="*/ 14 h 19"/>
                <a:gd name="T10" fmla="*/ 7 w 20"/>
                <a:gd name="T11" fmla="*/ 6 h 19"/>
                <a:gd name="T12" fmla="*/ 20 w 20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20" y="0"/>
                  </a:moveTo>
                  <a:cubicBezTo>
                    <a:pt x="14" y="3"/>
                    <a:pt x="12" y="3"/>
                    <a:pt x="7" y="4"/>
                  </a:cubicBezTo>
                  <a:cubicBezTo>
                    <a:pt x="0" y="5"/>
                    <a:pt x="2" y="12"/>
                    <a:pt x="7" y="15"/>
                  </a:cubicBezTo>
                  <a:cubicBezTo>
                    <a:pt x="9" y="17"/>
                    <a:pt x="7" y="18"/>
                    <a:pt x="10" y="19"/>
                  </a:cubicBezTo>
                  <a:cubicBezTo>
                    <a:pt x="9" y="17"/>
                    <a:pt x="9" y="16"/>
                    <a:pt x="7" y="14"/>
                  </a:cubicBezTo>
                  <a:cubicBezTo>
                    <a:pt x="4" y="10"/>
                    <a:pt x="5" y="8"/>
                    <a:pt x="7" y="6"/>
                  </a:cubicBezTo>
                  <a:cubicBezTo>
                    <a:pt x="9" y="3"/>
                    <a:pt x="14" y="5"/>
                    <a:pt x="20" y="0"/>
                  </a:cubicBezTo>
                </a:path>
              </a:pathLst>
            </a:custGeom>
            <a:solidFill>
              <a:srgbClr val="FFB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6">
              <a:extLst>
                <a:ext uri="{FF2B5EF4-FFF2-40B4-BE49-F238E27FC236}">
                  <a16:creationId xmlns:a16="http://schemas.microsoft.com/office/drawing/2014/main" id="{9E71C2C1-368D-41AE-BBDF-5728D905D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8286" y="4777342"/>
              <a:ext cx="261968" cy="128603"/>
            </a:xfrm>
            <a:custGeom>
              <a:avLst/>
              <a:gdLst>
                <a:gd name="T0" fmla="*/ 21 w 37"/>
                <a:gd name="T1" fmla="*/ 0 h 18"/>
                <a:gd name="T2" fmla="*/ 20 w 37"/>
                <a:gd name="T3" fmla="*/ 0 h 18"/>
                <a:gd name="T4" fmla="*/ 13 w 37"/>
                <a:gd name="T5" fmla="*/ 6 h 18"/>
                <a:gd name="T6" fmla="*/ 5 w 37"/>
                <a:gd name="T7" fmla="*/ 7 h 18"/>
                <a:gd name="T8" fmla="*/ 1 w 37"/>
                <a:gd name="T9" fmla="*/ 13 h 18"/>
                <a:gd name="T10" fmla="*/ 9 w 37"/>
                <a:gd name="T11" fmla="*/ 18 h 18"/>
                <a:gd name="T12" fmla="*/ 19 w 37"/>
                <a:gd name="T13" fmla="*/ 16 h 18"/>
                <a:gd name="T14" fmla="*/ 21 w 37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8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5" y="1"/>
                    <a:pt x="15" y="5"/>
                    <a:pt x="13" y="6"/>
                  </a:cubicBezTo>
                  <a:cubicBezTo>
                    <a:pt x="10" y="7"/>
                    <a:pt x="7" y="7"/>
                    <a:pt x="5" y="7"/>
                  </a:cubicBezTo>
                  <a:cubicBezTo>
                    <a:pt x="2" y="8"/>
                    <a:pt x="0" y="10"/>
                    <a:pt x="1" y="13"/>
                  </a:cubicBezTo>
                  <a:cubicBezTo>
                    <a:pt x="1" y="17"/>
                    <a:pt x="5" y="18"/>
                    <a:pt x="9" y="18"/>
                  </a:cubicBezTo>
                  <a:cubicBezTo>
                    <a:pt x="12" y="18"/>
                    <a:pt x="16" y="17"/>
                    <a:pt x="19" y="16"/>
                  </a:cubicBezTo>
                  <a:cubicBezTo>
                    <a:pt x="37" y="11"/>
                    <a:pt x="27" y="0"/>
                    <a:pt x="21" y="0"/>
                  </a:cubicBezTo>
                </a:path>
              </a:pathLst>
            </a:custGeom>
            <a:solidFill>
              <a:srgbClr val="FEB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97">
              <a:extLst>
                <a:ext uri="{FF2B5EF4-FFF2-40B4-BE49-F238E27FC236}">
                  <a16:creationId xmlns:a16="http://schemas.microsoft.com/office/drawing/2014/main" id="{C09D6DF6-ED5B-442F-8E46-4760926DF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5014" y="4232766"/>
              <a:ext cx="190522" cy="147655"/>
            </a:xfrm>
            <a:custGeom>
              <a:avLst/>
              <a:gdLst>
                <a:gd name="T0" fmla="*/ 1 w 27"/>
                <a:gd name="T1" fmla="*/ 0 h 21"/>
                <a:gd name="T2" fmla="*/ 1 w 27"/>
                <a:gd name="T3" fmla="*/ 0 h 21"/>
                <a:gd name="T4" fmla="*/ 0 w 27"/>
                <a:gd name="T5" fmla="*/ 2 h 21"/>
                <a:gd name="T6" fmla="*/ 0 w 27"/>
                <a:gd name="T7" fmla="*/ 4 h 21"/>
                <a:gd name="T8" fmla="*/ 1 w 27"/>
                <a:gd name="T9" fmla="*/ 6 h 21"/>
                <a:gd name="T10" fmla="*/ 2 w 27"/>
                <a:gd name="T11" fmla="*/ 9 h 21"/>
                <a:gd name="T12" fmla="*/ 4 w 27"/>
                <a:gd name="T13" fmla="*/ 12 h 21"/>
                <a:gd name="T14" fmla="*/ 9 w 27"/>
                <a:gd name="T15" fmla="*/ 16 h 21"/>
                <a:gd name="T16" fmla="*/ 12 w 27"/>
                <a:gd name="T17" fmla="*/ 18 h 21"/>
                <a:gd name="T18" fmla="*/ 15 w 27"/>
                <a:gd name="T19" fmla="*/ 20 h 21"/>
                <a:gd name="T20" fmla="*/ 20 w 27"/>
                <a:gd name="T21" fmla="*/ 21 h 21"/>
                <a:gd name="T22" fmla="*/ 23 w 27"/>
                <a:gd name="T23" fmla="*/ 21 h 21"/>
                <a:gd name="T24" fmla="*/ 25 w 27"/>
                <a:gd name="T25" fmla="*/ 21 h 21"/>
                <a:gd name="T26" fmla="*/ 26 w 27"/>
                <a:gd name="T27" fmla="*/ 21 h 21"/>
                <a:gd name="T28" fmla="*/ 27 w 27"/>
                <a:gd name="T29" fmla="*/ 21 h 21"/>
                <a:gd name="T30" fmla="*/ 22 w 27"/>
                <a:gd name="T31" fmla="*/ 18 h 21"/>
                <a:gd name="T32" fmla="*/ 11 w 27"/>
                <a:gd name="T33" fmla="*/ 12 h 21"/>
                <a:gd name="T34" fmla="*/ 4 w 27"/>
                <a:gd name="T35" fmla="*/ 4 h 21"/>
                <a:gd name="T36" fmla="*/ 2 w 27"/>
                <a:gd name="T37" fmla="*/ 1 h 21"/>
                <a:gd name="T38" fmla="*/ 1 w 27"/>
                <a:gd name="T3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2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7"/>
                    <a:pt x="2" y="8"/>
                    <a:pt x="2" y="9"/>
                  </a:cubicBezTo>
                  <a:cubicBezTo>
                    <a:pt x="3" y="10"/>
                    <a:pt x="3" y="11"/>
                    <a:pt x="4" y="12"/>
                  </a:cubicBezTo>
                  <a:cubicBezTo>
                    <a:pt x="5" y="14"/>
                    <a:pt x="7" y="15"/>
                    <a:pt x="9" y="16"/>
                  </a:cubicBezTo>
                  <a:cubicBezTo>
                    <a:pt x="10" y="17"/>
                    <a:pt x="11" y="18"/>
                    <a:pt x="12" y="18"/>
                  </a:cubicBezTo>
                  <a:cubicBezTo>
                    <a:pt x="13" y="19"/>
                    <a:pt x="14" y="19"/>
                    <a:pt x="15" y="20"/>
                  </a:cubicBezTo>
                  <a:cubicBezTo>
                    <a:pt x="17" y="20"/>
                    <a:pt x="19" y="21"/>
                    <a:pt x="20" y="21"/>
                  </a:cubicBezTo>
                  <a:cubicBezTo>
                    <a:pt x="21" y="21"/>
                    <a:pt x="22" y="21"/>
                    <a:pt x="23" y="21"/>
                  </a:cubicBezTo>
                  <a:cubicBezTo>
                    <a:pt x="23" y="21"/>
                    <a:pt x="24" y="21"/>
                    <a:pt x="25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5" y="20"/>
                    <a:pt x="22" y="18"/>
                  </a:cubicBezTo>
                  <a:cubicBezTo>
                    <a:pt x="20" y="18"/>
                    <a:pt x="15" y="15"/>
                    <a:pt x="11" y="12"/>
                  </a:cubicBezTo>
                  <a:cubicBezTo>
                    <a:pt x="7" y="10"/>
                    <a:pt x="4" y="6"/>
                    <a:pt x="4" y="4"/>
                  </a:cubicBezTo>
                  <a:cubicBezTo>
                    <a:pt x="3" y="3"/>
                    <a:pt x="2" y="2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772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8">
              <a:extLst>
                <a:ext uri="{FF2B5EF4-FFF2-40B4-BE49-F238E27FC236}">
                  <a16:creationId xmlns:a16="http://schemas.microsoft.com/office/drawing/2014/main" id="{CEE02FE5-BEA3-43CA-A024-0740BD481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5072" y="3416697"/>
              <a:ext cx="3564350" cy="3467501"/>
            </a:xfrm>
            <a:custGeom>
              <a:avLst/>
              <a:gdLst>
                <a:gd name="T0" fmla="*/ 200 w 503"/>
                <a:gd name="T1" fmla="*/ 142 h 489"/>
                <a:gd name="T2" fmla="*/ 137 w 503"/>
                <a:gd name="T3" fmla="*/ 361 h 489"/>
                <a:gd name="T4" fmla="*/ 326 w 503"/>
                <a:gd name="T5" fmla="*/ 287 h 489"/>
                <a:gd name="T6" fmla="*/ 380 w 503"/>
                <a:gd name="T7" fmla="*/ 253 h 489"/>
                <a:gd name="T8" fmla="*/ 430 w 503"/>
                <a:gd name="T9" fmla="*/ 250 h 489"/>
                <a:gd name="T10" fmla="*/ 396 w 503"/>
                <a:gd name="T11" fmla="*/ 275 h 489"/>
                <a:gd name="T12" fmla="*/ 471 w 503"/>
                <a:gd name="T13" fmla="*/ 261 h 489"/>
                <a:gd name="T14" fmla="*/ 437 w 503"/>
                <a:gd name="T15" fmla="*/ 344 h 489"/>
                <a:gd name="T16" fmla="*/ 351 w 503"/>
                <a:gd name="T17" fmla="*/ 344 h 489"/>
                <a:gd name="T18" fmla="*/ 232 w 503"/>
                <a:gd name="T19" fmla="*/ 417 h 489"/>
                <a:gd name="T20" fmla="*/ 43 w 503"/>
                <a:gd name="T21" fmla="*/ 470 h 489"/>
                <a:gd name="T22" fmla="*/ 106 w 503"/>
                <a:gd name="T23" fmla="*/ 64 h 489"/>
                <a:gd name="T24" fmla="*/ 200 w 503"/>
                <a:gd name="T25" fmla="*/ 14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3" h="489">
                  <a:moveTo>
                    <a:pt x="200" y="142"/>
                  </a:moveTo>
                  <a:cubicBezTo>
                    <a:pt x="181" y="208"/>
                    <a:pt x="142" y="339"/>
                    <a:pt x="137" y="361"/>
                  </a:cubicBezTo>
                  <a:cubicBezTo>
                    <a:pt x="190" y="343"/>
                    <a:pt x="290" y="308"/>
                    <a:pt x="326" y="287"/>
                  </a:cubicBezTo>
                  <a:cubicBezTo>
                    <a:pt x="337" y="280"/>
                    <a:pt x="365" y="258"/>
                    <a:pt x="380" y="253"/>
                  </a:cubicBezTo>
                  <a:cubicBezTo>
                    <a:pt x="399" y="246"/>
                    <a:pt x="419" y="243"/>
                    <a:pt x="430" y="250"/>
                  </a:cubicBezTo>
                  <a:cubicBezTo>
                    <a:pt x="439" y="255"/>
                    <a:pt x="396" y="270"/>
                    <a:pt x="396" y="275"/>
                  </a:cubicBezTo>
                  <a:cubicBezTo>
                    <a:pt x="396" y="278"/>
                    <a:pt x="441" y="264"/>
                    <a:pt x="471" y="261"/>
                  </a:cubicBezTo>
                  <a:cubicBezTo>
                    <a:pt x="498" y="257"/>
                    <a:pt x="503" y="312"/>
                    <a:pt x="437" y="344"/>
                  </a:cubicBezTo>
                  <a:cubicBezTo>
                    <a:pt x="415" y="354"/>
                    <a:pt x="366" y="344"/>
                    <a:pt x="351" y="344"/>
                  </a:cubicBezTo>
                  <a:cubicBezTo>
                    <a:pt x="336" y="344"/>
                    <a:pt x="291" y="377"/>
                    <a:pt x="232" y="417"/>
                  </a:cubicBezTo>
                  <a:cubicBezTo>
                    <a:pt x="146" y="477"/>
                    <a:pt x="76" y="489"/>
                    <a:pt x="43" y="470"/>
                  </a:cubicBezTo>
                  <a:cubicBezTo>
                    <a:pt x="0" y="446"/>
                    <a:pt x="59" y="170"/>
                    <a:pt x="106" y="64"/>
                  </a:cubicBezTo>
                  <a:cubicBezTo>
                    <a:pt x="137" y="0"/>
                    <a:pt x="221" y="46"/>
                    <a:pt x="200" y="142"/>
                  </a:cubicBezTo>
                  <a:close/>
                </a:path>
              </a:pathLst>
            </a:custGeom>
            <a:solidFill>
              <a:srgbClr val="FCC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9">
              <a:extLst>
                <a:ext uri="{FF2B5EF4-FFF2-40B4-BE49-F238E27FC236}">
                  <a16:creationId xmlns:a16="http://schemas.microsoft.com/office/drawing/2014/main" id="{F27B5D15-C6BB-462E-8642-B97F2A1CA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8422" y="2565699"/>
              <a:ext cx="368343" cy="169883"/>
            </a:xfrm>
            <a:custGeom>
              <a:avLst/>
              <a:gdLst>
                <a:gd name="T0" fmla="*/ 0 w 52"/>
                <a:gd name="T1" fmla="*/ 0 h 24"/>
                <a:gd name="T2" fmla="*/ 52 w 52"/>
                <a:gd name="T3" fmla="*/ 12 h 24"/>
                <a:gd name="T4" fmla="*/ 25 w 52"/>
                <a:gd name="T5" fmla="*/ 20 h 24"/>
                <a:gd name="T6" fmla="*/ 0 w 5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4">
                  <a:moveTo>
                    <a:pt x="0" y="0"/>
                  </a:moveTo>
                  <a:cubicBezTo>
                    <a:pt x="0" y="0"/>
                    <a:pt x="30" y="14"/>
                    <a:pt x="52" y="12"/>
                  </a:cubicBezTo>
                  <a:cubicBezTo>
                    <a:pt x="44" y="17"/>
                    <a:pt x="39" y="24"/>
                    <a:pt x="25" y="20"/>
                  </a:cubicBezTo>
                  <a:cubicBezTo>
                    <a:pt x="10" y="17"/>
                    <a:pt x="8" y="9"/>
                    <a:pt x="0" y="0"/>
                  </a:cubicBezTo>
                  <a:close/>
                </a:path>
              </a:pathLst>
            </a:custGeom>
            <a:solidFill>
              <a:srgbClr val="D8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0">
              <a:extLst>
                <a:ext uri="{FF2B5EF4-FFF2-40B4-BE49-F238E27FC236}">
                  <a16:creationId xmlns:a16="http://schemas.microsoft.com/office/drawing/2014/main" id="{DE1D3993-E812-4EC0-AD83-E5056FF4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8422" y="2565698"/>
              <a:ext cx="368343" cy="114313"/>
            </a:xfrm>
            <a:custGeom>
              <a:avLst/>
              <a:gdLst>
                <a:gd name="T0" fmla="*/ 51 w 52"/>
                <a:gd name="T1" fmla="*/ 12 h 16"/>
                <a:gd name="T2" fmla="*/ 52 w 52"/>
                <a:gd name="T3" fmla="*/ 12 h 16"/>
                <a:gd name="T4" fmla="*/ 0 w 52"/>
                <a:gd name="T5" fmla="*/ 0 h 16"/>
                <a:gd name="T6" fmla="*/ 28 w 52"/>
                <a:gd name="T7" fmla="*/ 13 h 16"/>
                <a:gd name="T8" fmla="*/ 51 w 5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6">
                  <a:moveTo>
                    <a:pt x="51" y="12"/>
                  </a:moveTo>
                  <a:cubicBezTo>
                    <a:pt x="52" y="12"/>
                    <a:pt x="51" y="13"/>
                    <a:pt x="52" y="12"/>
                  </a:cubicBezTo>
                  <a:cubicBezTo>
                    <a:pt x="30" y="14"/>
                    <a:pt x="0" y="0"/>
                    <a:pt x="0" y="0"/>
                  </a:cubicBezTo>
                  <a:cubicBezTo>
                    <a:pt x="0" y="1"/>
                    <a:pt x="13" y="10"/>
                    <a:pt x="28" y="13"/>
                  </a:cubicBezTo>
                  <a:cubicBezTo>
                    <a:pt x="36" y="14"/>
                    <a:pt x="43" y="16"/>
                    <a:pt x="51" y="12"/>
                  </a:cubicBezTo>
                  <a:close/>
                </a:path>
              </a:pathLst>
            </a:custGeom>
            <a:solidFill>
              <a:srgbClr val="B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01">
              <a:extLst>
                <a:ext uri="{FF2B5EF4-FFF2-40B4-BE49-F238E27FC236}">
                  <a16:creationId xmlns:a16="http://schemas.microsoft.com/office/drawing/2014/main" id="{8F4B8927-316C-4629-B7FB-84D5A6569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8422" y="2565698"/>
              <a:ext cx="368343" cy="128603"/>
            </a:xfrm>
            <a:custGeom>
              <a:avLst/>
              <a:gdLst>
                <a:gd name="T0" fmla="*/ 0 w 52"/>
                <a:gd name="T1" fmla="*/ 0 h 18"/>
                <a:gd name="T2" fmla="*/ 14 w 52"/>
                <a:gd name="T3" fmla="*/ 4 h 18"/>
                <a:gd name="T4" fmla="*/ 28 w 52"/>
                <a:gd name="T5" fmla="*/ 4 h 18"/>
                <a:gd name="T6" fmla="*/ 32 w 52"/>
                <a:gd name="T7" fmla="*/ 7 h 18"/>
                <a:gd name="T8" fmla="*/ 40 w 52"/>
                <a:gd name="T9" fmla="*/ 6 h 18"/>
                <a:gd name="T10" fmla="*/ 52 w 52"/>
                <a:gd name="T11" fmla="*/ 12 h 18"/>
                <a:gd name="T12" fmla="*/ 0 w 52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">
                  <a:moveTo>
                    <a:pt x="0" y="0"/>
                  </a:moveTo>
                  <a:cubicBezTo>
                    <a:pt x="0" y="0"/>
                    <a:pt x="9" y="4"/>
                    <a:pt x="14" y="4"/>
                  </a:cubicBezTo>
                  <a:cubicBezTo>
                    <a:pt x="22" y="4"/>
                    <a:pt x="25" y="3"/>
                    <a:pt x="28" y="4"/>
                  </a:cubicBezTo>
                  <a:cubicBezTo>
                    <a:pt x="30" y="5"/>
                    <a:pt x="30" y="7"/>
                    <a:pt x="32" y="7"/>
                  </a:cubicBezTo>
                  <a:cubicBezTo>
                    <a:pt x="33" y="8"/>
                    <a:pt x="36" y="4"/>
                    <a:pt x="40" y="6"/>
                  </a:cubicBezTo>
                  <a:cubicBezTo>
                    <a:pt x="45" y="9"/>
                    <a:pt x="52" y="12"/>
                    <a:pt x="52" y="12"/>
                  </a:cubicBezTo>
                  <a:cubicBezTo>
                    <a:pt x="52" y="12"/>
                    <a:pt x="30" y="18"/>
                    <a:pt x="0" y="0"/>
                  </a:cubicBezTo>
                  <a:close/>
                </a:path>
              </a:pathLst>
            </a:custGeom>
            <a:solidFill>
              <a:srgbClr val="E5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2">
              <a:extLst>
                <a:ext uri="{FF2B5EF4-FFF2-40B4-BE49-F238E27FC236}">
                  <a16:creationId xmlns:a16="http://schemas.microsoft.com/office/drawing/2014/main" id="{681761F5-930C-403F-8DBA-8DB675FB5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3389" y="3531010"/>
              <a:ext cx="1276498" cy="1892519"/>
            </a:xfrm>
            <a:custGeom>
              <a:avLst/>
              <a:gdLst>
                <a:gd name="T0" fmla="*/ 26 w 180"/>
                <a:gd name="T1" fmla="*/ 113 h 267"/>
                <a:gd name="T2" fmla="*/ 120 w 180"/>
                <a:gd name="T3" fmla="*/ 7 h 267"/>
                <a:gd name="T4" fmla="*/ 163 w 180"/>
                <a:gd name="T5" fmla="*/ 170 h 267"/>
                <a:gd name="T6" fmla="*/ 136 w 180"/>
                <a:gd name="T7" fmla="*/ 267 h 267"/>
                <a:gd name="T8" fmla="*/ 0 w 180"/>
                <a:gd name="T9" fmla="*/ 234 h 267"/>
                <a:gd name="T10" fmla="*/ 26 w 180"/>
                <a:gd name="T11" fmla="*/ 11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267">
                  <a:moveTo>
                    <a:pt x="26" y="113"/>
                  </a:moveTo>
                  <a:cubicBezTo>
                    <a:pt x="41" y="75"/>
                    <a:pt x="71" y="0"/>
                    <a:pt x="120" y="7"/>
                  </a:cubicBezTo>
                  <a:cubicBezTo>
                    <a:pt x="180" y="24"/>
                    <a:pt x="170" y="139"/>
                    <a:pt x="163" y="170"/>
                  </a:cubicBezTo>
                  <a:cubicBezTo>
                    <a:pt x="158" y="192"/>
                    <a:pt x="160" y="227"/>
                    <a:pt x="136" y="267"/>
                  </a:cubicBezTo>
                  <a:cubicBezTo>
                    <a:pt x="91" y="262"/>
                    <a:pt x="39" y="259"/>
                    <a:pt x="0" y="234"/>
                  </a:cubicBezTo>
                  <a:cubicBezTo>
                    <a:pt x="2" y="197"/>
                    <a:pt x="14" y="143"/>
                    <a:pt x="26" y="113"/>
                  </a:cubicBezTo>
                  <a:close/>
                </a:path>
              </a:pathLst>
            </a:custGeom>
            <a:solidFill>
              <a:srgbClr val="129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3">
              <a:extLst>
                <a:ext uri="{FF2B5EF4-FFF2-40B4-BE49-F238E27FC236}">
                  <a16:creationId xmlns:a16="http://schemas.microsoft.com/office/drawing/2014/main" id="{582C452B-F811-4A8B-89BE-638012865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0626" y="1941740"/>
              <a:ext cx="311186" cy="157181"/>
            </a:xfrm>
            <a:custGeom>
              <a:avLst/>
              <a:gdLst>
                <a:gd name="T0" fmla="*/ 0 w 44"/>
                <a:gd name="T1" fmla="*/ 2 h 22"/>
                <a:gd name="T2" fmla="*/ 18 w 44"/>
                <a:gd name="T3" fmla="*/ 1 h 22"/>
                <a:gd name="T4" fmla="*/ 44 w 44"/>
                <a:gd name="T5" fmla="*/ 17 h 22"/>
                <a:gd name="T6" fmla="*/ 23 w 44"/>
                <a:gd name="T7" fmla="*/ 20 h 22"/>
                <a:gd name="T8" fmla="*/ 0 w 44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2">
                  <a:moveTo>
                    <a:pt x="0" y="2"/>
                  </a:moveTo>
                  <a:cubicBezTo>
                    <a:pt x="5" y="2"/>
                    <a:pt x="7" y="1"/>
                    <a:pt x="18" y="1"/>
                  </a:cubicBezTo>
                  <a:cubicBezTo>
                    <a:pt x="30" y="0"/>
                    <a:pt x="41" y="3"/>
                    <a:pt x="44" y="17"/>
                  </a:cubicBezTo>
                  <a:cubicBezTo>
                    <a:pt x="44" y="17"/>
                    <a:pt x="35" y="22"/>
                    <a:pt x="23" y="20"/>
                  </a:cubicBezTo>
                  <a:cubicBezTo>
                    <a:pt x="15" y="18"/>
                    <a:pt x="7" y="13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4">
              <a:extLst>
                <a:ext uri="{FF2B5EF4-FFF2-40B4-BE49-F238E27FC236}">
                  <a16:creationId xmlns:a16="http://schemas.microsoft.com/office/drawing/2014/main" id="{F8ACC0B8-133C-44DD-A39D-49C235960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7001" y="1935389"/>
              <a:ext cx="141304" cy="163532"/>
            </a:xfrm>
            <a:custGeom>
              <a:avLst/>
              <a:gdLst>
                <a:gd name="T0" fmla="*/ 2 w 20"/>
                <a:gd name="T1" fmla="*/ 9 h 23"/>
                <a:gd name="T2" fmla="*/ 7 w 20"/>
                <a:gd name="T3" fmla="*/ 21 h 23"/>
                <a:gd name="T4" fmla="*/ 18 w 20"/>
                <a:gd name="T5" fmla="*/ 14 h 23"/>
                <a:gd name="T6" fmla="*/ 13 w 20"/>
                <a:gd name="T7" fmla="*/ 2 h 23"/>
                <a:gd name="T8" fmla="*/ 2 w 20"/>
                <a:gd name="T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2" y="9"/>
                  </a:moveTo>
                  <a:cubicBezTo>
                    <a:pt x="0" y="14"/>
                    <a:pt x="2" y="20"/>
                    <a:pt x="7" y="21"/>
                  </a:cubicBezTo>
                  <a:cubicBezTo>
                    <a:pt x="11" y="23"/>
                    <a:pt x="16" y="20"/>
                    <a:pt x="18" y="14"/>
                  </a:cubicBezTo>
                  <a:cubicBezTo>
                    <a:pt x="20" y="9"/>
                    <a:pt x="18" y="3"/>
                    <a:pt x="13" y="2"/>
                  </a:cubicBezTo>
                  <a:cubicBezTo>
                    <a:pt x="9" y="0"/>
                    <a:pt x="4" y="3"/>
                    <a:pt x="2" y="9"/>
                  </a:cubicBezTo>
                  <a:close/>
                </a:path>
              </a:pathLst>
            </a:custGeom>
            <a:solidFill>
              <a:srgbClr val="772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6">
              <a:extLst>
                <a:ext uri="{FF2B5EF4-FFF2-40B4-BE49-F238E27FC236}">
                  <a16:creationId xmlns:a16="http://schemas.microsoft.com/office/drawing/2014/main" id="{1C443F65-3491-4A76-94C9-82DAFB341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9180" y="1935388"/>
              <a:ext cx="396921" cy="141304"/>
            </a:xfrm>
            <a:custGeom>
              <a:avLst/>
              <a:gdLst>
                <a:gd name="T0" fmla="*/ 51 w 56"/>
                <a:gd name="T1" fmla="*/ 18 h 20"/>
                <a:gd name="T2" fmla="*/ 49 w 56"/>
                <a:gd name="T3" fmla="*/ 16 h 20"/>
                <a:gd name="T4" fmla="*/ 48 w 56"/>
                <a:gd name="T5" fmla="*/ 14 h 20"/>
                <a:gd name="T6" fmla="*/ 46 w 56"/>
                <a:gd name="T7" fmla="*/ 11 h 20"/>
                <a:gd name="T8" fmla="*/ 39 w 56"/>
                <a:gd name="T9" fmla="*/ 5 h 20"/>
                <a:gd name="T10" fmla="*/ 29 w 56"/>
                <a:gd name="T11" fmla="*/ 3 h 20"/>
                <a:gd name="T12" fmla="*/ 9 w 56"/>
                <a:gd name="T13" fmla="*/ 3 h 20"/>
                <a:gd name="T14" fmla="*/ 2 w 56"/>
                <a:gd name="T15" fmla="*/ 1 h 20"/>
                <a:gd name="T16" fmla="*/ 0 w 56"/>
                <a:gd name="T17" fmla="*/ 0 h 20"/>
                <a:gd name="T18" fmla="*/ 3 w 56"/>
                <a:gd name="T19" fmla="*/ 1 h 20"/>
                <a:gd name="T20" fmla="*/ 9 w 56"/>
                <a:gd name="T21" fmla="*/ 3 h 20"/>
                <a:gd name="T22" fmla="*/ 29 w 56"/>
                <a:gd name="T23" fmla="*/ 0 h 20"/>
                <a:gd name="T24" fmla="*/ 41 w 56"/>
                <a:gd name="T25" fmla="*/ 2 h 20"/>
                <a:gd name="T26" fmla="*/ 49 w 56"/>
                <a:gd name="T27" fmla="*/ 8 h 20"/>
                <a:gd name="T28" fmla="*/ 52 w 56"/>
                <a:gd name="T29" fmla="*/ 11 h 20"/>
                <a:gd name="T30" fmla="*/ 54 w 56"/>
                <a:gd name="T31" fmla="*/ 13 h 20"/>
                <a:gd name="T32" fmla="*/ 55 w 56"/>
                <a:gd name="T33" fmla="*/ 16 h 20"/>
                <a:gd name="T34" fmla="*/ 54 w 56"/>
                <a:gd name="T35" fmla="*/ 19 h 20"/>
                <a:gd name="T36" fmla="*/ 51 w 56"/>
                <a:gd name="T3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20">
                  <a:moveTo>
                    <a:pt x="51" y="18"/>
                  </a:moveTo>
                  <a:cubicBezTo>
                    <a:pt x="51" y="18"/>
                    <a:pt x="50" y="17"/>
                    <a:pt x="49" y="16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7" y="13"/>
                    <a:pt x="47" y="12"/>
                    <a:pt x="46" y="11"/>
                  </a:cubicBezTo>
                  <a:cubicBezTo>
                    <a:pt x="44" y="9"/>
                    <a:pt x="42" y="7"/>
                    <a:pt x="39" y="5"/>
                  </a:cubicBezTo>
                  <a:cubicBezTo>
                    <a:pt x="36" y="4"/>
                    <a:pt x="33" y="3"/>
                    <a:pt x="29" y="3"/>
                  </a:cubicBezTo>
                  <a:cubicBezTo>
                    <a:pt x="22" y="3"/>
                    <a:pt x="15" y="5"/>
                    <a:pt x="9" y="3"/>
                  </a:cubicBezTo>
                  <a:cubicBezTo>
                    <a:pt x="6" y="3"/>
                    <a:pt x="4" y="2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1"/>
                    <a:pt x="6" y="2"/>
                    <a:pt x="9" y="3"/>
                  </a:cubicBezTo>
                  <a:cubicBezTo>
                    <a:pt x="14" y="3"/>
                    <a:pt x="22" y="1"/>
                    <a:pt x="29" y="0"/>
                  </a:cubicBezTo>
                  <a:cubicBezTo>
                    <a:pt x="33" y="0"/>
                    <a:pt x="37" y="0"/>
                    <a:pt x="41" y="2"/>
                  </a:cubicBezTo>
                  <a:cubicBezTo>
                    <a:pt x="44" y="3"/>
                    <a:pt x="47" y="6"/>
                    <a:pt x="49" y="8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3" y="12"/>
                    <a:pt x="53" y="13"/>
                    <a:pt x="54" y="13"/>
                  </a:cubicBezTo>
                  <a:cubicBezTo>
                    <a:pt x="55" y="15"/>
                    <a:pt x="55" y="16"/>
                    <a:pt x="55" y="16"/>
                  </a:cubicBezTo>
                  <a:cubicBezTo>
                    <a:pt x="56" y="17"/>
                    <a:pt x="55" y="18"/>
                    <a:pt x="54" y="19"/>
                  </a:cubicBezTo>
                  <a:cubicBezTo>
                    <a:pt x="53" y="20"/>
                    <a:pt x="52" y="20"/>
                    <a:pt x="51" y="18"/>
                  </a:cubicBezTo>
                  <a:close/>
                </a:path>
              </a:pathLst>
            </a:custGeom>
            <a:solidFill>
              <a:srgbClr val="772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07">
              <a:extLst>
                <a:ext uri="{FF2B5EF4-FFF2-40B4-BE49-F238E27FC236}">
                  <a16:creationId xmlns:a16="http://schemas.microsoft.com/office/drawing/2014/main" id="{F189AEE9-312D-43E9-96D6-FD8D107F6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5368" y="2056053"/>
              <a:ext cx="276257" cy="169883"/>
            </a:xfrm>
            <a:custGeom>
              <a:avLst/>
              <a:gdLst>
                <a:gd name="T0" fmla="*/ 39 w 39"/>
                <a:gd name="T1" fmla="*/ 16 h 24"/>
                <a:gd name="T2" fmla="*/ 28 w 39"/>
                <a:gd name="T3" fmla="*/ 8 h 24"/>
                <a:gd name="T4" fmla="*/ 0 w 39"/>
                <a:gd name="T5" fmla="*/ 11 h 24"/>
                <a:gd name="T6" fmla="*/ 15 w 39"/>
                <a:gd name="T7" fmla="*/ 22 h 24"/>
                <a:gd name="T8" fmla="*/ 39 w 39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9" y="16"/>
                  </a:moveTo>
                  <a:cubicBezTo>
                    <a:pt x="35" y="14"/>
                    <a:pt x="37" y="14"/>
                    <a:pt x="28" y="8"/>
                  </a:cubicBezTo>
                  <a:cubicBezTo>
                    <a:pt x="19" y="2"/>
                    <a:pt x="9" y="0"/>
                    <a:pt x="0" y="11"/>
                  </a:cubicBezTo>
                  <a:cubicBezTo>
                    <a:pt x="0" y="11"/>
                    <a:pt x="5" y="19"/>
                    <a:pt x="15" y="22"/>
                  </a:cubicBezTo>
                  <a:cubicBezTo>
                    <a:pt x="22" y="24"/>
                    <a:pt x="28" y="22"/>
                    <a:pt x="3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08">
              <a:extLst>
                <a:ext uri="{FF2B5EF4-FFF2-40B4-BE49-F238E27FC236}">
                  <a16:creationId xmlns:a16="http://schemas.microsoft.com/office/drawing/2014/main" id="{CF2BB8B8-1ADF-4F77-9223-841DB12BB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3164" y="2076693"/>
              <a:ext cx="120664" cy="149242"/>
            </a:xfrm>
            <a:custGeom>
              <a:avLst/>
              <a:gdLst>
                <a:gd name="T0" fmla="*/ 16 w 17"/>
                <a:gd name="T1" fmla="*/ 12 h 21"/>
                <a:gd name="T2" fmla="*/ 6 w 17"/>
                <a:gd name="T3" fmla="*/ 20 h 21"/>
                <a:gd name="T4" fmla="*/ 1 w 17"/>
                <a:gd name="T5" fmla="*/ 9 h 21"/>
                <a:gd name="T6" fmla="*/ 10 w 17"/>
                <a:gd name="T7" fmla="*/ 1 h 21"/>
                <a:gd name="T8" fmla="*/ 16 w 17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6" y="12"/>
                  </a:moveTo>
                  <a:cubicBezTo>
                    <a:pt x="15" y="17"/>
                    <a:pt x="10" y="21"/>
                    <a:pt x="6" y="20"/>
                  </a:cubicBezTo>
                  <a:cubicBezTo>
                    <a:pt x="2" y="19"/>
                    <a:pt x="0" y="14"/>
                    <a:pt x="1" y="9"/>
                  </a:cubicBezTo>
                  <a:cubicBezTo>
                    <a:pt x="2" y="4"/>
                    <a:pt x="6" y="0"/>
                    <a:pt x="10" y="1"/>
                  </a:cubicBezTo>
                  <a:cubicBezTo>
                    <a:pt x="14" y="2"/>
                    <a:pt x="17" y="6"/>
                    <a:pt x="16" y="12"/>
                  </a:cubicBezTo>
                  <a:close/>
                </a:path>
              </a:pathLst>
            </a:custGeom>
            <a:solidFill>
              <a:srgbClr val="772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9">
              <a:extLst>
                <a:ext uri="{FF2B5EF4-FFF2-40B4-BE49-F238E27FC236}">
                  <a16:creationId xmlns:a16="http://schemas.microsoft.com/office/drawing/2014/main" id="{D23BA9A6-2996-4F92-ABEC-C0075BF45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1078" y="2070343"/>
              <a:ext cx="331826" cy="106375"/>
            </a:xfrm>
            <a:custGeom>
              <a:avLst/>
              <a:gdLst>
                <a:gd name="T0" fmla="*/ 2 w 47"/>
                <a:gd name="T1" fmla="*/ 5 h 15"/>
                <a:gd name="T2" fmla="*/ 4 w 47"/>
                <a:gd name="T3" fmla="*/ 4 h 15"/>
                <a:gd name="T4" fmla="*/ 9 w 47"/>
                <a:gd name="T5" fmla="*/ 1 h 15"/>
                <a:gd name="T6" fmla="*/ 13 w 47"/>
                <a:gd name="T7" fmla="*/ 0 h 15"/>
                <a:gd name="T8" fmla="*/ 18 w 47"/>
                <a:gd name="T9" fmla="*/ 0 h 15"/>
                <a:gd name="T10" fmla="*/ 27 w 47"/>
                <a:gd name="T11" fmla="*/ 2 h 15"/>
                <a:gd name="T12" fmla="*/ 34 w 47"/>
                <a:gd name="T13" fmla="*/ 8 h 15"/>
                <a:gd name="T14" fmla="*/ 37 w 47"/>
                <a:gd name="T15" fmla="*/ 11 h 15"/>
                <a:gd name="T16" fmla="*/ 40 w 47"/>
                <a:gd name="T17" fmla="*/ 13 h 15"/>
                <a:gd name="T18" fmla="*/ 45 w 47"/>
                <a:gd name="T19" fmla="*/ 14 h 15"/>
                <a:gd name="T20" fmla="*/ 47 w 47"/>
                <a:gd name="T21" fmla="*/ 13 h 15"/>
                <a:gd name="T22" fmla="*/ 45 w 47"/>
                <a:gd name="T23" fmla="*/ 14 h 15"/>
                <a:gd name="T24" fmla="*/ 40 w 47"/>
                <a:gd name="T25" fmla="*/ 14 h 15"/>
                <a:gd name="T26" fmla="*/ 33 w 47"/>
                <a:gd name="T27" fmla="*/ 9 h 15"/>
                <a:gd name="T28" fmla="*/ 26 w 47"/>
                <a:gd name="T29" fmla="*/ 5 h 15"/>
                <a:gd name="T30" fmla="*/ 18 w 47"/>
                <a:gd name="T31" fmla="*/ 4 h 15"/>
                <a:gd name="T32" fmla="*/ 14 w 47"/>
                <a:gd name="T33" fmla="*/ 4 h 15"/>
                <a:gd name="T34" fmla="*/ 11 w 47"/>
                <a:gd name="T35" fmla="*/ 5 h 15"/>
                <a:gd name="T36" fmla="*/ 6 w 47"/>
                <a:gd name="T37" fmla="*/ 8 h 15"/>
                <a:gd name="T38" fmla="*/ 5 w 47"/>
                <a:gd name="T39" fmla="*/ 9 h 15"/>
                <a:gd name="T40" fmla="*/ 1 w 47"/>
                <a:gd name="T41" fmla="*/ 8 h 15"/>
                <a:gd name="T42" fmla="*/ 2 w 47"/>
                <a:gd name="T4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15">
                  <a:moveTo>
                    <a:pt x="2" y="5"/>
                  </a:moveTo>
                  <a:cubicBezTo>
                    <a:pt x="2" y="5"/>
                    <a:pt x="3" y="4"/>
                    <a:pt x="4" y="4"/>
                  </a:cubicBezTo>
                  <a:cubicBezTo>
                    <a:pt x="5" y="3"/>
                    <a:pt x="7" y="2"/>
                    <a:pt x="9" y="1"/>
                  </a:cubicBezTo>
                  <a:cubicBezTo>
                    <a:pt x="10" y="1"/>
                    <a:pt x="12" y="1"/>
                    <a:pt x="13" y="0"/>
                  </a:cubicBezTo>
                  <a:cubicBezTo>
                    <a:pt x="14" y="0"/>
                    <a:pt x="16" y="0"/>
                    <a:pt x="18" y="0"/>
                  </a:cubicBezTo>
                  <a:cubicBezTo>
                    <a:pt x="21" y="0"/>
                    <a:pt x="24" y="1"/>
                    <a:pt x="27" y="2"/>
                  </a:cubicBezTo>
                  <a:cubicBezTo>
                    <a:pt x="30" y="4"/>
                    <a:pt x="32" y="6"/>
                    <a:pt x="34" y="8"/>
                  </a:cubicBezTo>
                  <a:cubicBezTo>
                    <a:pt x="36" y="9"/>
                    <a:pt x="36" y="10"/>
                    <a:pt x="37" y="11"/>
                  </a:cubicBezTo>
                  <a:cubicBezTo>
                    <a:pt x="38" y="12"/>
                    <a:pt x="39" y="12"/>
                    <a:pt x="40" y="13"/>
                  </a:cubicBezTo>
                  <a:cubicBezTo>
                    <a:pt x="42" y="14"/>
                    <a:pt x="44" y="14"/>
                    <a:pt x="45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7" y="13"/>
                    <a:pt x="47" y="14"/>
                    <a:pt x="45" y="14"/>
                  </a:cubicBezTo>
                  <a:cubicBezTo>
                    <a:pt x="44" y="15"/>
                    <a:pt x="42" y="15"/>
                    <a:pt x="40" y="14"/>
                  </a:cubicBezTo>
                  <a:cubicBezTo>
                    <a:pt x="38" y="13"/>
                    <a:pt x="35" y="11"/>
                    <a:pt x="33" y="9"/>
                  </a:cubicBezTo>
                  <a:cubicBezTo>
                    <a:pt x="31" y="8"/>
                    <a:pt x="28" y="6"/>
                    <a:pt x="26" y="5"/>
                  </a:cubicBezTo>
                  <a:cubicBezTo>
                    <a:pt x="23" y="4"/>
                    <a:pt x="20" y="3"/>
                    <a:pt x="18" y="4"/>
                  </a:cubicBezTo>
                  <a:cubicBezTo>
                    <a:pt x="16" y="4"/>
                    <a:pt x="15" y="4"/>
                    <a:pt x="14" y="4"/>
                  </a:cubicBezTo>
                  <a:cubicBezTo>
                    <a:pt x="13" y="4"/>
                    <a:pt x="12" y="5"/>
                    <a:pt x="11" y="5"/>
                  </a:cubicBezTo>
                  <a:cubicBezTo>
                    <a:pt x="9" y="6"/>
                    <a:pt x="7" y="7"/>
                    <a:pt x="6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0"/>
                    <a:pt x="2" y="9"/>
                    <a:pt x="1" y="8"/>
                  </a:cubicBezTo>
                  <a:cubicBezTo>
                    <a:pt x="0" y="7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772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0">
              <a:extLst>
                <a:ext uri="{FF2B5EF4-FFF2-40B4-BE49-F238E27FC236}">
                  <a16:creationId xmlns:a16="http://schemas.microsoft.com/office/drawing/2014/main" id="{B0448FB3-DFD6-45F7-8CC2-6EF2FF90C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301" y="5791873"/>
              <a:ext cx="3110273" cy="1687708"/>
            </a:xfrm>
            <a:custGeom>
              <a:avLst/>
              <a:gdLst>
                <a:gd name="T0" fmla="*/ 172 w 439"/>
                <a:gd name="T1" fmla="*/ 183 h 238"/>
                <a:gd name="T2" fmla="*/ 96 w 439"/>
                <a:gd name="T3" fmla="*/ 228 h 238"/>
                <a:gd name="T4" fmla="*/ 2 w 439"/>
                <a:gd name="T5" fmla="*/ 206 h 238"/>
                <a:gd name="T6" fmla="*/ 48 w 439"/>
                <a:gd name="T7" fmla="*/ 189 h 238"/>
                <a:gd name="T8" fmla="*/ 87 w 439"/>
                <a:gd name="T9" fmla="*/ 168 h 238"/>
                <a:gd name="T10" fmla="*/ 35 w 439"/>
                <a:gd name="T11" fmla="*/ 166 h 238"/>
                <a:gd name="T12" fmla="*/ 88 w 439"/>
                <a:gd name="T13" fmla="*/ 134 h 238"/>
                <a:gd name="T14" fmla="*/ 147 w 439"/>
                <a:gd name="T15" fmla="*/ 138 h 238"/>
                <a:gd name="T16" fmla="*/ 329 w 439"/>
                <a:gd name="T17" fmla="*/ 25 h 238"/>
                <a:gd name="T18" fmla="*/ 366 w 439"/>
                <a:gd name="T19" fmla="*/ 117 h 238"/>
                <a:gd name="T20" fmla="*/ 172 w 439"/>
                <a:gd name="T21" fmla="*/ 18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9" h="238">
                  <a:moveTo>
                    <a:pt x="172" y="183"/>
                  </a:moveTo>
                  <a:cubicBezTo>
                    <a:pt x="134" y="200"/>
                    <a:pt x="137" y="210"/>
                    <a:pt x="96" y="228"/>
                  </a:cubicBezTo>
                  <a:cubicBezTo>
                    <a:pt x="72" y="238"/>
                    <a:pt x="0" y="228"/>
                    <a:pt x="2" y="206"/>
                  </a:cubicBezTo>
                  <a:cubicBezTo>
                    <a:pt x="3" y="199"/>
                    <a:pt x="26" y="200"/>
                    <a:pt x="48" y="189"/>
                  </a:cubicBezTo>
                  <a:cubicBezTo>
                    <a:pt x="71" y="178"/>
                    <a:pt x="87" y="171"/>
                    <a:pt x="87" y="168"/>
                  </a:cubicBezTo>
                  <a:cubicBezTo>
                    <a:pt x="86" y="164"/>
                    <a:pt x="36" y="177"/>
                    <a:pt x="35" y="166"/>
                  </a:cubicBezTo>
                  <a:cubicBezTo>
                    <a:pt x="35" y="157"/>
                    <a:pt x="80" y="136"/>
                    <a:pt x="88" y="134"/>
                  </a:cubicBezTo>
                  <a:cubicBezTo>
                    <a:pt x="105" y="131"/>
                    <a:pt x="125" y="130"/>
                    <a:pt x="147" y="138"/>
                  </a:cubicBezTo>
                  <a:cubicBezTo>
                    <a:pt x="189" y="121"/>
                    <a:pt x="232" y="68"/>
                    <a:pt x="329" y="25"/>
                  </a:cubicBezTo>
                  <a:cubicBezTo>
                    <a:pt x="384" y="0"/>
                    <a:pt x="439" y="69"/>
                    <a:pt x="366" y="117"/>
                  </a:cubicBezTo>
                  <a:cubicBezTo>
                    <a:pt x="309" y="148"/>
                    <a:pt x="203" y="169"/>
                    <a:pt x="172" y="183"/>
                  </a:cubicBezTo>
                  <a:close/>
                </a:path>
              </a:pathLst>
            </a:custGeom>
            <a:solidFill>
              <a:srgbClr val="FCC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16431E9-70D6-405F-AAEC-DF3E0292348F}"/>
              </a:ext>
            </a:extLst>
          </p:cNvPr>
          <p:cNvSpPr txBox="1"/>
          <p:nvPr/>
        </p:nvSpPr>
        <p:spPr>
          <a:xfrm>
            <a:off x="12858929" y="4722731"/>
            <a:ext cx="9396008" cy="1939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1" dirty="0"/>
              <a:t>Care Cleaning Baby Infographics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58C3A5-E3B7-40FF-9773-3D7701B80C92}"/>
              </a:ext>
            </a:extLst>
          </p:cNvPr>
          <p:cNvSpPr/>
          <p:nvPr/>
        </p:nvSpPr>
        <p:spPr>
          <a:xfrm>
            <a:off x="12858929" y="7030239"/>
            <a:ext cx="7668012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</p:spTree>
    <p:extLst>
      <p:ext uri="{BB962C8B-B14F-4D97-AF65-F5344CB8AC3E}">
        <p14:creationId xmlns:p14="http://schemas.microsoft.com/office/powerpoint/2010/main" val="171158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:a16="http://schemas.microsoft.com/office/drawing/2014/main" id="{0060F970-85C9-4B15-B346-0049DD96138F}"/>
              </a:ext>
            </a:extLst>
          </p:cNvPr>
          <p:cNvSpPr txBox="1"/>
          <p:nvPr/>
        </p:nvSpPr>
        <p:spPr>
          <a:xfrm>
            <a:off x="13418238" y="5727207"/>
            <a:ext cx="9396008" cy="101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1" dirty="0">
                <a:latin typeface="+mj-lt"/>
              </a:rPr>
              <a:t>Baby Infographics 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807715B-87F2-4E0D-9DB0-E04F4167DFFA}"/>
              </a:ext>
            </a:extLst>
          </p:cNvPr>
          <p:cNvSpPr/>
          <p:nvPr/>
        </p:nvSpPr>
        <p:spPr>
          <a:xfrm>
            <a:off x="13492838" y="7089180"/>
            <a:ext cx="7668012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53933328-4931-4606-BE47-B4D4B3FD8945}"/>
              </a:ext>
            </a:extLst>
          </p:cNvPr>
          <p:cNvGrpSpPr/>
          <p:nvPr/>
        </p:nvGrpSpPr>
        <p:grpSpPr>
          <a:xfrm>
            <a:off x="1860871" y="2259336"/>
            <a:ext cx="9448353" cy="9198917"/>
            <a:chOff x="4802857" y="3338277"/>
            <a:chExt cx="6557222" cy="6384111"/>
          </a:xfrm>
        </p:grpSpPr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583CF94B-84CA-4C1C-8015-B16662D8B18B}"/>
                </a:ext>
              </a:extLst>
            </p:cNvPr>
            <p:cNvSpPr/>
            <p:nvPr/>
          </p:nvSpPr>
          <p:spPr>
            <a:xfrm>
              <a:off x="4802857" y="7469907"/>
              <a:ext cx="6557222" cy="2252481"/>
            </a:xfrm>
            <a:custGeom>
              <a:avLst/>
              <a:gdLst>
                <a:gd name="connsiteX0" fmla="*/ 2024592 w 6557222"/>
                <a:gd name="connsiteY0" fmla="*/ 54981 h 2252480"/>
                <a:gd name="connsiteX1" fmla="*/ 75945 w 6557222"/>
                <a:gd name="connsiteY1" fmla="*/ 619102 h 2252480"/>
                <a:gd name="connsiteX2" fmla="*/ 1511777 w 6557222"/>
                <a:gd name="connsiteY2" fmla="*/ 1439505 h 2252480"/>
                <a:gd name="connsiteX3" fmla="*/ 3460423 w 6557222"/>
                <a:gd name="connsiteY3" fmla="*/ 1901014 h 2252480"/>
                <a:gd name="connsiteX4" fmla="*/ 5049924 w 6557222"/>
                <a:gd name="connsiteY4" fmla="*/ 1798401 h 2252480"/>
                <a:gd name="connsiteX5" fmla="*/ 6383142 w 6557222"/>
                <a:gd name="connsiteY5" fmla="*/ 1490812 h 2252480"/>
                <a:gd name="connsiteX6" fmla="*/ 4947311 w 6557222"/>
                <a:gd name="connsiteY6" fmla="*/ 773022 h 2252480"/>
                <a:gd name="connsiteX7" fmla="*/ 2024592 w 6557222"/>
                <a:gd name="connsiteY7" fmla="*/ 54981 h 225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57222" h="2252480">
                  <a:moveTo>
                    <a:pt x="2024592" y="54981"/>
                  </a:moveTo>
                  <a:cubicBezTo>
                    <a:pt x="2024592" y="54981"/>
                    <a:pt x="281171" y="-47632"/>
                    <a:pt x="75945" y="619102"/>
                  </a:cubicBezTo>
                  <a:cubicBezTo>
                    <a:pt x="-129030" y="1285586"/>
                    <a:pt x="896349" y="1490812"/>
                    <a:pt x="1511777" y="1439505"/>
                  </a:cubicBezTo>
                  <a:cubicBezTo>
                    <a:pt x="2127205" y="1388199"/>
                    <a:pt x="2947609" y="1644732"/>
                    <a:pt x="3460423" y="1901014"/>
                  </a:cubicBezTo>
                  <a:cubicBezTo>
                    <a:pt x="3973238" y="2157297"/>
                    <a:pt x="4470286" y="2476648"/>
                    <a:pt x="5049924" y="1798401"/>
                  </a:cubicBezTo>
                  <a:cubicBezTo>
                    <a:pt x="5562739" y="1439505"/>
                    <a:pt x="6024247" y="1695788"/>
                    <a:pt x="6383142" y="1490812"/>
                  </a:cubicBezTo>
                  <a:cubicBezTo>
                    <a:pt x="6742038" y="1285837"/>
                    <a:pt x="6434449" y="875385"/>
                    <a:pt x="4947311" y="773022"/>
                  </a:cubicBezTo>
                  <a:cubicBezTo>
                    <a:pt x="3460423" y="670158"/>
                    <a:pt x="2024592" y="54981"/>
                    <a:pt x="2024592" y="54981"/>
                  </a:cubicBezTo>
                  <a:close/>
                </a:path>
              </a:pathLst>
            </a:custGeom>
            <a:solidFill>
              <a:srgbClr val="EFEFEF"/>
            </a:solidFill>
            <a:ln w="25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6068C2FD-2F02-4203-A939-7373B09766E7}"/>
                </a:ext>
              </a:extLst>
            </p:cNvPr>
            <p:cNvSpPr/>
            <p:nvPr/>
          </p:nvSpPr>
          <p:spPr>
            <a:xfrm>
              <a:off x="5752678" y="7044708"/>
              <a:ext cx="750827" cy="775854"/>
            </a:xfrm>
            <a:custGeom>
              <a:avLst/>
              <a:gdLst>
                <a:gd name="connsiteX0" fmla="*/ 713372 w 750826"/>
                <a:gd name="connsiteY0" fmla="*/ 354792 h 775854"/>
                <a:gd name="connsiteX1" fmla="*/ 542684 w 750826"/>
                <a:gd name="connsiteY1" fmla="*/ 64472 h 775854"/>
                <a:gd name="connsiteX2" fmla="*/ 56148 w 750826"/>
                <a:gd name="connsiteY2" fmla="*/ 333518 h 775854"/>
                <a:gd name="connsiteX3" fmla="*/ 491378 w 750826"/>
                <a:gd name="connsiteY3" fmla="*/ 704927 h 775854"/>
                <a:gd name="connsiteX4" fmla="*/ 713372 w 750826"/>
                <a:gd name="connsiteY4" fmla="*/ 354792 h 77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6" h="775854">
                  <a:moveTo>
                    <a:pt x="713372" y="354792"/>
                  </a:moveTo>
                  <a:cubicBezTo>
                    <a:pt x="713372" y="354792"/>
                    <a:pt x="781698" y="175594"/>
                    <a:pt x="542684" y="64472"/>
                  </a:cubicBezTo>
                  <a:cubicBezTo>
                    <a:pt x="392268" y="-5355"/>
                    <a:pt x="102950" y="179849"/>
                    <a:pt x="56148" y="333518"/>
                  </a:cubicBezTo>
                  <a:cubicBezTo>
                    <a:pt x="9096" y="487188"/>
                    <a:pt x="209817" y="845832"/>
                    <a:pt x="491378" y="704927"/>
                  </a:cubicBezTo>
                  <a:cubicBezTo>
                    <a:pt x="773188" y="563772"/>
                    <a:pt x="713372" y="354792"/>
                    <a:pt x="713372" y="354792"/>
                  </a:cubicBezTo>
                  <a:close/>
                </a:path>
              </a:pathLst>
            </a:custGeom>
            <a:solidFill>
              <a:srgbClr val="F2C891"/>
            </a:solidFill>
            <a:ln w="25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4126F5EF-C660-436E-B5AF-8FBAB213D0DF}"/>
                </a:ext>
              </a:extLst>
            </p:cNvPr>
            <p:cNvSpPr/>
            <p:nvPr/>
          </p:nvSpPr>
          <p:spPr>
            <a:xfrm>
              <a:off x="8550596" y="8692868"/>
              <a:ext cx="951047" cy="775854"/>
            </a:xfrm>
            <a:custGeom>
              <a:avLst/>
              <a:gdLst>
                <a:gd name="connsiteX0" fmla="*/ 18771 w 951047"/>
                <a:gd name="connsiteY0" fmla="*/ 396743 h 775854"/>
                <a:gd name="connsiteX1" fmla="*/ 636451 w 951047"/>
                <a:gd name="connsiteY1" fmla="*/ 767901 h 775854"/>
                <a:gd name="connsiteX2" fmla="*/ 674994 w 951047"/>
                <a:gd name="connsiteY2" fmla="*/ 696823 h 775854"/>
                <a:gd name="connsiteX3" fmla="*/ 785615 w 951047"/>
                <a:gd name="connsiteY3" fmla="*/ 626246 h 775854"/>
                <a:gd name="connsiteX4" fmla="*/ 867205 w 951047"/>
                <a:gd name="connsiteY4" fmla="*/ 513872 h 775854"/>
                <a:gd name="connsiteX5" fmla="*/ 874714 w 951047"/>
                <a:gd name="connsiteY5" fmla="*/ 386231 h 775854"/>
                <a:gd name="connsiteX6" fmla="*/ 718542 w 951047"/>
                <a:gd name="connsiteY6" fmla="*/ 282117 h 775854"/>
                <a:gd name="connsiteX7" fmla="*/ 895737 w 951047"/>
                <a:gd name="connsiteY7" fmla="*/ 273857 h 775854"/>
                <a:gd name="connsiteX8" fmla="*/ 724048 w 951047"/>
                <a:gd name="connsiteY8" fmla="*/ 140461 h 775854"/>
                <a:gd name="connsiteX9" fmla="*/ 188458 w 951047"/>
                <a:gd name="connsiteY9" fmla="*/ 19077 h 775854"/>
                <a:gd name="connsiteX10" fmla="*/ 18771 w 951047"/>
                <a:gd name="connsiteY10" fmla="*/ 396743 h 77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1047" h="775854">
                  <a:moveTo>
                    <a:pt x="18771" y="396743"/>
                  </a:moveTo>
                  <a:cubicBezTo>
                    <a:pt x="18771" y="396743"/>
                    <a:pt x="252278" y="781166"/>
                    <a:pt x="636451" y="767901"/>
                  </a:cubicBezTo>
                  <a:cubicBezTo>
                    <a:pt x="636451" y="767901"/>
                    <a:pt x="697018" y="751384"/>
                    <a:pt x="674994" y="696823"/>
                  </a:cubicBezTo>
                  <a:cubicBezTo>
                    <a:pt x="758836" y="759643"/>
                    <a:pt x="836171" y="676551"/>
                    <a:pt x="785615" y="626246"/>
                  </a:cubicBezTo>
                  <a:cubicBezTo>
                    <a:pt x="918762" y="690566"/>
                    <a:pt x="965814" y="577191"/>
                    <a:pt x="867205" y="513872"/>
                  </a:cubicBezTo>
                  <a:cubicBezTo>
                    <a:pt x="963061" y="540401"/>
                    <a:pt x="998099" y="443044"/>
                    <a:pt x="874714" y="386231"/>
                  </a:cubicBezTo>
                  <a:cubicBezTo>
                    <a:pt x="751328" y="329168"/>
                    <a:pt x="718542" y="282117"/>
                    <a:pt x="718542" y="282117"/>
                  </a:cubicBezTo>
                  <a:cubicBezTo>
                    <a:pt x="718542" y="282117"/>
                    <a:pt x="863702" y="310148"/>
                    <a:pt x="895737" y="273857"/>
                  </a:cubicBezTo>
                  <a:cubicBezTo>
                    <a:pt x="928022" y="237567"/>
                    <a:pt x="910503" y="156478"/>
                    <a:pt x="724048" y="140461"/>
                  </a:cubicBezTo>
                  <a:cubicBezTo>
                    <a:pt x="537592" y="124192"/>
                    <a:pt x="431976" y="150722"/>
                    <a:pt x="188458" y="19077"/>
                  </a:cubicBezTo>
                  <a:cubicBezTo>
                    <a:pt x="34288" y="6313"/>
                    <a:pt x="18771" y="396743"/>
                    <a:pt x="18771" y="396743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3186940-4B44-4DBA-86C1-41F413485CF9}"/>
                </a:ext>
              </a:extLst>
            </p:cNvPr>
            <p:cNvSpPr/>
            <p:nvPr/>
          </p:nvSpPr>
          <p:spPr>
            <a:xfrm>
              <a:off x="8976753" y="9218381"/>
              <a:ext cx="350386" cy="200221"/>
            </a:xfrm>
            <a:custGeom>
              <a:avLst/>
              <a:gdLst>
                <a:gd name="connsiteX0" fmla="*/ 24840 w 350385"/>
                <a:gd name="connsiteY0" fmla="*/ 38414 h 200220"/>
                <a:gd name="connsiteX1" fmla="*/ 248837 w 350385"/>
                <a:gd name="connsiteY1" fmla="*/ 171311 h 200220"/>
                <a:gd name="connsiteX2" fmla="*/ 353953 w 350385"/>
                <a:gd name="connsiteY2" fmla="*/ 178819 h 200220"/>
                <a:gd name="connsiteX3" fmla="*/ 49117 w 350385"/>
                <a:gd name="connsiteY3" fmla="*/ 26151 h 200220"/>
                <a:gd name="connsiteX4" fmla="*/ 24840 w 350385"/>
                <a:gd name="connsiteY4" fmla="*/ 38414 h 2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85" h="200220">
                  <a:moveTo>
                    <a:pt x="24840" y="38414"/>
                  </a:moveTo>
                  <a:cubicBezTo>
                    <a:pt x="153982" y="135772"/>
                    <a:pt x="248837" y="171311"/>
                    <a:pt x="248837" y="171311"/>
                  </a:cubicBezTo>
                  <a:cubicBezTo>
                    <a:pt x="290382" y="202595"/>
                    <a:pt x="330427" y="197590"/>
                    <a:pt x="353953" y="178819"/>
                  </a:cubicBezTo>
                  <a:cubicBezTo>
                    <a:pt x="208042" y="149787"/>
                    <a:pt x="94166" y="46423"/>
                    <a:pt x="49117" y="26151"/>
                  </a:cubicBezTo>
                  <a:cubicBezTo>
                    <a:pt x="563" y="4127"/>
                    <a:pt x="24840" y="38414"/>
                    <a:pt x="24840" y="38414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D976C578-BD12-4959-9AA9-D534993F2602}"/>
                </a:ext>
              </a:extLst>
            </p:cNvPr>
            <p:cNvSpPr/>
            <p:nvPr/>
          </p:nvSpPr>
          <p:spPr>
            <a:xfrm>
              <a:off x="9039288" y="9094598"/>
              <a:ext cx="400441" cy="250276"/>
            </a:xfrm>
            <a:custGeom>
              <a:avLst/>
              <a:gdLst>
                <a:gd name="connsiteX0" fmla="*/ 20869 w 400441"/>
                <a:gd name="connsiteY0" fmla="*/ 40312 h 250275"/>
                <a:gd name="connsiteX1" fmla="*/ 297675 w 400441"/>
                <a:gd name="connsiteY1" fmla="*/ 225267 h 250275"/>
                <a:gd name="connsiteX2" fmla="*/ 296923 w 400441"/>
                <a:gd name="connsiteY2" fmla="*/ 224265 h 250275"/>
                <a:gd name="connsiteX3" fmla="*/ 402039 w 400441"/>
                <a:gd name="connsiteY3" fmla="*/ 236028 h 250275"/>
                <a:gd name="connsiteX4" fmla="*/ 54907 w 400441"/>
                <a:gd name="connsiteY4" fmla="*/ 28049 h 250275"/>
                <a:gd name="connsiteX5" fmla="*/ 20869 w 400441"/>
                <a:gd name="connsiteY5" fmla="*/ 40312 h 2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441" h="250275">
                  <a:moveTo>
                    <a:pt x="20869" y="40312"/>
                  </a:moveTo>
                  <a:cubicBezTo>
                    <a:pt x="153516" y="138421"/>
                    <a:pt x="240611" y="193732"/>
                    <a:pt x="297675" y="225267"/>
                  </a:cubicBezTo>
                  <a:cubicBezTo>
                    <a:pt x="297424" y="225016"/>
                    <a:pt x="297174" y="224516"/>
                    <a:pt x="296923" y="224265"/>
                  </a:cubicBezTo>
                  <a:cubicBezTo>
                    <a:pt x="343475" y="246790"/>
                    <a:pt x="379014" y="247290"/>
                    <a:pt x="402039" y="236028"/>
                  </a:cubicBezTo>
                  <a:cubicBezTo>
                    <a:pt x="267391" y="201990"/>
                    <a:pt x="99957" y="52826"/>
                    <a:pt x="54907" y="28049"/>
                  </a:cubicBezTo>
                  <a:cubicBezTo>
                    <a:pt x="6103" y="1520"/>
                    <a:pt x="20869" y="40312"/>
                    <a:pt x="20869" y="40312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4462FB14-B5C7-4E39-916B-BAFE8945F09F}"/>
                </a:ext>
              </a:extLst>
            </p:cNvPr>
            <p:cNvSpPr/>
            <p:nvPr/>
          </p:nvSpPr>
          <p:spPr>
            <a:xfrm>
              <a:off x="9150622" y="9018092"/>
              <a:ext cx="325358" cy="200221"/>
            </a:xfrm>
            <a:custGeom>
              <a:avLst/>
              <a:gdLst>
                <a:gd name="connsiteX0" fmla="*/ 329999 w 325358"/>
                <a:gd name="connsiteY0" fmla="*/ 185645 h 200220"/>
                <a:gd name="connsiteX1" fmla="*/ 53194 w 325358"/>
                <a:gd name="connsiteY1" fmla="*/ 29222 h 200220"/>
                <a:gd name="connsiteX2" fmla="*/ 26415 w 325358"/>
                <a:gd name="connsiteY2" fmla="*/ 41485 h 200220"/>
                <a:gd name="connsiteX3" fmla="*/ 269682 w 325358"/>
                <a:gd name="connsiteY3" fmla="*/ 188898 h 200220"/>
                <a:gd name="connsiteX4" fmla="*/ 329999 w 325358"/>
                <a:gd name="connsiteY4" fmla="*/ 185645 h 2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358" h="200220">
                  <a:moveTo>
                    <a:pt x="329999" y="185645"/>
                  </a:moveTo>
                  <a:cubicBezTo>
                    <a:pt x="226134" y="158865"/>
                    <a:pt x="94239" y="50746"/>
                    <a:pt x="53194" y="29222"/>
                  </a:cubicBezTo>
                  <a:cubicBezTo>
                    <a:pt x="-2868" y="-60"/>
                    <a:pt x="26415" y="41485"/>
                    <a:pt x="26415" y="41485"/>
                  </a:cubicBezTo>
                  <a:cubicBezTo>
                    <a:pt x="136286" y="113315"/>
                    <a:pt x="217124" y="160366"/>
                    <a:pt x="269682" y="188898"/>
                  </a:cubicBezTo>
                  <a:cubicBezTo>
                    <a:pt x="294710" y="195406"/>
                    <a:pt x="315233" y="193152"/>
                    <a:pt x="329999" y="185645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E1FA7C2-2DA6-422C-A27A-6BA47B819DE2}"/>
                </a:ext>
              </a:extLst>
            </p:cNvPr>
            <p:cNvSpPr/>
            <p:nvPr/>
          </p:nvSpPr>
          <p:spPr>
            <a:xfrm>
              <a:off x="9123708" y="8890023"/>
              <a:ext cx="325358" cy="100110"/>
            </a:xfrm>
            <a:custGeom>
              <a:avLst/>
              <a:gdLst>
                <a:gd name="connsiteX0" fmla="*/ 72599 w 325358"/>
                <a:gd name="connsiteY0" fmla="*/ 28400 h 100110"/>
                <a:gd name="connsiteX1" fmla="*/ 19040 w 325358"/>
                <a:gd name="connsiteY1" fmla="*/ 33405 h 100110"/>
                <a:gd name="connsiteX2" fmla="*/ 147432 w 325358"/>
                <a:gd name="connsiteY2" fmla="*/ 87215 h 100110"/>
                <a:gd name="connsiteX3" fmla="*/ 145429 w 325358"/>
                <a:gd name="connsiteY3" fmla="*/ 84712 h 100110"/>
                <a:gd name="connsiteX4" fmla="*/ 319371 w 325358"/>
                <a:gd name="connsiteY4" fmla="*/ 79206 h 100110"/>
                <a:gd name="connsiteX5" fmla="*/ 72599 w 325358"/>
                <a:gd name="connsiteY5" fmla="*/ 28400 h 1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58" h="100110">
                  <a:moveTo>
                    <a:pt x="72599" y="28400"/>
                  </a:moveTo>
                  <a:cubicBezTo>
                    <a:pt x="11782" y="4123"/>
                    <a:pt x="19040" y="33405"/>
                    <a:pt x="19040" y="33405"/>
                  </a:cubicBezTo>
                  <a:cubicBezTo>
                    <a:pt x="71848" y="63689"/>
                    <a:pt x="114145" y="73950"/>
                    <a:pt x="147432" y="87215"/>
                  </a:cubicBezTo>
                  <a:cubicBezTo>
                    <a:pt x="146180" y="85713"/>
                    <a:pt x="145429" y="84712"/>
                    <a:pt x="145429" y="84712"/>
                  </a:cubicBezTo>
                  <a:cubicBezTo>
                    <a:pt x="145429" y="84712"/>
                    <a:pt x="281830" y="110991"/>
                    <a:pt x="319371" y="79206"/>
                  </a:cubicBezTo>
                  <a:cubicBezTo>
                    <a:pt x="242537" y="86464"/>
                    <a:pt x="120903" y="47671"/>
                    <a:pt x="72599" y="28400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34D9F20-4A83-450F-B8B1-A9E715352F8D}"/>
                </a:ext>
              </a:extLst>
            </p:cNvPr>
            <p:cNvSpPr/>
            <p:nvPr/>
          </p:nvSpPr>
          <p:spPr>
            <a:xfrm>
              <a:off x="10023218" y="8198800"/>
              <a:ext cx="976075" cy="575634"/>
            </a:xfrm>
            <a:custGeom>
              <a:avLst/>
              <a:gdLst>
                <a:gd name="connsiteX0" fmla="*/ 18771 w 976075"/>
                <a:gd name="connsiteY0" fmla="*/ 398519 h 575633"/>
                <a:gd name="connsiteX1" fmla="*/ 377415 w 976075"/>
                <a:gd name="connsiteY1" fmla="*/ 548184 h 575633"/>
                <a:gd name="connsiteX2" fmla="*/ 529583 w 976075"/>
                <a:gd name="connsiteY2" fmla="*/ 476606 h 575633"/>
                <a:gd name="connsiteX3" fmla="*/ 409701 w 976075"/>
                <a:gd name="connsiteY3" fmla="*/ 391261 h 575633"/>
                <a:gd name="connsiteX4" fmla="*/ 649465 w 976075"/>
                <a:gd name="connsiteY4" fmla="*/ 455832 h 575633"/>
                <a:gd name="connsiteX5" fmla="*/ 972321 w 976075"/>
                <a:gd name="connsiteY5" fmla="*/ 448825 h 575633"/>
                <a:gd name="connsiteX6" fmla="*/ 674994 w 976075"/>
                <a:gd name="connsiteY6" fmla="*/ 102943 h 575633"/>
                <a:gd name="connsiteX7" fmla="*/ 100861 w 976075"/>
                <a:gd name="connsiteY7" fmla="*/ 23856 h 575633"/>
                <a:gd name="connsiteX8" fmla="*/ 18771 w 976075"/>
                <a:gd name="connsiteY8" fmla="*/ 398519 h 575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6075" h="575633">
                  <a:moveTo>
                    <a:pt x="18771" y="398519"/>
                  </a:moveTo>
                  <a:cubicBezTo>
                    <a:pt x="18771" y="398519"/>
                    <a:pt x="174442" y="492873"/>
                    <a:pt x="377415" y="548184"/>
                  </a:cubicBezTo>
                  <a:cubicBezTo>
                    <a:pt x="504305" y="582722"/>
                    <a:pt x="582642" y="536672"/>
                    <a:pt x="529583" y="476606"/>
                  </a:cubicBezTo>
                  <a:cubicBezTo>
                    <a:pt x="476525" y="416789"/>
                    <a:pt x="409701" y="391261"/>
                    <a:pt x="409701" y="391261"/>
                  </a:cubicBezTo>
                  <a:cubicBezTo>
                    <a:pt x="409701" y="391261"/>
                    <a:pt x="501802" y="407529"/>
                    <a:pt x="649465" y="455832"/>
                  </a:cubicBezTo>
                  <a:cubicBezTo>
                    <a:pt x="797128" y="504386"/>
                    <a:pt x="970569" y="520404"/>
                    <a:pt x="972321" y="448825"/>
                  </a:cubicBezTo>
                  <a:cubicBezTo>
                    <a:pt x="974573" y="349716"/>
                    <a:pt x="880219" y="188288"/>
                    <a:pt x="674994" y="102943"/>
                  </a:cubicBezTo>
                  <a:cubicBezTo>
                    <a:pt x="515818" y="31365"/>
                    <a:pt x="264542" y="7088"/>
                    <a:pt x="100861" y="23856"/>
                  </a:cubicBezTo>
                  <a:lnTo>
                    <a:pt x="18771" y="398519"/>
                  </a:ln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E793FDC2-3B7C-4F22-985F-EDC598A497DF}"/>
                </a:ext>
              </a:extLst>
            </p:cNvPr>
            <p:cNvSpPr/>
            <p:nvPr/>
          </p:nvSpPr>
          <p:spPr>
            <a:xfrm>
              <a:off x="10583654" y="8455144"/>
              <a:ext cx="400441" cy="225248"/>
            </a:xfrm>
            <a:custGeom>
              <a:avLst/>
              <a:gdLst>
                <a:gd name="connsiteX0" fmla="*/ 33218 w 400441"/>
                <a:gd name="connsiteY0" fmla="*/ 19290 h 225248"/>
                <a:gd name="connsiteX1" fmla="*/ 19203 w 400441"/>
                <a:gd name="connsiteY1" fmla="*/ 27549 h 225248"/>
                <a:gd name="connsiteX2" fmla="*/ 27211 w 400441"/>
                <a:gd name="connsiteY2" fmla="*/ 42065 h 225248"/>
                <a:gd name="connsiteX3" fmla="*/ 385106 w 400441"/>
                <a:gd name="connsiteY3" fmla="*/ 228520 h 225248"/>
                <a:gd name="connsiteX4" fmla="*/ 403877 w 400441"/>
                <a:gd name="connsiteY4" fmla="*/ 214505 h 225248"/>
                <a:gd name="connsiteX5" fmla="*/ 33218 w 400441"/>
                <a:gd name="connsiteY5" fmla="*/ 19290 h 2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441" h="225248">
                  <a:moveTo>
                    <a:pt x="33218" y="19290"/>
                  </a:moveTo>
                  <a:cubicBezTo>
                    <a:pt x="26961" y="17288"/>
                    <a:pt x="20705" y="21292"/>
                    <a:pt x="19203" y="27549"/>
                  </a:cubicBezTo>
                  <a:cubicBezTo>
                    <a:pt x="17451" y="33806"/>
                    <a:pt x="21205" y="40563"/>
                    <a:pt x="27211" y="42065"/>
                  </a:cubicBezTo>
                  <a:cubicBezTo>
                    <a:pt x="29965" y="42816"/>
                    <a:pt x="279740" y="115396"/>
                    <a:pt x="385106" y="228520"/>
                  </a:cubicBezTo>
                  <a:cubicBezTo>
                    <a:pt x="392864" y="224766"/>
                    <a:pt x="399372" y="220262"/>
                    <a:pt x="403877" y="214505"/>
                  </a:cubicBezTo>
                  <a:cubicBezTo>
                    <a:pt x="295257" y="95374"/>
                    <a:pt x="44231" y="22293"/>
                    <a:pt x="33218" y="19290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609B50BA-C6B2-4B8B-9E18-11844F7B2289}"/>
                </a:ext>
              </a:extLst>
            </p:cNvPr>
            <p:cNvSpPr/>
            <p:nvPr/>
          </p:nvSpPr>
          <p:spPr>
            <a:xfrm>
              <a:off x="10644468" y="8348707"/>
              <a:ext cx="350386" cy="250276"/>
            </a:xfrm>
            <a:custGeom>
              <a:avLst/>
              <a:gdLst>
                <a:gd name="connsiteX0" fmla="*/ 34723 w 350385"/>
                <a:gd name="connsiteY0" fmla="*/ 19360 h 250275"/>
                <a:gd name="connsiteX1" fmla="*/ 19456 w 350385"/>
                <a:gd name="connsiteY1" fmla="*/ 26867 h 250275"/>
                <a:gd name="connsiteX2" fmla="*/ 26964 w 350385"/>
                <a:gd name="connsiteY2" fmla="*/ 42134 h 250275"/>
                <a:gd name="connsiteX3" fmla="*/ 344313 w 350385"/>
                <a:gd name="connsiteY3" fmla="*/ 247861 h 250275"/>
                <a:gd name="connsiteX4" fmla="*/ 319286 w 350385"/>
                <a:gd name="connsiteY4" fmla="*/ 183290 h 250275"/>
                <a:gd name="connsiteX5" fmla="*/ 34723 w 350385"/>
                <a:gd name="connsiteY5" fmla="*/ 19360 h 2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85" h="250275">
                  <a:moveTo>
                    <a:pt x="34723" y="19360"/>
                  </a:moveTo>
                  <a:cubicBezTo>
                    <a:pt x="28466" y="17357"/>
                    <a:pt x="21709" y="20611"/>
                    <a:pt x="19456" y="26867"/>
                  </a:cubicBezTo>
                  <a:cubicBezTo>
                    <a:pt x="17204" y="33124"/>
                    <a:pt x="20707" y="39882"/>
                    <a:pt x="26964" y="42134"/>
                  </a:cubicBezTo>
                  <a:cubicBezTo>
                    <a:pt x="29216" y="42885"/>
                    <a:pt x="252463" y="118969"/>
                    <a:pt x="344313" y="247861"/>
                  </a:cubicBezTo>
                  <a:cubicBezTo>
                    <a:pt x="339058" y="227339"/>
                    <a:pt x="331049" y="205564"/>
                    <a:pt x="319286" y="183290"/>
                  </a:cubicBezTo>
                  <a:cubicBezTo>
                    <a:pt x="211918" y="79675"/>
                    <a:pt x="42982" y="22112"/>
                    <a:pt x="34723" y="19360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BA03193E-8DD1-4041-B6BC-03FD37FC7DF8}"/>
                </a:ext>
              </a:extLst>
            </p:cNvPr>
            <p:cNvSpPr/>
            <p:nvPr/>
          </p:nvSpPr>
          <p:spPr>
            <a:xfrm>
              <a:off x="10273537" y="8526480"/>
              <a:ext cx="300331" cy="225248"/>
            </a:xfrm>
            <a:custGeom>
              <a:avLst/>
              <a:gdLst>
                <a:gd name="connsiteX0" fmla="*/ 159383 w 300330"/>
                <a:gd name="connsiteY0" fmla="*/ 63581 h 225248"/>
                <a:gd name="connsiteX1" fmla="*/ 62526 w 300330"/>
                <a:gd name="connsiteY1" fmla="*/ 24037 h 225248"/>
                <a:gd name="connsiteX2" fmla="*/ 72286 w 300330"/>
                <a:gd name="connsiteY2" fmla="*/ 67836 h 225248"/>
                <a:gd name="connsiteX3" fmla="*/ 286522 w 300330"/>
                <a:gd name="connsiteY3" fmla="*/ 206739 h 225248"/>
                <a:gd name="connsiteX4" fmla="*/ 159383 w 300330"/>
                <a:gd name="connsiteY4" fmla="*/ 63581 h 2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30" h="225248">
                  <a:moveTo>
                    <a:pt x="159383" y="63581"/>
                  </a:moveTo>
                  <a:cubicBezTo>
                    <a:pt x="159383" y="63581"/>
                    <a:pt x="108827" y="41056"/>
                    <a:pt x="62526" y="24037"/>
                  </a:cubicBezTo>
                  <a:cubicBezTo>
                    <a:pt x="16225" y="7019"/>
                    <a:pt x="-10555" y="33799"/>
                    <a:pt x="72286" y="67836"/>
                  </a:cubicBezTo>
                  <a:cubicBezTo>
                    <a:pt x="155128" y="101874"/>
                    <a:pt x="291528" y="155432"/>
                    <a:pt x="286522" y="206739"/>
                  </a:cubicBezTo>
                  <a:cubicBezTo>
                    <a:pt x="286273" y="206739"/>
                    <a:pt x="351094" y="156684"/>
                    <a:pt x="159383" y="63581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1FC6B38-5639-406A-9BD7-9D7854FB90FC}"/>
                </a:ext>
              </a:extLst>
            </p:cNvPr>
            <p:cNvSpPr/>
            <p:nvPr/>
          </p:nvSpPr>
          <p:spPr>
            <a:xfrm>
              <a:off x="8620432" y="6866242"/>
              <a:ext cx="1576737" cy="1827012"/>
            </a:xfrm>
            <a:custGeom>
              <a:avLst/>
              <a:gdLst>
                <a:gd name="connsiteX0" fmla="*/ 60308 w 1576736"/>
                <a:gd name="connsiteY0" fmla="*/ 198138 h 1827012"/>
                <a:gd name="connsiteX1" fmla="*/ 311084 w 1576736"/>
                <a:gd name="connsiteY1" fmla="*/ 1383193 h 1827012"/>
                <a:gd name="connsiteX2" fmla="*/ 1448336 w 1576736"/>
                <a:gd name="connsiteY2" fmla="*/ 1745092 h 1827012"/>
                <a:gd name="connsiteX3" fmla="*/ 1530427 w 1576736"/>
                <a:gd name="connsiteY3" fmla="*/ 1348406 h 1827012"/>
                <a:gd name="connsiteX4" fmla="*/ 744061 w 1576736"/>
                <a:gd name="connsiteY4" fmla="*/ 813316 h 1827012"/>
                <a:gd name="connsiteX5" fmla="*/ 60308 w 1576736"/>
                <a:gd name="connsiteY5" fmla="*/ 198138 h 182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736" h="1827012">
                  <a:moveTo>
                    <a:pt x="60308" y="198138"/>
                  </a:moveTo>
                  <a:cubicBezTo>
                    <a:pt x="60308" y="198138"/>
                    <a:pt x="-30793" y="972992"/>
                    <a:pt x="311084" y="1383193"/>
                  </a:cubicBezTo>
                  <a:cubicBezTo>
                    <a:pt x="810634" y="1982604"/>
                    <a:pt x="1448336" y="1745092"/>
                    <a:pt x="1448336" y="1745092"/>
                  </a:cubicBezTo>
                  <a:lnTo>
                    <a:pt x="1530427" y="1348406"/>
                  </a:lnTo>
                  <a:cubicBezTo>
                    <a:pt x="1530427" y="1348406"/>
                    <a:pt x="872452" y="1370430"/>
                    <a:pt x="744061" y="813316"/>
                  </a:cubicBezTo>
                  <a:cubicBezTo>
                    <a:pt x="652960" y="107038"/>
                    <a:pt x="235501" y="-137982"/>
                    <a:pt x="60308" y="198138"/>
                  </a:cubicBezTo>
                  <a:close/>
                </a:path>
              </a:pathLst>
            </a:custGeom>
            <a:solidFill>
              <a:srgbClr val="FEDFB1"/>
            </a:solidFill>
            <a:ln w="25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7E0778D-107B-47D2-B636-200B406756E0}"/>
                </a:ext>
              </a:extLst>
            </p:cNvPr>
            <p:cNvSpPr/>
            <p:nvPr/>
          </p:nvSpPr>
          <p:spPr>
            <a:xfrm>
              <a:off x="5084646" y="6621489"/>
              <a:ext cx="4379824" cy="2377619"/>
            </a:xfrm>
            <a:custGeom>
              <a:avLst/>
              <a:gdLst>
                <a:gd name="connsiteX0" fmla="*/ 495178 w 4379823"/>
                <a:gd name="connsiteY0" fmla="*/ 1403200 h 2377618"/>
                <a:gd name="connsiteX1" fmla="*/ 135782 w 4379823"/>
                <a:gd name="connsiteY1" fmla="*/ 1513071 h 2377618"/>
                <a:gd name="connsiteX2" fmla="*/ 461141 w 4379823"/>
                <a:gd name="connsiteY2" fmla="*/ 743222 h 2377618"/>
                <a:gd name="connsiteX3" fmla="*/ 1047787 w 4379823"/>
                <a:gd name="connsiteY3" fmla="*/ 1055316 h 2377618"/>
                <a:gd name="connsiteX4" fmla="*/ 2479864 w 4379823"/>
                <a:gd name="connsiteY4" fmla="*/ 502208 h 2377618"/>
                <a:gd name="connsiteX5" fmla="*/ 3263477 w 4379823"/>
                <a:gd name="connsiteY5" fmla="*/ 210636 h 2377618"/>
                <a:gd name="connsiteX6" fmla="*/ 4344168 w 4379823"/>
                <a:gd name="connsiteY6" fmla="*/ 806292 h 2377618"/>
                <a:gd name="connsiteX7" fmla="*/ 1562103 w 4379823"/>
                <a:gd name="connsiteY7" fmla="*/ 1736317 h 2377618"/>
                <a:gd name="connsiteX8" fmla="*/ 495178 w 4379823"/>
                <a:gd name="connsiteY8" fmla="*/ 1403200 h 237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9823" h="2377618">
                  <a:moveTo>
                    <a:pt x="495178" y="1403200"/>
                  </a:moveTo>
                  <a:cubicBezTo>
                    <a:pt x="495178" y="1403200"/>
                    <a:pt x="347516" y="1638959"/>
                    <a:pt x="135782" y="1513071"/>
                  </a:cubicBezTo>
                  <a:cubicBezTo>
                    <a:pt x="-76201" y="1387182"/>
                    <a:pt x="128024" y="919917"/>
                    <a:pt x="461141" y="743222"/>
                  </a:cubicBezTo>
                  <a:cubicBezTo>
                    <a:pt x="794258" y="566278"/>
                    <a:pt x="996480" y="943693"/>
                    <a:pt x="1047787" y="1055316"/>
                  </a:cubicBezTo>
                  <a:cubicBezTo>
                    <a:pt x="1128626" y="412108"/>
                    <a:pt x="1908986" y="52462"/>
                    <a:pt x="2479864" y="502208"/>
                  </a:cubicBezTo>
                  <a:cubicBezTo>
                    <a:pt x="2765930" y="738467"/>
                    <a:pt x="3090787" y="402097"/>
                    <a:pt x="3263477" y="210636"/>
                  </a:cubicBezTo>
                  <a:cubicBezTo>
                    <a:pt x="3436168" y="19175"/>
                    <a:pt x="4269836" y="-194059"/>
                    <a:pt x="4344168" y="806292"/>
                  </a:cubicBezTo>
                  <a:cubicBezTo>
                    <a:pt x="4406486" y="2012621"/>
                    <a:pt x="2889315" y="3018729"/>
                    <a:pt x="1562103" y="1736317"/>
                  </a:cubicBezTo>
                  <a:cubicBezTo>
                    <a:pt x="1355876" y="2157530"/>
                    <a:pt x="487420" y="2133754"/>
                    <a:pt x="495178" y="1403200"/>
                  </a:cubicBezTo>
                  <a:close/>
                </a:path>
              </a:pathLst>
            </a:custGeom>
            <a:solidFill>
              <a:srgbClr val="FEDFB1"/>
            </a:solidFill>
            <a:ln w="25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AAFC887-581D-4C9C-8401-92B58AFEFA46}"/>
                </a:ext>
              </a:extLst>
            </p:cNvPr>
            <p:cNvSpPr/>
            <p:nvPr/>
          </p:nvSpPr>
          <p:spPr>
            <a:xfrm>
              <a:off x="5096299" y="7504996"/>
              <a:ext cx="4279714" cy="1476626"/>
            </a:xfrm>
            <a:custGeom>
              <a:avLst/>
              <a:gdLst>
                <a:gd name="connsiteX0" fmla="*/ 2327556 w 4279713"/>
                <a:gd name="connsiteY0" fmla="*/ 1194686 h 1476626"/>
                <a:gd name="connsiteX1" fmla="*/ 1371253 w 4279713"/>
                <a:gd name="connsiteY1" fmla="*/ 325479 h 1476626"/>
                <a:gd name="connsiteX2" fmla="*/ 1443582 w 4279713"/>
                <a:gd name="connsiteY2" fmla="*/ 697388 h 1476626"/>
                <a:gd name="connsiteX3" fmla="*/ 924260 w 4279713"/>
                <a:gd name="connsiteY3" fmla="*/ 957174 h 1476626"/>
                <a:gd name="connsiteX4" fmla="*/ 599403 w 4279713"/>
                <a:gd name="connsiteY4" fmla="*/ 376034 h 1476626"/>
                <a:gd name="connsiteX5" fmla="*/ 496790 w 4279713"/>
                <a:gd name="connsiteY5" fmla="*/ 214607 h 1476626"/>
                <a:gd name="connsiteX6" fmla="*/ 49297 w 4279713"/>
                <a:gd name="connsiteY6" fmla="*/ 534959 h 1476626"/>
                <a:gd name="connsiteX7" fmla="*/ 123879 w 4279713"/>
                <a:gd name="connsiteY7" fmla="*/ 629814 h 1476626"/>
                <a:gd name="connsiteX8" fmla="*/ 483275 w 4279713"/>
                <a:gd name="connsiteY8" fmla="*/ 519942 h 1476626"/>
                <a:gd name="connsiteX9" fmla="*/ 1550200 w 4279713"/>
                <a:gd name="connsiteY9" fmla="*/ 852810 h 1476626"/>
                <a:gd name="connsiteX10" fmla="*/ 4239662 w 4279713"/>
                <a:gd name="connsiteY10" fmla="*/ 499921 h 1476626"/>
                <a:gd name="connsiteX11" fmla="*/ 2327556 w 4279713"/>
                <a:gd name="connsiteY11" fmla="*/ 1194686 h 147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9713" h="1476626">
                  <a:moveTo>
                    <a:pt x="2327556" y="1194686"/>
                  </a:moveTo>
                  <a:cubicBezTo>
                    <a:pt x="1479372" y="804756"/>
                    <a:pt x="1414801" y="194584"/>
                    <a:pt x="1371253" y="325479"/>
                  </a:cubicBezTo>
                  <a:cubicBezTo>
                    <a:pt x="1356737" y="369026"/>
                    <a:pt x="1375257" y="543468"/>
                    <a:pt x="1443582" y="697388"/>
                  </a:cubicBezTo>
                  <a:cubicBezTo>
                    <a:pt x="1511908" y="851308"/>
                    <a:pt x="1180793" y="1042518"/>
                    <a:pt x="924260" y="957174"/>
                  </a:cubicBezTo>
                  <a:cubicBezTo>
                    <a:pt x="667728" y="871580"/>
                    <a:pt x="582384" y="683623"/>
                    <a:pt x="599403" y="376034"/>
                  </a:cubicBezTo>
                  <a:cubicBezTo>
                    <a:pt x="616421" y="68446"/>
                    <a:pt x="565115" y="-93233"/>
                    <a:pt x="496790" y="214607"/>
                  </a:cubicBezTo>
                  <a:cubicBezTo>
                    <a:pt x="402436" y="686376"/>
                    <a:pt x="159418" y="610793"/>
                    <a:pt x="49297" y="534959"/>
                  </a:cubicBezTo>
                  <a:cubicBezTo>
                    <a:pt x="62311" y="574753"/>
                    <a:pt x="86588" y="607539"/>
                    <a:pt x="123879" y="629814"/>
                  </a:cubicBezTo>
                  <a:cubicBezTo>
                    <a:pt x="335862" y="755952"/>
                    <a:pt x="483275" y="519942"/>
                    <a:pt x="483275" y="519942"/>
                  </a:cubicBezTo>
                  <a:cubicBezTo>
                    <a:pt x="475266" y="1250748"/>
                    <a:pt x="1343722" y="1274274"/>
                    <a:pt x="1550200" y="852810"/>
                  </a:cubicBezTo>
                  <a:cubicBezTo>
                    <a:pt x="2656168" y="1921236"/>
                    <a:pt x="3893531" y="1400913"/>
                    <a:pt x="4239662" y="499921"/>
                  </a:cubicBezTo>
                  <a:cubicBezTo>
                    <a:pt x="3817697" y="1172662"/>
                    <a:pt x="2841873" y="1430946"/>
                    <a:pt x="2327556" y="1194686"/>
                  </a:cubicBezTo>
                  <a:close/>
                </a:path>
              </a:pathLst>
            </a:custGeom>
            <a:solidFill>
              <a:srgbClr val="F2C891"/>
            </a:solidFill>
            <a:ln w="25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B195BE1E-4CDA-443E-B8BB-1FF6602FB614}"/>
                </a:ext>
              </a:extLst>
            </p:cNvPr>
            <p:cNvSpPr/>
            <p:nvPr/>
          </p:nvSpPr>
          <p:spPr>
            <a:xfrm>
              <a:off x="7524631" y="7138252"/>
              <a:ext cx="1351489" cy="1751930"/>
            </a:xfrm>
            <a:custGeom>
              <a:avLst/>
              <a:gdLst>
                <a:gd name="connsiteX0" fmla="*/ 314682 w 1351488"/>
                <a:gd name="connsiteY0" fmla="*/ 78796 h 1751929"/>
                <a:gd name="connsiteX1" fmla="*/ 462094 w 1351488"/>
                <a:gd name="connsiteY1" fmla="*/ 1716851 h 1751929"/>
                <a:gd name="connsiteX2" fmla="*/ 1316786 w 1351488"/>
                <a:gd name="connsiteY2" fmla="*/ 1391992 h 1751929"/>
                <a:gd name="connsiteX3" fmla="*/ 923603 w 1351488"/>
                <a:gd name="connsiteY3" fmla="*/ 400651 h 1751929"/>
                <a:gd name="connsiteX4" fmla="*/ 314682 w 1351488"/>
                <a:gd name="connsiteY4" fmla="*/ 78796 h 175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488" h="1751929">
                  <a:moveTo>
                    <a:pt x="314682" y="78796"/>
                  </a:moveTo>
                  <a:cubicBezTo>
                    <a:pt x="314682" y="78796"/>
                    <a:pt x="-371073" y="687216"/>
                    <a:pt x="462094" y="1716851"/>
                  </a:cubicBezTo>
                  <a:cubicBezTo>
                    <a:pt x="1128829" y="1580200"/>
                    <a:pt x="1316786" y="1391992"/>
                    <a:pt x="1316786" y="1391992"/>
                  </a:cubicBezTo>
                  <a:cubicBezTo>
                    <a:pt x="1316786" y="1391992"/>
                    <a:pt x="889315" y="1237573"/>
                    <a:pt x="923603" y="400651"/>
                  </a:cubicBezTo>
                  <a:cubicBezTo>
                    <a:pt x="943875" y="-94895"/>
                    <a:pt x="314682" y="78796"/>
                    <a:pt x="314682" y="78796"/>
                  </a:cubicBezTo>
                  <a:close/>
                </a:path>
              </a:pathLst>
            </a:custGeom>
            <a:solidFill>
              <a:srgbClr val="F2C891"/>
            </a:solidFill>
            <a:ln w="25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98881212-8D19-4AA6-80D4-BBCD921B35F4}"/>
                </a:ext>
              </a:extLst>
            </p:cNvPr>
            <p:cNvSpPr/>
            <p:nvPr/>
          </p:nvSpPr>
          <p:spPr>
            <a:xfrm>
              <a:off x="7590948" y="6816875"/>
              <a:ext cx="1326461" cy="2352591"/>
            </a:xfrm>
            <a:custGeom>
              <a:avLst/>
              <a:gdLst>
                <a:gd name="connsiteX0" fmla="*/ 432068 w 1326460"/>
                <a:gd name="connsiteY0" fmla="*/ 100844 h 2352591"/>
                <a:gd name="connsiteX1" fmla="*/ 94196 w 1326460"/>
                <a:gd name="connsiteY1" fmla="*/ 1307924 h 2352591"/>
                <a:gd name="connsiteX2" fmla="*/ 1002446 w 1326460"/>
                <a:gd name="connsiteY2" fmla="*/ 2310027 h 2352591"/>
                <a:gd name="connsiteX3" fmla="*/ 1295519 w 1326460"/>
                <a:gd name="connsiteY3" fmla="*/ 1962144 h 2352591"/>
                <a:gd name="connsiteX4" fmla="*/ 799973 w 1326460"/>
                <a:gd name="connsiteY4" fmla="*/ 904229 h 2352591"/>
                <a:gd name="connsiteX5" fmla="*/ 432068 w 1326460"/>
                <a:gd name="connsiteY5" fmla="*/ 100844 h 235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6460" h="2352591">
                  <a:moveTo>
                    <a:pt x="432068" y="100844"/>
                  </a:moveTo>
                  <a:cubicBezTo>
                    <a:pt x="432068" y="100844"/>
                    <a:pt x="-106776" y="553843"/>
                    <a:pt x="94196" y="1307924"/>
                  </a:cubicBezTo>
                  <a:cubicBezTo>
                    <a:pt x="295167" y="2061754"/>
                    <a:pt x="1002446" y="2310027"/>
                    <a:pt x="1002446" y="2310027"/>
                  </a:cubicBezTo>
                  <a:lnTo>
                    <a:pt x="1295519" y="1962144"/>
                  </a:lnTo>
                  <a:cubicBezTo>
                    <a:pt x="1295519" y="1962144"/>
                    <a:pt x="649057" y="1455336"/>
                    <a:pt x="799973" y="904229"/>
                  </a:cubicBezTo>
                  <a:cubicBezTo>
                    <a:pt x="1116071" y="245503"/>
                    <a:pt x="677838" y="-85611"/>
                    <a:pt x="432068" y="100844"/>
                  </a:cubicBezTo>
                  <a:close/>
                </a:path>
              </a:pathLst>
            </a:custGeom>
            <a:solidFill>
              <a:srgbClr val="FEDFB1"/>
            </a:solidFill>
            <a:ln w="25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B534A11-6CEE-4B8F-8037-F5931E023A2A}"/>
                </a:ext>
              </a:extLst>
            </p:cNvPr>
            <p:cNvSpPr/>
            <p:nvPr/>
          </p:nvSpPr>
          <p:spPr>
            <a:xfrm>
              <a:off x="6550033" y="6987859"/>
              <a:ext cx="775855" cy="275303"/>
            </a:xfrm>
            <a:custGeom>
              <a:avLst/>
              <a:gdLst>
                <a:gd name="connsiteX0" fmla="*/ 646822 w 775854"/>
                <a:gd name="connsiteY0" fmla="*/ 113312 h 275303"/>
                <a:gd name="connsiteX1" fmla="*/ 540205 w 775854"/>
                <a:gd name="connsiteY1" fmla="*/ 76772 h 275303"/>
                <a:gd name="connsiteX2" fmla="*/ 59926 w 775854"/>
                <a:gd name="connsiteY2" fmla="*/ 100298 h 275303"/>
                <a:gd name="connsiteX3" fmla="*/ 50665 w 775854"/>
                <a:gd name="connsiteY3" fmla="*/ 122572 h 275303"/>
                <a:gd name="connsiteX4" fmla="*/ 72940 w 775854"/>
                <a:gd name="connsiteY4" fmla="*/ 132082 h 275303"/>
                <a:gd name="connsiteX5" fmla="*/ 666344 w 775854"/>
                <a:gd name="connsiteY5" fmla="*/ 219679 h 275303"/>
                <a:gd name="connsiteX6" fmla="*/ 646822 w 775854"/>
                <a:gd name="connsiteY6" fmla="*/ 113312 h 27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854" h="275303">
                  <a:moveTo>
                    <a:pt x="646822" y="113312"/>
                  </a:moveTo>
                  <a:cubicBezTo>
                    <a:pt x="617540" y="97294"/>
                    <a:pt x="580749" y="85281"/>
                    <a:pt x="540205" y="76772"/>
                  </a:cubicBezTo>
                  <a:cubicBezTo>
                    <a:pt x="299440" y="5193"/>
                    <a:pt x="71438" y="95542"/>
                    <a:pt x="59926" y="100298"/>
                  </a:cubicBezTo>
                  <a:cubicBezTo>
                    <a:pt x="51166" y="103802"/>
                    <a:pt x="46911" y="113813"/>
                    <a:pt x="50665" y="122572"/>
                  </a:cubicBezTo>
                  <a:cubicBezTo>
                    <a:pt x="54169" y="131332"/>
                    <a:pt x="64180" y="135587"/>
                    <a:pt x="72940" y="132082"/>
                  </a:cubicBezTo>
                  <a:cubicBezTo>
                    <a:pt x="72940" y="132082"/>
                    <a:pt x="410312" y="7195"/>
                    <a:pt x="666344" y="219679"/>
                  </a:cubicBezTo>
                  <a:cubicBezTo>
                    <a:pt x="738673" y="292009"/>
                    <a:pt x="806248" y="200157"/>
                    <a:pt x="646822" y="113312"/>
                  </a:cubicBezTo>
                  <a:close/>
                </a:path>
              </a:pathLst>
            </a:custGeom>
            <a:solidFill>
              <a:srgbClr val="F2C891"/>
            </a:solidFill>
            <a:ln w="25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8380D630-8C25-4EA3-A2A3-6B69653B75AA}"/>
                </a:ext>
              </a:extLst>
            </p:cNvPr>
            <p:cNvSpPr/>
            <p:nvPr/>
          </p:nvSpPr>
          <p:spPr>
            <a:xfrm>
              <a:off x="7187270" y="3338277"/>
              <a:ext cx="3053363" cy="2878170"/>
            </a:xfrm>
            <a:custGeom>
              <a:avLst/>
              <a:gdLst>
                <a:gd name="connsiteX0" fmla="*/ 52132 w 3053363"/>
                <a:gd name="connsiteY0" fmla="*/ 2294778 h 2878169"/>
                <a:gd name="connsiteX1" fmla="*/ 706603 w 3053363"/>
                <a:gd name="connsiteY1" fmla="*/ 696267 h 2878169"/>
                <a:gd name="connsiteX2" fmla="*/ 1618107 w 3053363"/>
                <a:gd name="connsiteY2" fmla="*/ 252028 h 2878169"/>
                <a:gd name="connsiteX3" fmla="*/ 1617856 w 3053363"/>
                <a:gd name="connsiteY3" fmla="*/ 457254 h 2878169"/>
                <a:gd name="connsiteX4" fmla="*/ 1970495 w 3053363"/>
                <a:gd name="connsiteY4" fmla="*/ 18771 h 2878169"/>
                <a:gd name="connsiteX5" fmla="*/ 1986262 w 3053363"/>
                <a:gd name="connsiteY5" fmla="*/ 515067 h 2878169"/>
                <a:gd name="connsiteX6" fmla="*/ 3053187 w 3053363"/>
                <a:gd name="connsiteY6" fmla="*/ 2083545 h 2878169"/>
                <a:gd name="connsiteX7" fmla="*/ 52132 w 3053363"/>
                <a:gd name="connsiteY7" fmla="*/ 2294778 h 287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3363" h="2878169">
                  <a:moveTo>
                    <a:pt x="52132" y="2294778"/>
                  </a:moveTo>
                  <a:cubicBezTo>
                    <a:pt x="52132" y="2294778"/>
                    <a:pt x="-204651" y="1140506"/>
                    <a:pt x="706603" y="696267"/>
                  </a:cubicBezTo>
                  <a:cubicBezTo>
                    <a:pt x="894309" y="579138"/>
                    <a:pt x="1564548" y="524578"/>
                    <a:pt x="1618107" y="252028"/>
                  </a:cubicBezTo>
                  <a:cubicBezTo>
                    <a:pt x="1618107" y="252028"/>
                    <a:pt x="1635376" y="359146"/>
                    <a:pt x="1617856" y="457254"/>
                  </a:cubicBezTo>
                  <a:cubicBezTo>
                    <a:pt x="1806564" y="361648"/>
                    <a:pt x="1963737" y="310592"/>
                    <a:pt x="1970495" y="18771"/>
                  </a:cubicBezTo>
                  <a:cubicBezTo>
                    <a:pt x="2072607" y="218991"/>
                    <a:pt x="2048581" y="403945"/>
                    <a:pt x="1986262" y="515067"/>
                  </a:cubicBezTo>
                  <a:cubicBezTo>
                    <a:pt x="2312622" y="434228"/>
                    <a:pt x="3122013" y="837673"/>
                    <a:pt x="3053187" y="2083545"/>
                  </a:cubicBezTo>
                  <a:cubicBezTo>
                    <a:pt x="2720571" y="2888181"/>
                    <a:pt x="653794" y="3280863"/>
                    <a:pt x="52132" y="2294778"/>
                  </a:cubicBezTo>
                  <a:close/>
                </a:path>
              </a:pathLst>
            </a:custGeom>
            <a:solidFill>
              <a:srgbClr val="7C56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665D65A-7197-461D-8E0E-39EEA0898F26}"/>
                </a:ext>
              </a:extLst>
            </p:cNvPr>
            <p:cNvSpPr/>
            <p:nvPr/>
          </p:nvSpPr>
          <p:spPr>
            <a:xfrm>
              <a:off x="6789771" y="4127146"/>
              <a:ext cx="3954355" cy="2878170"/>
            </a:xfrm>
            <a:custGeom>
              <a:avLst/>
              <a:gdLst>
                <a:gd name="connsiteX0" fmla="*/ 3834609 w 3954355"/>
                <a:gd name="connsiteY0" fmla="*/ 1019873 h 2878169"/>
                <a:gd name="connsiteX1" fmla="*/ 3247963 w 3954355"/>
                <a:gd name="connsiteY1" fmla="*/ 1035140 h 2878169"/>
                <a:gd name="connsiteX2" fmla="*/ 2240854 w 3954355"/>
                <a:gd name="connsiteY2" fmla="*/ 18771 h 2878169"/>
                <a:gd name="connsiteX3" fmla="*/ 1883460 w 3954355"/>
                <a:gd name="connsiteY3" fmla="*/ 172690 h 2878169"/>
                <a:gd name="connsiteX4" fmla="*/ 675880 w 3954355"/>
                <a:gd name="connsiteY4" fmla="*/ 1160779 h 2878169"/>
                <a:gd name="connsiteX5" fmla="*/ 90735 w 3954355"/>
                <a:gd name="connsiteY5" fmla="*/ 1202825 h 2878169"/>
                <a:gd name="connsiteX6" fmla="*/ 563006 w 3954355"/>
                <a:gd name="connsiteY6" fmla="*/ 1980181 h 2878169"/>
                <a:gd name="connsiteX7" fmla="*/ 2067663 w 3954355"/>
                <a:gd name="connsiteY7" fmla="*/ 2877670 h 2878169"/>
                <a:gd name="connsiteX8" fmla="*/ 3449685 w 3954355"/>
                <a:gd name="connsiteY8" fmla="*/ 1839025 h 2878169"/>
                <a:gd name="connsiteX9" fmla="*/ 3834609 w 3954355"/>
                <a:gd name="connsiteY9" fmla="*/ 1019873 h 287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4355" h="2878169">
                  <a:moveTo>
                    <a:pt x="3834609" y="1019873"/>
                  </a:moveTo>
                  <a:cubicBezTo>
                    <a:pt x="3834609" y="1019873"/>
                    <a:pt x="3546041" y="722045"/>
                    <a:pt x="3247963" y="1035140"/>
                  </a:cubicBezTo>
                  <a:cubicBezTo>
                    <a:pt x="3172380" y="542848"/>
                    <a:pt x="2932866" y="88597"/>
                    <a:pt x="2240854" y="18771"/>
                  </a:cubicBezTo>
                  <a:cubicBezTo>
                    <a:pt x="2160766" y="70578"/>
                    <a:pt x="2045138" y="128141"/>
                    <a:pt x="1883460" y="172690"/>
                  </a:cubicBezTo>
                  <a:cubicBezTo>
                    <a:pt x="1501289" y="277806"/>
                    <a:pt x="823793" y="224497"/>
                    <a:pt x="675880" y="1160779"/>
                  </a:cubicBezTo>
                  <a:cubicBezTo>
                    <a:pt x="345266" y="878467"/>
                    <a:pt x="90735" y="1202825"/>
                    <a:pt x="90735" y="1202825"/>
                  </a:cubicBezTo>
                  <a:cubicBezTo>
                    <a:pt x="-145775" y="1594256"/>
                    <a:pt x="250161" y="2022728"/>
                    <a:pt x="563006" y="1980181"/>
                  </a:cubicBezTo>
                  <a:cubicBezTo>
                    <a:pt x="795262" y="2829116"/>
                    <a:pt x="1764579" y="2893187"/>
                    <a:pt x="2067663" y="2877670"/>
                  </a:cubicBezTo>
                  <a:cubicBezTo>
                    <a:pt x="2370747" y="2863654"/>
                    <a:pt x="3239704" y="2780562"/>
                    <a:pt x="3449685" y="1839025"/>
                  </a:cubicBezTo>
                  <a:cubicBezTo>
                    <a:pt x="3765283" y="1851039"/>
                    <a:pt x="4112666" y="1386277"/>
                    <a:pt x="3834609" y="1019873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BEC5AB79-1E46-4B1D-8A58-BFEC0A40EB6E}"/>
                </a:ext>
              </a:extLst>
            </p:cNvPr>
            <p:cNvSpPr/>
            <p:nvPr/>
          </p:nvSpPr>
          <p:spPr>
            <a:xfrm>
              <a:off x="7761620" y="5408540"/>
              <a:ext cx="475524" cy="300331"/>
            </a:xfrm>
            <a:custGeom>
              <a:avLst/>
              <a:gdLst>
                <a:gd name="connsiteX0" fmla="*/ 457361 w 475523"/>
                <a:gd name="connsiteY0" fmla="*/ 143425 h 300330"/>
                <a:gd name="connsiteX1" fmla="*/ 245127 w 475523"/>
                <a:gd name="connsiteY1" fmla="*/ 290587 h 300330"/>
                <a:gd name="connsiteX2" fmla="*/ 18878 w 475523"/>
                <a:gd name="connsiteY2" fmla="*/ 166200 h 300330"/>
                <a:gd name="connsiteX3" fmla="*/ 231112 w 475523"/>
                <a:gd name="connsiteY3" fmla="*/ 19289 h 300330"/>
                <a:gd name="connsiteX4" fmla="*/ 457361 w 475523"/>
                <a:gd name="connsiteY4" fmla="*/ 143425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523" h="300330">
                  <a:moveTo>
                    <a:pt x="457361" y="143425"/>
                  </a:moveTo>
                  <a:cubicBezTo>
                    <a:pt x="461366" y="218508"/>
                    <a:pt x="366261" y="284080"/>
                    <a:pt x="245127" y="290587"/>
                  </a:cubicBezTo>
                  <a:cubicBezTo>
                    <a:pt x="123994" y="296844"/>
                    <a:pt x="22883" y="241033"/>
                    <a:pt x="18878" y="166200"/>
                  </a:cubicBezTo>
                  <a:cubicBezTo>
                    <a:pt x="15124" y="91368"/>
                    <a:pt x="109979" y="25295"/>
                    <a:pt x="231112" y="19289"/>
                  </a:cubicBezTo>
                  <a:cubicBezTo>
                    <a:pt x="352245" y="12781"/>
                    <a:pt x="453607" y="68342"/>
                    <a:pt x="457361" y="143425"/>
                  </a:cubicBezTo>
                  <a:close/>
                </a:path>
              </a:pathLst>
            </a:custGeom>
            <a:solidFill>
              <a:srgbClr val="F7A5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22CB0C2-E636-4CF5-A35E-6A38AC651B33}"/>
                </a:ext>
              </a:extLst>
            </p:cNvPr>
            <p:cNvSpPr/>
            <p:nvPr/>
          </p:nvSpPr>
          <p:spPr>
            <a:xfrm>
              <a:off x="9393918" y="5324199"/>
              <a:ext cx="475524" cy="300331"/>
            </a:xfrm>
            <a:custGeom>
              <a:avLst/>
              <a:gdLst>
                <a:gd name="connsiteX0" fmla="*/ 457361 w 475523"/>
                <a:gd name="connsiteY0" fmla="*/ 143423 h 300330"/>
                <a:gd name="connsiteX1" fmla="*/ 245127 w 475523"/>
                <a:gd name="connsiteY1" fmla="*/ 290586 h 300330"/>
                <a:gd name="connsiteX2" fmla="*/ 18878 w 475523"/>
                <a:gd name="connsiteY2" fmla="*/ 166199 h 300330"/>
                <a:gd name="connsiteX3" fmla="*/ 231112 w 475523"/>
                <a:gd name="connsiteY3" fmla="*/ 19287 h 300330"/>
                <a:gd name="connsiteX4" fmla="*/ 457361 w 475523"/>
                <a:gd name="connsiteY4" fmla="*/ 143423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523" h="300330">
                  <a:moveTo>
                    <a:pt x="457361" y="143423"/>
                  </a:moveTo>
                  <a:cubicBezTo>
                    <a:pt x="461115" y="218506"/>
                    <a:pt x="366261" y="284329"/>
                    <a:pt x="245127" y="290586"/>
                  </a:cubicBezTo>
                  <a:cubicBezTo>
                    <a:pt x="123994" y="296843"/>
                    <a:pt x="22883" y="241031"/>
                    <a:pt x="18878" y="166199"/>
                  </a:cubicBezTo>
                  <a:cubicBezTo>
                    <a:pt x="15124" y="91366"/>
                    <a:pt x="109979" y="25293"/>
                    <a:pt x="231112" y="19287"/>
                  </a:cubicBezTo>
                  <a:cubicBezTo>
                    <a:pt x="352245" y="12780"/>
                    <a:pt x="453357" y="68591"/>
                    <a:pt x="457361" y="143423"/>
                  </a:cubicBezTo>
                  <a:close/>
                </a:path>
              </a:pathLst>
            </a:custGeom>
            <a:solidFill>
              <a:srgbClr val="F7A5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E83BC7D-B5B0-4591-8F96-57B5348DD14A}"/>
                </a:ext>
              </a:extLst>
            </p:cNvPr>
            <p:cNvSpPr/>
            <p:nvPr/>
          </p:nvSpPr>
          <p:spPr>
            <a:xfrm>
              <a:off x="8653087" y="5354548"/>
              <a:ext cx="300331" cy="125138"/>
            </a:xfrm>
            <a:custGeom>
              <a:avLst/>
              <a:gdLst>
                <a:gd name="connsiteX0" fmla="*/ 156544 w 300330"/>
                <a:gd name="connsiteY0" fmla="*/ 114576 h 125137"/>
                <a:gd name="connsiteX1" fmla="*/ 31656 w 300330"/>
                <a:gd name="connsiteY1" fmla="*/ 86295 h 125137"/>
                <a:gd name="connsiteX2" fmla="*/ 22146 w 300330"/>
                <a:gd name="connsiteY2" fmla="*/ 51256 h 125137"/>
                <a:gd name="connsiteX3" fmla="*/ 57185 w 300330"/>
                <a:gd name="connsiteY3" fmla="*/ 41746 h 125137"/>
                <a:gd name="connsiteX4" fmla="*/ 154041 w 300330"/>
                <a:gd name="connsiteY4" fmla="*/ 63269 h 125137"/>
                <a:gd name="connsiteX5" fmla="*/ 256904 w 300330"/>
                <a:gd name="connsiteY5" fmla="*/ 24977 h 125137"/>
                <a:gd name="connsiteX6" fmla="*/ 292944 w 300330"/>
                <a:gd name="connsiteY6" fmla="*/ 27730 h 125137"/>
                <a:gd name="connsiteX7" fmla="*/ 289941 w 300330"/>
                <a:gd name="connsiteY7" fmla="*/ 63770 h 125137"/>
                <a:gd name="connsiteX8" fmla="*/ 156544 w 300330"/>
                <a:gd name="connsiteY8" fmla="*/ 114576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330" h="125137">
                  <a:moveTo>
                    <a:pt x="156544" y="114576"/>
                  </a:moveTo>
                  <a:cubicBezTo>
                    <a:pt x="111745" y="116828"/>
                    <a:pt x="67446" y="106818"/>
                    <a:pt x="31656" y="86295"/>
                  </a:cubicBezTo>
                  <a:cubicBezTo>
                    <a:pt x="19393" y="79287"/>
                    <a:pt x="15138" y="63520"/>
                    <a:pt x="22146" y="51256"/>
                  </a:cubicBezTo>
                  <a:cubicBezTo>
                    <a:pt x="29154" y="38993"/>
                    <a:pt x="44921" y="34738"/>
                    <a:pt x="57185" y="41746"/>
                  </a:cubicBezTo>
                  <a:cubicBezTo>
                    <a:pt x="84465" y="57513"/>
                    <a:pt x="118753" y="65022"/>
                    <a:pt x="154041" y="63269"/>
                  </a:cubicBezTo>
                  <a:cubicBezTo>
                    <a:pt x="193835" y="61267"/>
                    <a:pt x="230375" y="47502"/>
                    <a:pt x="256904" y="24977"/>
                  </a:cubicBezTo>
                  <a:cubicBezTo>
                    <a:pt x="267667" y="15717"/>
                    <a:pt x="283934" y="16969"/>
                    <a:pt x="292944" y="27730"/>
                  </a:cubicBezTo>
                  <a:cubicBezTo>
                    <a:pt x="302205" y="38492"/>
                    <a:pt x="300703" y="54760"/>
                    <a:pt x="289941" y="63770"/>
                  </a:cubicBezTo>
                  <a:cubicBezTo>
                    <a:pt x="255153" y="94054"/>
                    <a:pt x="207600" y="111823"/>
                    <a:pt x="156544" y="114576"/>
                  </a:cubicBezTo>
                  <a:close/>
                </a:path>
              </a:pathLst>
            </a:custGeom>
            <a:solidFill>
              <a:srgbClr val="EDA9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15F7349-3E2E-4C98-BF52-0B3F38B350B9}"/>
                </a:ext>
              </a:extLst>
            </p:cNvPr>
            <p:cNvSpPr/>
            <p:nvPr/>
          </p:nvSpPr>
          <p:spPr>
            <a:xfrm>
              <a:off x="8028919" y="4802831"/>
              <a:ext cx="300331" cy="100110"/>
            </a:xfrm>
            <a:custGeom>
              <a:avLst/>
              <a:gdLst>
                <a:gd name="connsiteX0" fmla="*/ 150768 w 300330"/>
                <a:gd name="connsiteY0" fmla="*/ 19079 h 100110"/>
                <a:gd name="connsiteX1" fmla="*/ 29385 w 300330"/>
                <a:gd name="connsiteY1" fmla="*/ 59875 h 100110"/>
                <a:gd name="connsiteX2" fmla="*/ 23628 w 300330"/>
                <a:gd name="connsiteY2" fmla="*/ 95664 h 100110"/>
                <a:gd name="connsiteX3" fmla="*/ 59418 w 300330"/>
                <a:gd name="connsiteY3" fmla="*/ 101420 h 100110"/>
                <a:gd name="connsiteX4" fmla="*/ 153522 w 300330"/>
                <a:gd name="connsiteY4" fmla="*/ 70136 h 100110"/>
                <a:gd name="connsiteX5" fmla="*/ 259639 w 300330"/>
                <a:gd name="connsiteY5" fmla="*/ 97666 h 100110"/>
                <a:gd name="connsiteX6" fmla="*/ 295428 w 300330"/>
                <a:gd name="connsiteY6" fmla="*/ 91159 h 100110"/>
                <a:gd name="connsiteX7" fmla="*/ 288921 w 300330"/>
                <a:gd name="connsiteY7" fmla="*/ 55369 h 100110"/>
                <a:gd name="connsiteX8" fmla="*/ 150768 w 300330"/>
                <a:gd name="connsiteY8" fmla="*/ 19079 h 1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330" h="100110">
                  <a:moveTo>
                    <a:pt x="150768" y="19079"/>
                  </a:moveTo>
                  <a:cubicBezTo>
                    <a:pt x="105969" y="21332"/>
                    <a:pt x="62922" y="35848"/>
                    <a:pt x="29385" y="59875"/>
                  </a:cubicBezTo>
                  <a:cubicBezTo>
                    <a:pt x="17872" y="68134"/>
                    <a:pt x="15369" y="84151"/>
                    <a:pt x="23628" y="95664"/>
                  </a:cubicBezTo>
                  <a:cubicBezTo>
                    <a:pt x="31888" y="107177"/>
                    <a:pt x="47905" y="109679"/>
                    <a:pt x="59418" y="101420"/>
                  </a:cubicBezTo>
                  <a:cubicBezTo>
                    <a:pt x="84946" y="82900"/>
                    <a:pt x="118233" y="71888"/>
                    <a:pt x="153522" y="70136"/>
                  </a:cubicBezTo>
                  <a:cubicBezTo>
                    <a:pt x="193315" y="68134"/>
                    <a:pt x="231107" y="77894"/>
                    <a:pt x="259639" y="97666"/>
                  </a:cubicBezTo>
                  <a:cubicBezTo>
                    <a:pt x="271401" y="105675"/>
                    <a:pt x="287169" y="102671"/>
                    <a:pt x="295428" y="91159"/>
                  </a:cubicBezTo>
                  <a:cubicBezTo>
                    <a:pt x="303437" y="79396"/>
                    <a:pt x="300433" y="63378"/>
                    <a:pt x="288921" y="55369"/>
                  </a:cubicBezTo>
                  <a:cubicBezTo>
                    <a:pt x="250879" y="29341"/>
                    <a:pt x="201825" y="16577"/>
                    <a:pt x="150768" y="19079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693DF05-5A03-4B44-9F9A-37369F4D826D}"/>
                </a:ext>
              </a:extLst>
            </p:cNvPr>
            <p:cNvSpPr/>
            <p:nvPr/>
          </p:nvSpPr>
          <p:spPr>
            <a:xfrm>
              <a:off x="8127098" y="4984796"/>
              <a:ext cx="150165" cy="250276"/>
            </a:xfrm>
            <a:custGeom>
              <a:avLst/>
              <a:gdLst>
                <a:gd name="connsiteX0" fmla="*/ 144441 w 150165"/>
                <a:gd name="connsiteY0" fmla="*/ 130438 h 250275"/>
                <a:gd name="connsiteX1" fmla="*/ 87628 w 150165"/>
                <a:gd name="connsiteY1" fmla="*/ 248568 h 250275"/>
                <a:gd name="connsiteX2" fmla="*/ 19053 w 150165"/>
                <a:gd name="connsiteY2" fmla="*/ 136945 h 250275"/>
                <a:gd name="connsiteX3" fmla="*/ 75865 w 150165"/>
                <a:gd name="connsiteY3" fmla="*/ 18816 h 250275"/>
                <a:gd name="connsiteX4" fmla="*/ 144441 w 150165"/>
                <a:gd name="connsiteY4" fmla="*/ 130438 h 2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165" h="250275">
                  <a:moveTo>
                    <a:pt x="144441" y="130438"/>
                  </a:moveTo>
                  <a:cubicBezTo>
                    <a:pt x="147694" y="193758"/>
                    <a:pt x="122416" y="246566"/>
                    <a:pt x="87628" y="248568"/>
                  </a:cubicBezTo>
                  <a:cubicBezTo>
                    <a:pt x="53090" y="250320"/>
                    <a:pt x="22306" y="200516"/>
                    <a:pt x="19053" y="136945"/>
                  </a:cubicBezTo>
                  <a:cubicBezTo>
                    <a:pt x="15799" y="73626"/>
                    <a:pt x="41077" y="20567"/>
                    <a:pt x="75865" y="18816"/>
                  </a:cubicBezTo>
                  <a:cubicBezTo>
                    <a:pt x="110653" y="17063"/>
                    <a:pt x="141187" y="66868"/>
                    <a:pt x="144441" y="130438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1FC297B8-6062-458F-AE56-042059172035}"/>
                </a:ext>
              </a:extLst>
            </p:cNvPr>
            <p:cNvSpPr/>
            <p:nvPr/>
          </p:nvSpPr>
          <p:spPr>
            <a:xfrm>
              <a:off x="9173582" y="4743263"/>
              <a:ext cx="300331" cy="125138"/>
            </a:xfrm>
            <a:custGeom>
              <a:avLst/>
              <a:gdLst>
                <a:gd name="connsiteX0" fmla="*/ 161378 w 300330"/>
                <a:gd name="connsiteY0" fmla="*/ 19082 h 125137"/>
                <a:gd name="connsiteX1" fmla="*/ 286265 w 300330"/>
                <a:gd name="connsiteY1" fmla="*/ 47363 h 125137"/>
                <a:gd name="connsiteX2" fmla="*/ 295776 w 300330"/>
                <a:gd name="connsiteY2" fmla="*/ 82402 h 125137"/>
                <a:gd name="connsiteX3" fmla="*/ 260737 w 300330"/>
                <a:gd name="connsiteY3" fmla="*/ 91912 h 125137"/>
                <a:gd name="connsiteX4" fmla="*/ 163880 w 300330"/>
                <a:gd name="connsiteY4" fmla="*/ 70389 h 125137"/>
                <a:gd name="connsiteX5" fmla="*/ 61017 w 300330"/>
                <a:gd name="connsiteY5" fmla="*/ 108681 h 125137"/>
                <a:gd name="connsiteX6" fmla="*/ 24977 w 300330"/>
                <a:gd name="connsiteY6" fmla="*/ 105678 h 125137"/>
                <a:gd name="connsiteX7" fmla="*/ 27730 w 300330"/>
                <a:gd name="connsiteY7" fmla="*/ 69638 h 125137"/>
                <a:gd name="connsiteX8" fmla="*/ 161378 w 300330"/>
                <a:gd name="connsiteY8" fmla="*/ 19082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330" h="125137">
                  <a:moveTo>
                    <a:pt x="161378" y="19082"/>
                  </a:moveTo>
                  <a:cubicBezTo>
                    <a:pt x="206177" y="16830"/>
                    <a:pt x="250726" y="26841"/>
                    <a:pt x="286265" y="47363"/>
                  </a:cubicBezTo>
                  <a:cubicBezTo>
                    <a:pt x="298529" y="54371"/>
                    <a:pt x="302783" y="70138"/>
                    <a:pt x="295776" y="82402"/>
                  </a:cubicBezTo>
                  <a:cubicBezTo>
                    <a:pt x="288768" y="94665"/>
                    <a:pt x="273001" y="98920"/>
                    <a:pt x="260737" y="91912"/>
                  </a:cubicBezTo>
                  <a:cubicBezTo>
                    <a:pt x="233457" y="76145"/>
                    <a:pt x="199169" y="68637"/>
                    <a:pt x="163880" y="70389"/>
                  </a:cubicBezTo>
                  <a:cubicBezTo>
                    <a:pt x="124087" y="72391"/>
                    <a:pt x="87546" y="85906"/>
                    <a:pt x="61017" y="108681"/>
                  </a:cubicBezTo>
                  <a:cubicBezTo>
                    <a:pt x="50255" y="117941"/>
                    <a:pt x="33987" y="116440"/>
                    <a:pt x="24977" y="105678"/>
                  </a:cubicBezTo>
                  <a:cubicBezTo>
                    <a:pt x="15717" y="94916"/>
                    <a:pt x="16969" y="78648"/>
                    <a:pt x="27730" y="69638"/>
                  </a:cubicBezTo>
                  <a:cubicBezTo>
                    <a:pt x="62769" y="39605"/>
                    <a:pt x="110321" y="21835"/>
                    <a:pt x="161378" y="19082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EFD2E84A-AB10-44F8-8BAF-0D2A41EDF202}"/>
                </a:ext>
              </a:extLst>
            </p:cNvPr>
            <p:cNvSpPr/>
            <p:nvPr/>
          </p:nvSpPr>
          <p:spPr>
            <a:xfrm>
              <a:off x="9254592" y="4926482"/>
              <a:ext cx="150165" cy="250276"/>
            </a:xfrm>
            <a:custGeom>
              <a:avLst/>
              <a:gdLst>
                <a:gd name="connsiteX0" fmla="*/ 19050 w 150165"/>
                <a:gd name="connsiteY0" fmla="*/ 136945 h 250275"/>
                <a:gd name="connsiteX1" fmla="*/ 87626 w 150165"/>
                <a:gd name="connsiteY1" fmla="*/ 248568 h 250275"/>
                <a:gd name="connsiteX2" fmla="*/ 144439 w 150165"/>
                <a:gd name="connsiteY2" fmla="*/ 130438 h 250275"/>
                <a:gd name="connsiteX3" fmla="*/ 75863 w 150165"/>
                <a:gd name="connsiteY3" fmla="*/ 18815 h 250275"/>
                <a:gd name="connsiteX4" fmla="*/ 19050 w 150165"/>
                <a:gd name="connsiteY4" fmla="*/ 136945 h 2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165" h="250275">
                  <a:moveTo>
                    <a:pt x="19050" y="136945"/>
                  </a:moveTo>
                  <a:cubicBezTo>
                    <a:pt x="22304" y="200515"/>
                    <a:pt x="53088" y="250320"/>
                    <a:pt x="87626" y="248568"/>
                  </a:cubicBezTo>
                  <a:cubicBezTo>
                    <a:pt x="122164" y="246816"/>
                    <a:pt x="147692" y="194008"/>
                    <a:pt x="144439" y="130438"/>
                  </a:cubicBezTo>
                  <a:cubicBezTo>
                    <a:pt x="141185" y="67118"/>
                    <a:pt x="110401" y="17063"/>
                    <a:pt x="75863" y="18815"/>
                  </a:cubicBezTo>
                  <a:cubicBezTo>
                    <a:pt x="41325" y="20818"/>
                    <a:pt x="15797" y="73626"/>
                    <a:pt x="19050" y="136945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5721A337-5B06-41FA-9FB8-1068DF57D5C9}"/>
                </a:ext>
              </a:extLst>
            </p:cNvPr>
            <p:cNvSpPr/>
            <p:nvPr/>
          </p:nvSpPr>
          <p:spPr>
            <a:xfrm>
              <a:off x="7078083" y="5290753"/>
              <a:ext cx="375413" cy="475524"/>
            </a:xfrm>
            <a:custGeom>
              <a:avLst/>
              <a:gdLst>
                <a:gd name="connsiteX0" fmla="*/ 98750 w 375413"/>
                <a:gd name="connsiteY0" fmla="*/ 54735 h 475523"/>
                <a:gd name="connsiteX1" fmla="*/ 29924 w 375413"/>
                <a:gd name="connsiteY1" fmla="*/ 307763 h 475523"/>
                <a:gd name="connsiteX2" fmla="*/ 296718 w 375413"/>
                <a:gd name="connsiteY2" fmla="*/ 427896 h 475523"/>
                <a:gd name="connsiteX3" fmla="*/ 277447 w 375413"/>
                <a:gd name="connsiteY3" fmla="*/ 343302 h 475523"/>
                <a:gd name="connsiteX4" fmla="*/ 210373 w 375413"/>
                <a:gd name="connsiteY4" fmla="*/ 197892 h 475523"/>
                <a:gd name="connsiteX5" fmla="*/ 320744 w 375413"/>
                <a:gd name="connsiteY5" fmla="*/ 173615 h 475523"/>
                <a:gd name="connsiteX6" fmla="*/ 337763 w 375413"/>
                <a:gd name="connsiteY6" fmla="*/ 72254 h 475523"/>
                <a:gd name="connsiteX7" fmla="*/ 98750 w 375413"/>
                <a:gd name="connsiteY7" fmla="*/ 54735 h 47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413" h="475523">
                  <a:moveTo>
                    <a:pt x="98750" y="54735"/>
                  </a:moveTo>
                  <a:cubicBezTo>
                    <a:pt x="98750" y="54735"/>
                    <a:pt x="-16878" y="124061"/>
                    <a:pt x="29924" y="307763"/>
                  </a:cubicBezTo>
                  <a:cubicBezTo>
                    <a:pt x="79228" y="468941"/>
                    <a:pt x="258676" y="485709"/>
                    <a:pt x="296718" y="427896"/>
                  </a:cubicBezTo>
                  <a:cubicBezTo>
                    <a:pt x="296718" y="427896"/>
                    <a:pt x="319243" y="359821"/>
                    <a:pt x="277447" y="343302"/>
                  </a:cubicBezTo>
                  <a:cubicBezTo>
                    <a:pt x="235651" y="326784"/>
                    <a:pt x="184094" y="262463"/>
                    <a:pt x="210373" y="197892"/>
                  </a:cubicBezTo>
                  <a:cubicBezTo>
                    <a:pt x="236902" y="133321"/>
                    <a:pt x="300472" y="141080"/>
                    <a:pt x="320744" y="173615"/>
                  </a:cubicBezTo>
                  <a:cubicBezTo>
                    <a:pt x="341017" y="206151"/>
                    <a:pt x="385065" y="122059"/>
                    <a:pt x="337763" y="72254"/>
                  </a:cubicBezTo>
                  <a:cubicBezTo>
                    <a:pt x="290461" y="22449"/>
                    <a:pt x="188348" y="-9586"/>
                    <a:pt x="98750" y="54735"/>
                  </a:cubicBezTo>
                  <a:close/>
                </a:path>
              </a:pathLst>
            </a:custGeom>
            <a:solidFill>
              <a:srgbClr val="EDA9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40D083F-30DC-4954-B22B-2ED832E6BC01}"/>
                </a:ext>
              </a:extLst>
            </p:cNvPr>
            <p:cNvSpPr/>
            <p:nvPr/>
          </p:nvSpPr>
          <p:spPr>
            <a:xfrm>
              <a:off x="10102540" y="5136123"/>
              <a:ext cx="375413" cy="475524"/>
            </a:xfrm>
            <a:custGeom>
              <a:avLst/>
              <a:gdLst>
                <a:gd name="connsiteX0" fmla="*/ 270563 w 375413"/>
                <a:gd name="connsiteY0" fmla="*/ 44182 h 475523"/>
                <a:gd name="connsiteX1" fmla="*/ 365168 w 375413"/>
                <a:gd name="connsiteY1" fmla="*/ 288702 h 475523"/>
                <a:gd name="connsiteX2" fmla="*/ 112139 w 375413"/>
                <a:gd name="connsiteY2" fmla="*/ 435864 h 475523"/>
                <a:gd name="connsiteX3" fmla="*/ 122651 w 375413"/>
                <a:gd name="connsiteY3" fmla="*/ 349769 h 475523"/>
                <a:gd name="connsiteX4" fmla="*/ 174457 w 375413"/>
                <a:gd name="connsiteY4" fmla="*/ 198352 h 475523"/>
                <a:gd name="connsiteX5" fmla="*/ 62084 w 375413"/>
                <a:gd name="connsiteY5" fmla="*/ 185588 h 475523"/>
                <a:gd name="connsiteX6" fmla="*/ 34553 w 375413"/>
                <a:gd name="connsiteY6" fmla="*/ 86479 h 475523"/>
                <a:gd name="connsiteX7" fmla="*/ 270563 w 375413"/>
                <a:gd name="connsiteY7" fmla="*/ 44182 h 47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413" h="475523">
                  <a:moveTo>
                    <a:pt x="270563" y="44182"/>
                  </a:moveTo>
                  <a:cubicBezTo>
                    <a:pt x="270563" y="44182"/>
                    <a:pt x="392698" y="101245"/>
                    <a:pt x="365168" y="288702"/>
                  </a:cubicBezTo>
                  <a:cubicBezTo>
                    <a:pt x="332882" y="454134"/>
                    <a:pt x="155937" y="489173"/>
                    <a:pt x="112139" y="435864"/>
                  </a:cubicBezTo>
                  <a:cubicBezTo>
                    <a:pt x="112139" y="435864"/>
                    <a:pt x="82606" y="370292"/>
                    <a:pt x="122651" y="349769"/>
                  </a:cubicBezTo>
                  <a:cubicBezTo>
                    <a:pt x="162444" y="328996"/>
                    <a:pt x="207243" y="259670"/>
                    <a:pt x="174457" y="198352"/>
                  </a:cubicBezTo>
                  <a:cubicBezTo>
                    <a:pt x="141421" y="136784"/>
                    <a:pt x="79103" y="151300"/>
                    <a:pt x="62084" y="185588"/>
                  </a:cubicBezTo>
                  <a:cubicBezTo>
                    <a:pt x="45315" y="220126"/>
                    <a:pt x="-7243" y="140789"/>
                    <a:pt x="34553" y="86479"/>
                  </a:cubicBezTo>
                  <a:cubicBezTo>
                    <a:pt x="76600" y="31919"/>
                    <a:pt x="174708" y="-10378"/>
                    <a:pt x="270563" y="44182"/>
                  </a:cubicBezTo>
                  <a:close/>
                </a:path>
              </a:pathLst>
            </a:custGeom>
            <a:solidFill>
              <a:srgbClr val="EDA9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C5F3DF1-6ADB-4F26-9FDD-55EA0823FA9F}"/>
                </a:ext>
              </a:extLst>
            </p:cNvPr>
            <p:cNvSpPr/>
            <p:nvPr/>
          </p:nvSpPr>
          <p:spPr>
            <a:xfrm>
              <a:off x="8356132" y="5690868"/>
              <a:ext cx="926020" cy="475524"/>
            </a:xfrm>
            <a:custGeom>
              <a:avLst/>
              <a:gdLst>
                <a:gd name="connsiteX0" fmla="*/ 472020 w 926019"/>
                <a:gd name="connsiteY0" fmla="*/ 468516 h 475523"/>
                <a:gd name="connsiteX1" fmla="*/ 18771 w 926019"/>
                <a:gd name="connsiteY1" fmla="*/ 48804 h 475523"/>
                <a:gd name="connsiteX2" fmla="*/ 48554 w 926019"/>
                <a:gd name="connsiteY2" fmla="*/ 18771 h 475523"/>
                <a:gd name="connsiteX3" fmla="*/ 78587 w 926019"/>
                <a:gd name="connsiteY3" fmla="*/ 48804 h 475523"/>
                <a:gd name="connsiteX4" fmla="*/ 472020 w 926019"/>
                <a:gd name="connsiteY4" fmla="*/ 408700 h 475523"/>
                <a:gd name="connsiteX5" fmla="*/ 865453 w 926019"/>
                <a:gd name="connsiteY5" fmla="*/ 48804 h 475523"/>
                <a:gd name="connsiteX6" fmla="*/ 895236 w 926019"/>
                <a:gd name="connsiteY6" fmla="*/ 18771 h 475523"/>
                <a:gd name="connsiteX7" fmla="*/ 925019 w 926019"/>
                <a:gd name="connsiteY7" fmla="*/ 48804 h 475523"/>
                <a:gd name="connsiteX8" fmla="*/ 472020 w 926019"/>
                <a:gd name="connsiteY8" fmla="*/ 468516 h 47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6019" h="475523">
                  <a:moveTo>
                    <a:pt x="472020" y="468516"/>
                  </a:moveTo>
                  <a:cubicBezTo>
                    <a:pt x="222245" y="468516"/>
                    <a:pt x="18771" y="280309"/>
                    <a:pt x="18771" y="48804"/>
                  </a:cubicBezTo>
                  <a:cubicBezTo>
                    <a:pt x="18771" y="32286"/>
                    <a:pt x="32035" y="18771"/>
                    <a:pt x="48554" y="18771"/>
                  </a:cubicBezTo>
                  <a:cubicBezTo>
                    <a:pt x="65071" y="18771"/>
                    <a:pt x="78587" y="32286"/>
                    <a:pt x="78587" y="48804"/>
                  </a:cubicBezTo>
                  <a:cubicBezTo>
                    <a:pt x="78587" y="247272"/>
                    <a:pt x="255031" y="408700"/>
                    <a:pt x="472020" y="408700"/>
                  </a:cubicBezTo>
                  <a:cubicBezTo>
                    <a:pt x="689009" y="408700"/>
                    <a:pt x="865453" y="247272"/>
                    <a:pt x="865453" y="48804"/>
                  </a:cubicBezTo>
                  <a:cubicBezTo>
                    <a:pt x="865453" y="32286"/>
                    <a:pt x="878968" y="18771"/>
                    <a:pt x="895236" y="18771"/>
                  </a:cubicBezTo>
                  <a:cubicBezTo>
                    <a:pt x="911754" y="18771"/>
                    <a:pt x="925019" y="32286"/>
                    <a:pt x="925019" y="48804"/>
                  </a:cubicBezTo>
                  <a:cubicBezTo>
                    <a:pt x="925269" y="280309"/>
                    <a:pt x="721795" y="468516"/>
                    <a:pt x="472020" y="468516"/>
                  </a:cubicBezTo>
                  <a:close/>
                </a:path>
              </a:pathLst>
            </a:custGeom>
            <a:solidFill>
              <a:srgbClr val="EDA9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F65D539E-F281-4037-B809-9298A6A577EF}"/>
                </a:ext>
              </a:extLst>
            </p:cNvPr>
            <p:cNvSpPr/>
            <p:nvPr/>
          </p:nvSpPr>
          <p:spPr>
            <a:xfrm>
              <a:off x="8675976" y="6302923"/>
              <a:ext cx="250276" cy="100110"/>
            </a:xfrm>
            <a:custGeom>
              <a:avLst/>
              <a:gdLst>
                <a:gd name="connsiteX0" fmla="*/ 122894 w 250275"/>
                <a:gd name="connsiteY0" fmla="*/ 87216 h 100110"/>
                <a:gd name="connsiteX1" fmla="*/ 27789 w 250275"/>
                <a:gd name="connsiteY1" fmla="*/ 59685 h 100110"/>
                <a:gd name="connsiteX2" fmla="*/ 22032 w 250275"/>
                <a:gd name="connsiteY2" fmla="*/ 32155 h 100110"/>
                <a:gd name="connsiteX3" fmla="*/ 49563 w 250275"/>
                <a:gd name="connsiteY3" fmla="*/ 26649 h 100110"/>
                <a:gd name="connsiteX4" fmla="*/ 123144 w 250275"/>
                <a:gd name="connsiteY4" fmla="*/ 47672 h 100110"/>
                <a:gd name="connsiteX5" fmla="*/ 204233 w 250275"/>
                <a:gd name="connsiteY5" fmla="*/ 22894 h 100110"/>
                <a:gd name="connsiteX6" fmla="*/ 232014 w 250275"/>
                <a:gd name="connsiteY6" fmla="*/ 26649 h 100110"/>
                <a:gd name="connsiteX7" fmla="*/ 228259 w 250275"/>
                <a:gd name="connsiteY7" fmla="*/ 54429 h 100110"/>
                <a:gd name="connsiteX8" fmla="*/ 122894 w 250275"/>
                <a:gd name="connsiteY8" fmla="*/ 87216 h 1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275" h="100110">
                  <a:moveTo>
                    <a:pt x="122894" y="87216"/>
                  </a:moveTo>
                  <a:cubicBezTo>
                    <a:pt x="88105" y="86965"/>
                    <a:pt x="54318" y="77205"/>
                    <a:pt x="27789" y="59685"/>
                  </a:cubicBezTo>
                  <a:cubicBezTo>
                    <a:pt x="18528" y="53679"/>
                    <a:pt x="16026" y="41415"/>
                    <a:pt x="22032" y="32155"/>
                  </a:cubicBezTo>
                  <a:cubicBezTo>
                    <a:pt x="28039" y="23145"/>
                    <a:pt x="40302" y="20392"/>
                    <a:pt x="49563" y="26649"/>
                  </a:cubicBezTo>
                  <a:cubicBezTo>
                    <a:pt x="69835" y="39913"/>
                    <a:pt x="96114" y="47422"/>
                    <a:pt x="123144" y="47672"/>
                  </a:cubicBezTo>
                  <a:cubicBezTo>
                    <a:pt x="153927" y="47922"/>
                    <a:pt x="182709" y="39163"/>
                    <a:pt x="204233" y="22894"/>
                  </a:cubicBezTo>
                  <a:cubicBezTo>
                    <a:pt x="212993" y="16137"/>
                    <a:pt x="225506" y="17889"/>
                    <a:pt x="232014" y="26649"/>
                  </a:cubicBezTo>
                  <a:cubicBezTo>
                    <a:pt x="238521" y="35408"/>
                    <a:pt x="236769" y="47922"/>
                    <a:pt x="228259" y="54429"/>
                  </a:cubicBezTo>
                  <a:cubicBezTo>
                    <a:pt x="199728" y="75953"/>
                    <a:pt x="162187" y="87716"/>
                    <a:pt x="122894" y="87216"/>
                  </a:cubicBezTo>
                  <a:close/>
                </a:path>
              </a:pathLst>
            </a:custGeom>
            <a:solidFill>
              <a:srgbClr val="EDA9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1F45F178-8BD6-43CA-96FD-B2A5DED6A12C}"/>
                </a:ext>
              </a:extLst>
            </p:cNvPr>
            <p:cNvSpPr/>
            <p:nvPr/>
          </p:nvSpPr>
          <p:spPr>
            <a:xfrm>
              <a:off x="7497436" y="5227357"/>
              <a:ext cx="3228556" cy="1776957"/>
            </a:xfrm>
            <a:custGeom>
              <a:avLst/>
              <a:gdLst>
                <a:gd name="connsiteX0" fmla="*/ 3186259 w 3228555"/>
                <a:gd name="connsiteY0" fmla="*/ 18771 h 1776957"/>
                <a:gd name="connsiteX1" fmla="*/ 2671442 w 3228555"/>
                <a:gd name="connsiteY1" fmla="*/ 579889 h 1776957"/>
                <a:gd name="connsiteX2" fmla="*/ 1315449 w 3228555"/>
                <a:gd name="connsiteY2" fmla="*/ 1658827 h 1776957"/>
                <a:gd name="connsiteX3" fmla="*/ 18771 w 3228555"/>
                <a:gd name="connsiteY3" fmla="*/ 1231357 h 1776957"/>
                <a:gd name="connsiteX4" fmla="*/ 1359747 w 3228555"/>
                <a:gd name="connsiteY4" fmla="*/ 1777458 h 1776957"/>
                <a:gd name="connsiteX5" fmla="*/ 2741770 w 3228555"/>
                <a:gd name="connsiteY5" fmla="*/ 738814 h 1776957"/>
                <a:gd name="connsiteX6" fmla="*/ 3186259 w 3228555"/>
                <a:gd name="connsiteY6" fmla="*/ 18771 h 177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8555" h="1776957">
                  <a:moveTo>
                    <a:pt x="3186259" y="18771"/>
                  </a:moveTo>
                  <a:cubicBezTo>
                    <a:pt x="3225553" y="421965"/>
                    <a:pt x="2875917" y="697769"/>
                    <a:pt x="2671442" y="579889"/>
                  </a:cubicBezTo>
                  <a:cubicBezTo>
                    <a:pt x="2625892" y="1248876"/>
                    <a:pt x="2010464" y="1648065"/>
                    <a:pt x="1315449" y="1658827"/>
                  </a:cubicBezTo>
                  <a:cubicBezTo>
                    <a:pt x="652468" y="1679350"/>
                    <a:pt x="235760" y="1399792"/>
                    <a:pt x="18771" y="1231357"/>
                  </a:cubicBezTo>
                  <a:cubicBezTo>
                    <a:pt x="382171" y="1747174"/>
                    <a:pt x="1105468" y="1790472"/>
                    <a:pt x="1359747" y="1777458"/>
                  </a:cubicBezTo>
                  <a:cubicBezTo>
                    <a:pt x="1662831" y="1763442"/>
                    <a:pt x="2531788" y="1680351"/>
                    <a:pt x="2741770" y="738814"/>
                  </a:cubicBezTo>
                  <a:cubicBezTo>
                    <a:pt x="3029837" y="749576"/>
                    <a:pt x="3343683" y="364402"/>
                    <a:pt x="3186259" y="18771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75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:a16="http://schemas.microsoft.com/office/drawing/2014/main" id="{0060F970-85C9-4B15-B346-0049DD96138F}"/>
              </a:ext>
            </a:extLst>
          </p:cNvPr>
          <p:cNvSpPr txBox="1"/>
          <p:nvPr/>
        </p:nvSpPr>
        <p:spPr>
          <a:xfrm>
            <a:off x="13418238" y="5727207"/>
            <a:ext cx="9396008" cy="101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1" dirty="0">
                <a:latin typeface="+mj-lt"/>
              </a:rPr>
              <a:t>Baby Infographics 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807715B-87F2-4E0D-9DB0-E04F4167DFFA}"/>
              </a:ext>
            </a:extLst>
          </p:cNvPr>
          <p:cNvSpPr/>
          <p:nvPr/>
        </p:nvSpPr>
        <p:spPr>
          <a:xfrm>
            <a:off x="13492838" y="7089180"/>
            <a:ext cx="7668012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D031F-22CE-4197-B26E-6CB4658A4557}"/>
              </a:ext>
            </a:extLst>
          </p:cNvPr>
          <p:cNvGrpSpPr/>
          <p:nvPr/>
        </p:nvGrpSpPr>
        <p:grpSpPr>
          <a:xfrm>
            <a:off x="3025581" y="1340200"/>
            <a:ext cx="7668012" cy="11497962"/>
            <a:chOff x="3756849" y="10060431"/>
            <a:chExt cx="2200242" cy="329919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5AD0C7-C641-4373-9A15-9E846A36F4AD}"/>
                </a:ext>
              </a:extLst>
            </p:cNvPr>
            <p:cNvSpPr/>
            <p:nvPr/>
          </p:nvSpPr>
          <p:spPr>
            <a:xfrm>
              <a:off x="3883967" y="11955017"/>
              <a:ext cx="650717" cy="900992"/>
            </a:xfrm>
            <a:custGeom>
              <a:avLst/>
              <a:gdLst>
                <a:gd name="connsiteX0" fmla="*/ 645951 w 650716"/>
                <a:gd name="connsiteY0" fmla="*/ 213485 h 900992"/>
                <a:gd name="connsiteX1" fmla="*/ 565362 w 650716"/>
                <a:gd name="connsiteY1" fmla="*/ 18771 h 900992"/>
                <a:gd name="connsiteX2" fmla="*/ 280048 w 650716"/>
                <a:gd name="connsiteY2" fmla="*/ 616680 h 900992"/>
                <a:gd name="connsiteX3" fmla="*/ 59054 w 650716"/>
                <a:gd name="connsiteY3" fmla="*/ 737562 h 900992"/>
                <a:gd name="connsiteX4" fmla="*/ 44288 w 650716"/>
                <a:gd name="connsiteY4" fmla="*/ 790621 h 900992"/>
                <a:gd name="connsiteX5" fmla="*/ 24516 w 650716"/>
                <a:gd name="connsiteY5" fmla="*/ 835671 h 900992"/>
                <a:gd name="connsiteX6" fmla="*/ 86835 w 650716"/>
                <a:gd name="connsiteY6" fmla="*/ 831917 h 900992"/>
                <a:gd name="connsiteX7" fmla="*/ 81579 w 650716"/>
                <a:gd name="connsiteY7" fmla="*/ 876966 h 900992"/>
                <a:gd name="connsiteX8" fmla="*/ 387916 w 650716"/>
                <a:gd name="connsiteY8" fmla="*/ 801633 h 900992"/>
                <a:gd name="connsiteX9" fmla="*/ 510551 w 650716"/>
                <a:gd name="connsiteY9" fmla="*/ 874213 h 900992"/>
                <a:gd name="connsiteX10" fmla="*/ 441475 w 650716"/>
                <a:gd name="connsiteY10" fmla="*/ 670238 h 900992"/>
                <a:gd name="connsiteX11" fmla="*/ 645951 w 650716"/>
                <a:gd name="connsiteY11" fmla="*/ 213485 h 90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716" h="900992">
                  <a:moveTo>
                    <a:pt x="645951" y="213485"/>
                  </a:moveTo>
                  <a:cubicBezTo>
                    <a:pt x="675483" y="80339"/>
                    <a:pt x="634188" y="32286"/>
                    <a:pt x="565362" y="18771"/>
                  </a:cubicBezTo>
                  <a:cubicBezTo>
                    <a:pt x="422955" y="225749"/>
                    <a:pt x="280048" y="616680"/>
                    <a:pt x="280048" y="616680"/>
                  </a:cubicBezTo>
                  <a:cubicBezTo>
                    <a:pt x="-15278" y="701523"/>
                    <a:pt x="27770" y="733558"/>
                    <a:pt x="59054" y="737562"/>
                  </a:cubicBezTo>
                  <a:cubicBezTo>
                    <a:pt x="-7519" y="759336"/>
                    <a:pt x="24016" y="792623"/>
                    <a:pt x="44288" y="790621"/>
                  </a:cubicBezTo>
                  <a:cubicBezTo>
                    <a:pt x="26018" y="802134"/>
                    <a:pt x="9750" y="819653"/>
                    <a:pt x="24516" y="835671"/>
                  </a:cubicBezTo>
                  <a:cubicBezTo>
                    <a:pt x="40283" y="852940"/>
                    <a:pt x="86835" y="831917"/>
                    <a:pt x="86835" y="831917"/>
                  </a:cubicBezTo>
                  <a:cubicBezTo>
                    <a:pt x="39032" y="859197"/>
                    <a:pt x="81579" y="876966"/>
                    <a:pt x="81579" y="876966"/>
                  </a:cubicBezTo>
                  <a:cubicBezTo>
                    <a:pt x="135639" y="888729"/>
                    <a:pt x="387916" y="801633"/>
                    <a:pt x="387916" y="801633"/>
                  </a:cubicBezTo>
                  <a:cubicBezTo>
                    <a:pt x="460997" y="862200"/>
                    <a:pt x="494534" y="941787"/>
                    <a:pt x="510551" y="874213"/>
                  </a:cubicBezTo>
                  <a:cubicBezTo>
                    <a:pt x="522314" y="824659"/>
                    <a:pt x="470257" y="721795"/>
                    <a:pt x="441475" y="670238"/>
                  </a:cubicBezTo>
                  <a:cubicBezTo>
                    <a:pt x="484022" y="591902"/>
                    <a:pt x="612163" y="328112"/>
                    <a:pt x="645951" y="213485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3F45F5-DA98-4249-B84B-F6796736E90F}"/>
                </a:ext>
              </a:extLst>
            </p:cNvPr>
            <p:cNvSpPr/>
            <p:nvPr/>
          </p:nvSpPr>
          <p:spPr>
            <a:xfrm>
              <a:off x="3911236" y="12629447"/>
              <a:ext cx="175193" cy="75083"/>
            </a:xfrm>
            <a:custGeom>
              <a:avLst/>
              <a:gdLst>
                <a:gd name="connsiteX0" fmla="*/ 32035 w 175192"/>
                <a:gd name="connsiteY0" fmla="*/ 63132 h 75082"/>
                <a:gd name="connsiteX1" fmla="*/ 155922 w 175192"/>
                <a:gd name="connsiteY1" fmla="*/ 25341 h 75082"/>
                <a:gd name="connsiteX2" fmla="*/ 150666 w 175192"/>
                <a:gd name="connsiteY2" fmla="*/ 19084 h 75082"/>
                <a:gd name="connsiteX3" fmla="*/ 18771 w 175192"/>
                <a:gd name="connsiteY3" fmla="*/ 59378 h 75082"/>
                <a:gd name="connsiteX4" fmla="*/ 32035 w 175192"/>
                <a:gd name="connsiteY4" fmla="*/ 63132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192" h="75082">
                  <a:moveTo>
                    <a:pt x="32035" y="63132"/>
                  </a:moveTo>
                  <a:cubicBezTo>
                    <a:pt x="32035" y="63132"/>
                    <a:pt x="123136" y="36603"/>
                    <a:pt x="155922" y="25341"/>
                  </a:cubicBezTo>
                  <a:cubicBezTo>
                    <a:pt x="155922" y="25341"/>
                    <a:pt x="158925" y="17081"/>
                    <a:pt x="150666" y="19084"/>
                  </a:cubicBezTo>
                  <a:cubicBezTo>
                    <a:pt x="142657" y="21086"/>
                    <a:pt x="18771" y="59378"/>
                    <a:pt x="18771" y="59378"/>
                  </a:cubicBezTo>
                  <a:cubicBezTo>
                    <a:pt x="18771" y="59378"/>
                    <a:pt x="25778" y="63883"/>
                    <a:pt x="32035" y="63132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6C69FA-154A-40E0-A9D1-E5E865F2C169}"/>
                </a:ext>
              </a:extLst>
            </p:cNvPr>
            <p:cNvSpPr/>
            <p:nvPr/>
          </p:nvSpPr>
          <p:spPr>
            <a:xfrm>
              <a:off x="3898222" y="12676908"/>
              <a:ext cx="175193" cy="75083"/>
            </a:xfrm>
            <a:custGeom>
              <a:avLst/>
              <a:gdLst>
                <a:gd name="connsiteX0" fmla="*/ 30033 w 175192"/>
                <a:gd name="connsiteY0" fmla="*/ 68730 h 75082"/>
                <a:gd name="connsiteX1" fmla="*/ 179448 w 175192"/>
                <a:gd name="connsiteY1" fmla="*/ 24431 h 75082"/>
                <a:gd name="connsiteX2" fmla="*/ 177195 w 175192"/>
                <a:gd name="connsiteY2" fmla="*/ 18925 h 75082"/>
                <a:gd name="connsiteX3" fmla="*/ 18771 w 175192"/>
                <a:gd name="connsiteY3" fmla="*/ 66228 h 75082"/>
                <a:gd name="connsiteX4" fmla="*/ 30033 w 175192"/>
                <a:gd name="connsiteY4" fmla="*/ 68730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192" h="75082">
                  <a:moveTo>
                    <a:pt x="30033" y="68730"/>
                  </a:moveTo>
                  <a:lnTo>
                    <a:pt x="179448" y="24431"/>
                  </a:lnTo>
                  <a:cubicBezTo>
                    <a:pt x="179448" y="24431"/>
                    <a:pt x="182701" y="17674"/>
                    <a:pt x="177195" y="18925"/>
                  </a:cubicBezTo>
                  <a:cubicBezTo>
                    <a:pt x="171689" y="20176"/>
                    <a:pt x="37291" y="62473"/>
                    <a:pt x="18771" y="66228"/>
                  </a:cubicBezTo>
                  <a:cubicBezTo>
                    <a:pt x="18771" y="66228"/>
                    <a:pt x="23526" y="68980"/>
                    <a:pt x="30033" y="68730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605541-590F-48DA-A3A8-1F21E800CD80}"/>
                </a:ext>
              </a:extLst>
            </p:cNvPr>
            <p:cNvSpPr/>
            <p:nvPr/>
          </p:nvSpPr>
          <p:spPr>
            <a:xfrm>
              <a:off x="3903228" y="12726331"/>
              <a:ext cx="200221" cy="75083"/>
            </a:xfrm>
            <a:custGeom>
              <a:avLst/>
              <a:gdLst>
                <a:gd name="connsiteX0" fmla="*/ 65572 w 200220"/>
                <a:gd name="connsiteY0" fmla="*/ 63355 h 75082"/>
                <a:gd name="connsiteX1" fmla="*/ 193713 w 200220"/>
                <a:gd name="connsiteY1" fmla="*/ 23311 h 75082"/>
                <a:gd name="connsiteX2" fmla="*/ 191461 w 200220"/>
                <a:gd name="connsiteY2" fmla="*/ 18806 h 75082"/>
                <a:gd name="connsiteX3" fmla="*/ 18771 w 200220"/>
                <a:gd name="connsiteY3" fmla="*/ 70363 h 75082"/>
                <a:gd name="connsiteX4" fmla="*/ 65572 w 200220"/>
                <a:gd name="connsiteY4" fmla="*/ 63355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220" h="75082">
                  <a:moveTo>
                    <a:pt x="65572" y="63355"/>
                  </a:moveTo>
                  <a:lnTo>
                    <a:pt x="193713" y="23311"/>
                  </a:lnTo>
                  <a:cubicBezTo>
                    <a:pt x="193713" y="23311"/>
                    <a:pt x="196466" y="18306"/>
                    <a:pt x="191461" y="18806"/>
                  </a:cubicBezTo>
                  <a:cubicBezTo>
                    <a:pt x="186455" y="19306"/>
                    <a:pt x="37291" y="66859"/>
                    <a:pt x="18771" y="70363"/>
                  </a:cubicBezTo>
                  <a:cubicBezTo>
                    <a:pt x="18771" y="70363"/>
                    <a:pt x="29533" y="77120"/>
                    <a:pt x="65572" y="63355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0572C97-F66A-4E95-A78A-50546E0D9A11}"/>
                </a:ext>
              </a:extLst>
            </p:cNvPr>
            <p:cNvSpPr/>
            <p:nvPr/>
          </p:nvSpPr>
          <p:spPr>
            <a:xfrm>
              <a:off x="4253113" y="12731372"/>
              <a:ext cx="150165" cy="125138"/>
            </a:xfrm>
            <a:custGeom>
              <a:avLst/>
              <a:gdLst>
                <a:gd name="connsiteX0" fmla="*/ 18771 w 150165"/>
                <a:gd name="connsiteY0" fmla="*/ 25277 h 125137"/>
                <a:gd name="connsiteX1" fmla="*/ 98609 w 150165"/>
                <a:gd name="connsiteY1" fmla="*/ 107869 h 125137"/>
                <a:gd name="connsiteX2" fmla="*/ 131645 w 150165"/>
                <a:gd name="connsiteY2" fmla="*/ 119881 h 125137"/>
                <a:gd name="connsiteX3" fmla="*/ 62569 w 150165"/>
                <a:gd name="connsiteY3" fmla="*/ 55561 h 125137"/>
                <a:gd name="connsiteX4" fmla="*/ 29032 w 150165"/>
                <a:gd name="connsiteY4" fmla="*/ 18771 h 125137"/>
                <a:gd name="connsiteX5" fmla="*/ 18771 w 150165"/>
                <a:gd name="connsiteY5" fmla="*/ 25277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165" h="125137">
                  <a:moveTo>
                    <a:pt x="18771" y="25277"/>
                  </a:moveTo>
                  <a:cubicBezTo>
                    <a:pt x="18771" y="25277"/>
                    <a:pt x="79087" y="87346"/>
                    <a:pt x="98609" y="107869"/>
                  </a:cubicBezTo>
                  <a:cubicBezTo>
                    <a:pt x="112874" y="121634"/>
                    <a:pt x="123886" y="128391"/>
                    <a:pt x="131645" y="119881"/>
                  </a:cubicBezTo>
                  <a:cubicBezTo>
                    <a:pt x="125889" y="119381"/>
                    <a:pt x="106868" y="107869"/>
                    <a:pt x="62569" y="55561"/>
                  </a:cubicBezTo>
                  <a:cubicBezTo>
                    <a:pt x="32786" y="22274"/>
                    <a:pt x="29032" y="18771"/>
                    <a:pt x="29032" y="18771"/>
                  </a:cubicBezTo>
                  <a:lnTo>
                    <a:pt x="18771" y="25277"/>
                  </a:ln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335BF4-EA55-47A2-9C1A-1FB1696BCBB8}"/>
                </a:ext>
              </a:extLst>
            </p:cNvPr>
            <p:cNvSpPr/>
            <p:nvPr/>
          </p:nvSpPr>
          <p:spPr>
            <a:xfrm>
              <a:off x="3892848" y="12783996"/>
              <a:ext cx="1952150" cy="575634"/>
            </a:xfrm>
            <a:custGeom>
              <a:avLst/>
              <a:gdLst>
                <a:gd name="connsiteX0" fmla="*/ 154038 w 1952150"/>
                <a:gd name="connsiteY0" fmla="*/ 310526 h 575633"/>
                <a:gd name="connsiteX1" fmla="*/ 18889 w 1952150"/>
                <a:gd name="connsiteY1" fmla="*/ 445676 h 575633"/>
                <a:gd name="connsiteX2" fmla="*/ 385543 w 1952150"/>
                <a:gd name="connsiteY2" fmla="*/ 518005 h 575633"/>
                <a:gd name="connsiteX3" fmla="*/ 815016 w 1952150"/>
                <a:gd name="connsiteY3" fmla="*/ 305771 h 575633"/>
                <a:gd name="connsiteX4" fmla="*/ 1336090 w 1952150"/>
                <a:gd name="connsiteY4" fmla="*/ 339558 h 575633"/>
                <a:gd name="connsiteX5" fmla="*/ 1741286 w 1952150"/>
                <a:gd name="connsiteY5" fmla="*/ 547037 h 575633"/>
                <a:gd name="connsiteX6" fmla="*/ 1847403 w 1952150"/>
                <a:gd name="connsiteY6" fmla="*/ 286500 h 575633"/>
                <a:gd name="connsiteX7" fmla="*/ 1292542 w 1952150"/>
                <a:gd name="connsiteY7" fmla="*/ 25963 h 575633"/>
                <a:gd name="connsiteX8" fmla="*/ 708649 w 1952150"/>
                <a:gd name="connsiteY8" fmla="*/ 88782 h 575633"/>
                <a:gd name="connsiteX9" fmla="*/ 154038 w 1952150"/>
                <a:gd name="connsiteY9" fmla="*/ 310526 h 575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150" h="575633">
                  <a:moveTo>
                    <a:pt x="154038" y="310526"/>
                  </a:moveTo>
                  <a:cubicBezTo>
                    <a:pt x="154038" y="310526"/>
                    <a:pt x="14134" y="349069"/>
                    <a:pt x="18889" y="445676"/>
                  </a:cubicBezTo>
                  <a:cubicBezTo>
                    <a:pt x="23644" y="542031"/>
                    <a:pt x="260155" y="609606"/>
                    <a:pt x="385543" y="518005"/>
                  </a:cubicBezTo>
                  <a:cubicBezTo>
                    <a:pt x="510931" y="426404"/>
                    <a:pt x="563990" y="325043"/>
                    <a:pt x="815016" y="305771"/>
                  </a:cubicBezTo>
                  <a:cubicBezTo>
                    <a:pt x="1065792" y="286500"/>
                    <a:pt x="1229973" y="242952"/>
                    <a:pt x="1336090" y="339558"/>
                  </a:cubicBezTo>
                  <a:cubicBezTo>
                    <a:pt x="1442207" y="436165"/>
                    <a:pt x="1514537" y="556548"/>
                    <a:pt x="1741286" y="547037"/>
                  </a:cubicBezTo>
                  <a:cubicBezTo>
                    <a:pt x="1968036" y="537526"/>
                    <a:pt x="2035610" y="325043"/>
                    <a:pt x="1847403" y="286500"/>
                  </a:cubicBezTo>
                  <a:cubicBezTo>
                    <a:pt x="1659196" y="247957"/>
                    <a:pt x="1292542" y="25963"/>
                    <a:pt x="1292542" y="25963"/>
                  </a:cubicBezTo>
                  <a:cubicBezTo>
                    <a:pt x="1292542" y="25963"/>
                    <a:pt x="940404" y="-12580"/>
                    <a:pt x="708649" y="88782"/>
                  </a:cubicBezTo>
                  <a:cubicBezTo>
                    <a:pt x="477394" y="189894"/>
                    <a:pt x="154038" y="310526"/>
                    <a:pt x="154038" y="310526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F1B1678-A169-4ABA-ADCE-6D70FFA242C8}"/>
                </a:ext>
              </a:extLst>
            </p:cNvPr>
            <p:cNvSpPr/>
            <p:nvPr/>
          </p:nvSpPr>
          <p:spPr>
            <a:xfrm>
              <a:off x="4986077" y="12667327"/>
              <a:ext cx="625689" cy="500551"/>
            </a:xfrm>
            <a:custGeom>
              <a:avLst/>
              <a:gdLst>
                <a:gd name="connsiteX0" fmla="*/ 514910 w 625689"/>
                <a:gd name="connsiteY0" fmla="*/ 495269 h 500551"/>
                <a:gd name="connsiteX1" fmla="*/ 229596 w 625689"/>
                <a:gd name="connsiteY1" fmla="*/ 308564 h 500551"/>
                <a:gd name="connsiteX2" fmla="*/ 42890 w 625689"/>
                <a:gd name="connsiteY2" fmla="*/ 261012 h 500551"/>
                <a:gd name="connsiteX3" fmla="*/ 85437 w 625689"/>
                <a:gd name="connsiteY3" fmla="*/ 55536 h 500551"/>
                <a:gd name="connsiteX4" fmla="*/ 292916 w 625689"/>
                <a:gd name="connsiteY4" fmla="*/ 21247 h 500551"/>
                <a:gd name="connsiteX5" fmla="*/ 594748 w 625689"/>
                <a:gd name="connsiteY5" fmla="*/ 284788 h 500551"/>
                <a:gd name="connsiteX6" fmla="*/ 514910 w 625689"/>
                <a:gd name="connsiteY6" fmla="*/ 495269 h 50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689" h="500551">
                  <a:moveTo>
                    <a:pt x="514910" y="495269"/>
                  </a:moveTo>
                  <a:cubicBezTo>
                    <a:pt x="514910" y="495269"/>
                    <a:pt x="370501" y="451221"/>
                    <a:pt x="229596" y="308564"/>
                  </a:cubicBezTo>
                  <a:cubicBezTo>
                    <a:pt x="202316" y="278030"/>
                    <a:pt x="93696" y="298303"/>
                    <a:pt x="42890" y="261012"/>
                  </a:cubicBezTo>
                  <a:cubicBezTo>
                    <a:pt x="-8166" y="223720"/>
                    <a:pt x="29376" y="103088"/>
                    <a:pt x="85437" y="55536"/>
                  </a:cubicBezTo>
                  <a:cubicBezTo>
                    <a:pt x="141499" y="7983"/>
                    <a:pt x="249118" y="19496"/>
                    <a:pt x="292916" y="21247"/>
                  </a:cubicBezTo>
                  <a:cubicBezTo>
                    <a:pt x="336714" y="23250"/>
                    <a:pt x="525172" y="138627"/>
                    <a:pt x="594748" y="284788"/>
                  </a:cubicBezTo>
                  <a:cubicBezTo>
                    <a:pt x="664325" y="430699"/>
                    <a:pt x="514910" y="495269"/>
                    <a:pt x="514910" y="495269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F1E0D2-7670-4006-A295-2DA6B95CBAB2}"/>
                </a:ext>
              </a:extLst>
            </p:cNvPr>
            <p:cNvSpPr/>
            <p:nvPr/>
          </p:nvSpPr>
          <p:spPr>
            <a:xfrm>
              <a:off x="5306773" y="12802450"/>
              <a:ext cx="300331" cy="375413"/>
            </a:xfrm>
            <a:custGeom>
              <a:avLst/>
              <a:gdLst>
                <a:gd name="connsiteX0" fmla="*/ 176444 w 300330"/>
                <a:gd name="connsiteY0" fmla="*/ 18771 h 375413"/>
                <a:gd name="connsiteX1" fmla="*/ 274052 w 300330"/>
                <a:gd name="connsiteY1" fmla="*/ 149415 h 375413"/>
                <a:gd name="connsiteX2" fmla="*/ 194214 w 300330"/>
                <a:gd name="connsiteY2" fmla="*/ 359897 h 375413"/>
                <a:gd name="connsiteX3" fmla="*/ 18771 w 300330"/>
                <a:gd name="connsiteY3" fmla="*/ 266543 h 375413"/>
                <a:gd name="connsiteX4" fmla="*/ 176444 w 300330"/>
                <a:gd name="connsiteY4" fmla="*/ 18771 h 37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30" h="375413">
                  <a:moveTo>
                    <a:pt x="176444" y="18771"/>
                  </a:moveTo>
                  <a:cubicBezTo>
                    <a:pt x="215487" y="57063"/>
                    <a:pt x="251277" y="101612"/>
                    <a:pt x="274052" y="149415"/>
                  </a:cubicBezTo>
                  <a:cubicBezTo>
                    <a:pt x="343629" y="295325"/>
                    <a:pt x="194214" y="359897"/>
                    <a:pt x="194214" y="359897"/>
                  </a:cubicBezTo>
                  <a:cubicBezTo>
                    <a:pt x="194214" y="359897"/>
                    <a:pt x="116128" y="335870"/>
                    <a:pt x="18771" y="266543"/>
                  </a:cubicBezTo>
                  <a:cubicBezTo>
                    <a:pt x="33537" y="145910"/>
                    <a:pt x="131395" y="55060"/>
                    <a:pt x="176444" y="18771"/>
                  </a:cubicBezTo>
                  <a:close/>
                </a:path>
              </a:pathLst>
            </a:custGeom>
            <a:solidFill>
              <a:srgbClr val="9CD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75CA59A-B69D-4D62-93E5-3B6B46422311}"/>
                </a:ext>
              </a:extLst>
            </p:cNvPr>
            <p:cNvSpPr/>
            <p:nvPr/>
          </p:nvSpPr>
          <p:spPr>
            <a:xfrm>
              <a:off x="5431512" y="12646990"/>
              <a:ext cx="525579" cy="600662"/>
            </a:xfrm>
            <a:custGeom>
              <a:avLst/>
              <a:gdLst>
                <a:gd name="connsiteX0" fmla="*/ 398088 w 525578"/>
                <a:gd name="connsiteY0" fmla="*/ 36829 h 600661"/>
                <a:gd name="connsiteX1" fmla="*/ 168334 w 525578"/>
                <a:gd name="connsiteY1" fmla="*/ 94142 h 600661"/>
                <a:gd name="connsiteX2" fmla="*/ 43947 w 525578"/>
                <a:gd name="connsiteY2" fmla="*/ 371949 h 600661"/>
                <a:gd name="connsiteX3" fmla="*/ 192111 w 525578"/>
                <a:gd name="connsiteY3" fmla="*/ 591941 h 600661"/>
                <a:gd name="connsiteX4" fmla="*/ 503704 w 525578"/>
                <a:gd name="connsiteY4" fmla="*/ 290609 h 600661"/>
                <a:gd name="connsiteX5" fmla="*/ 398088 w 525578"/>
                <a:gd name="connsiteY5" fmla="*/ 36829 h 60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5578" h="600661">
                  <a:moveTo>
                    <a:pt x="398088" y="36829"/>
                  </a:moveTo>
                  <a:cubicBezTo>
                    <a:pt x="398088" y="36829"/>
                    <a:pt x="235408" y="-30245"/>
                    <a:pt x="168334" y="94142"/>
                  </a:cubicBezTo>
                  <a:cubicBezTo>
                    <a:pt x="149063" y="170727"/>
                    <a:pt x="101261" y="276093"/>
                    <a:pt x="43947" y="371949"/>
                  </a:cubicBezTo>
                  <a:cubicBezTo>
                    <a:pt x="-13616" y="467804"/>
                    <a:pt x="24176" y="603454"/>
                    <a:pt x="192111" y="591941"/>
                  </a:cubicBezTo>
                  <a:cubicBezTo>
                    <a:pt x="339773" y="581680"/>
                    <a:pt x="474922" y="371949"/>
                    <a:pt x="503704" y="290609"/>
                  </a:cubicBezTo>
                  <a:cubicBezTo>
                    <a:pt x="531985" y="209019"/>
                    <a:pt x="527230" y="108659"/>
                    <a:pt x="398088" y="36829"/>
                  </a:cubicBezTo>
                  <a:close/>
                </a:path>
              </a:pathLst>
            </a:custGeom>
            <a:solidFill>
              <a:srgbClr val="9CD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C2E926-5E8D-459F-9A80-0C90953A00F8}"/>
                </a:ext>
              </a:extLst>
            </p:cNvPr>
            <p:cNvSpPr/>
            <p:nvPr/>
          </p:nvSpPr>
          <p:spPr>
            <a:xfrm>
              <a:off x="5431287" y="12646990"/>
              <a:ext cx="525579" cy="575634"/>
            </a:xfrm>
            <a:custGeom>
              <a:avLst/>
              <a:gdLst>
                <a:gd name="connsiteX0" fmla="*/ 43922 w 525578"/>
                <a:gd name="connsiteY0" fmla="*/ 371949 h 575633"/>
                <a:gd name="connsiteX1" fmla="*/ 168309 w 525578"/>
                <a:gd name="connsiteY1" fmla="*/ 94142 h 575633"/>
                <a:gd name="connsiteX2" fmla="*/ 398062 w 525578"/>
                <a:gd name="connsiteY2" fmla="*/ 36829 h 575633"/>
                <a:gd name="connsiteX3" fmla="*/ 508434 w 525578"/>
                <a:gd name="connsiteY3" fmla="*/ 155710 h 575633"/>
                <a:gd name="connsiteX4" fmla="*/ 288191 w 525578"/>
                <a:gd name="connsiteY4" fmla="*/ 61356 h 575633"/>
                <a:gd name="connsiteX5" fmla="*/ 145784 w 525578"/>
                <a:gd name="connsiteY5" fmla="*/ 305125 h 575633"/>
                <a:gd name="connsiteX6" fmla="*/ 71703 w 525578"/>
                <a:gd name="connsiteY6" fmla="*/ 565412 h 575633"/>
                <a:gd name="connsiteX7" fmla="*/ 43922 w 525578"/>
                <a:gd name="connsiteY7" fmla="*/ 371949 h 575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5578" h="575633">
                  <a:moveTo>
                    <a:pt x="43922" y="371949"/>
                  </a:moveTo>
                  <a:cubicBezTo>
                    <a:pt x="101485" y="276093"/>
                    <a:pt x="149288" y="170727"/>
                    <a:pt x="168309" y="94142"/>
                  </a:cubicBezTo>
                  <a:cubicBezTo>
                    <a:pt x="235383" y="-30245"/>
                    <a:pt x="398062" y="36829"/>
                    <a:pt x="398062" y="36829"/>
                  </a:cubicBezTo>
                  <a:cubicBezTo>
                    <a:pt x="472144" y="69115"/>
                    <a:pt x="493918" y="113164"/>
                    <a:pt x="508434" y="155710"/>
                  </a:cubicBezTo>
                  <a:cubicBezTo>
                    <a:pt x="458379" y="91890"/>
                    <a:pt x="386299" y="59855"/>
                    <a:pt x="288191" y="61356"/>
                  </a:cubicBezTo>
                  <a:cubicBezTo>
                    <a:pt x="185578" y="72118"/>
                    <a:pt x="210105" y="210771"/>
                    <a:pt x="145784" y="305125"/>
                  </a:cubicBezTo>
                  <a:cubicBezTo>
                    <a:pt x="59940" y="430763"/>
                    <a:pt x="33911" y="456792"/>
                    <a:pt x="71703" y="565412"/>
                  </a:cubicBezTo>
                  <a:cubicBezTo>
                    <a:pt x="9885" y="522614"/>
                    <a:pt x="4379" y="437771"/>
                    <a:pt x="43922" y="371949"/>
                  </a:cubicBezTo>
                  <a:close/>
                </a:path>
              </a:pathLst>
            </a:custGeom>
            <a:solidFill>
              <a:srgbClr val="BB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B019FE8-D2FC-4D80-9011-117D3D31E28B}"/>
                </a:ext>
              </a:extLst>
            </p:cNvPr>
            <p:cNvSpPr/>
            <p:nvPr/>
          </p:nvSpPr>
          <p:spPr>
            <a:xfrm>
              <a:off x="4986188" y="12667216"/>
              <a:ext cx="325358" cy="300331"/>
            </a:xfrm>
            <a:custGeom>
              <a:avLst/>
              <a:gdLst>
                <a:gd name="connsiteX0" fmla="*/ 309573 w 325358"/>
                <a:gd name="connsiteY0" fmla="*/ 25363 h 300330"/>
                <a:gd name="connsiteX1" fmla="*/ 292805 w 325358"/>
                <a:gd name="connsiteY1" fmla="*/ 21358 h 300330"/>
                <a:gd name="connsiteX2" fmla="*/ 85326 w 325358"/>
                <a:gd name="connsiteY2" fmla="*/ 55647 h 300330"/>
                <a:gd name="connsiteX3" fmla="*/ 42779 w 325358"/>
                <a:gd name="connsiteY3" fmla="*/ 261123 h 300330"/>
                <a:gd name="connsiteX4" fmla="*/ 142889 w 325358"/>
                <a:gd name="connsiteY4" fmla="*/ 287152 h 300330"/>
                <a:gd name="connsiteX5" fmla="*/ 309573 w 325358"/>
                <a:gd name="connsiteY5" fmla="*/ 25363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58" h="300330">
                  <a:moveTo>
                    <a:pt x="309573" y="25363"/>
                  </a:moveTo>
                  <a:cubicBezTo>
                    <a:pt x="302816" y="23110"/>
                    <a:pt x="297059" y="21609"/>
                    <a:pt x="292805" y="21358"/>
                  </a:cubicBezTo>
                  <a:cubicBezTo>
                    <a:pt x="249006" y="19356"/>
                    <a:pt x="141388" y="8094"/>
                    <a:pt x="85326" y="55647"/>
                  </a:cubicBezTo>
                  <a:cubicBezTo>
                    <a:pt x="29264" y="103199"/>
                    <a:pt x="-8027" y="223831"/>
                    <a:pt x="42779" y="261123"/>
                  </a:cubicBezTo>
                  <a:cubicBezTo>
                    <a:pt x="67807" y="279392"/>
                    <a:pt x="106599" y="283898"/>
                    <a:pt x="142889" y="287152"/>
                  </a:cubicBezTo>
                  <a:cubicBezTo>
                    <a:pt x="134380" y="214571"/>
                    <a:pt x="141137" y="71914"/>
                    <a:pt x="309573" y="25363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DC53BD3-49A5-4B54-93A4-1AFD1932C634}"/>
                </a:ext>
              </a:extLst>
            </p:cNvPr>
            <p:cNvSpPr/>
            <p:nvPr/>
          </p:nvSpPr>
          <p:spPr>
            <a:xfrm>
              <a:off x="4106753" y="12667327"/>
              <a:ext cx="625689" cy="500551"/>
            </a:xfrm>
            <a:custGeom>
              <a:avLst/>
              <a:gdLst>
                <a:gd name="connsiteX0" fmla="*/ 117078 w 625689"/>
                <a:gd name="connsiteY0" fmla="*/ 495269 h 500551"/>
                <a:gd name="connsiteX1" fmla="*/ 402392 w 625689"/>
                <a:gd name="connsiteY1" fmla="*/ 308564 h 500551"/>
                <a:gd name="connsiteX2" fmla="*/ 589098 w 625689"/>
                <a:gd name="connsiteY2" fmla="*/ 261012 h 500551"/>
                <a:gd name="connsiteX3" fmla="*/ 546551 w 625689"/>
                <a:gd name="connsiteY3" fmla="*/ 55536 h 500551"/>
                <a:gd name="connsiteX4" fmla="*/ 339073 w 625689"/>
                <a:gd name="connsiteY4" fmla="*/ 21247 h 500551"/>
                <a:gd name="connsiteX5" fmla="*/ 37240 w 625689"/>
                <a:gd name="connsiteY5" fmla="*/ 284788 h 500551"/>
                <a:gd name="connsiteX6" fmla="*/ 117078 w 625689"/>
                <a:gd name="connsiteY6" fmla="*/ 495269 h 50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689" h="500551">
                  <a:moveTo>
                    <a:pt x="117078" y="495269"/>
                  </a:moveTo>
                  <a:cubicBezTo>
                    <a:pt x="117078" y="495269"/>
                    <a:pt x="261487" y="451221"/>
                    <a:pt x="402392" y="308564"/>
                  </a:cubicBezTo>
                  <a:cubicBezTo>
                    <a:pt x="429672" y="278030"/>
                    <a:pt x="538292" y="298303"/>
                    <a:pt x="589098" y="261012"/>
                  </a:cubicBezTo>
                  <a:cubicBezTo>
                    <a:pt x="639904" y="223720"/>
                    <a:pt x="602613" y="103088"/>
                    <a:pt x="546551" y="55536"/>
                  </a:cubicBezTo>
                  <a:cubicBezTo>
                    <a:pt x="490489" y="7983"/>
                    <a:pt x="382871" y="19496"/>
                    <a:pt x="339073" y="21247"/>
                  </a:cubicBezTo>
                  <a:cubicBezTo>
                    <a:pt x="295274" y="23250"/>
                    <a:pt x="106817" y="138627"/>
                    <a:pt x="37240" y="284788"/>
                  </a:cubicBezTo>
                  <a:cubicBezTo>
                    <a:pt x="-32337" y="430699"/>
                    <a:pt x="117078" y="495269"/>
                    <a:pt x="117078" y="495269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77FDBEA-FA88-41C1-8980-4D8BC40ADD49}"/>
                </a:ext>
              </a:extLst>
            </p:cNvPr>
            <p:cNvSpPr/>
            <p:nvPr/>
          </p:nvSpPr>
          <p:spPr>
            <a:xfrm>
              <a:off x="4106753" y="12802450"/>
              <a:ext cx="300331" cy="375413"/>
            </a:xfrm>
            <a:custGeom>
              <a:avLst/>
              <a:gdLst>
                <a:gd name="connsiteX0" fmla="*/ 134848 w 300330"/>
                <a:gd name="connsiteY0" fmla="*/ 18771 h 375413"/>
                <a:gd name="connsiteX1" fmla="*/ 37240 w 300330"/>
                <a:gd name="connsiteY1" fmla="*/ 149415 h 375413"/>
                <a:gd name="connsiteX2" fmla="*/ 117078 w 300330"/>
                <a:gd name="connsiteY2" fmla="*/ 359897 h 375413"/>
                <a:gd name="connsiteX3" fmla="*/ 292521 w 300330"/>
                <a:gd name="connsiteY3" fmla="*/ 266543 h 375413"/>
                <a:gd name="connsiteX4" fmla="*/ 134848 w 300330"/>
                <a:gd name="connsiteY4" fmla="*/ 18771 h 37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30" h="375413">
                  <a:moveTo>
                    <a:pt x="134848" y="18771"/>
                  </a:moveTo>
                  <a:cubicBezTo>
                    <a:pt x="95805" y="57063"/>
                    <a:pt x="60265" y="101612"/>
                    <a:pt x="37240" y="149415"/>
                  </a:cubicBezTo>
                  <a:cubicBezTo>
                    <a:pt x="-32337" y="295325"/>
                    <a:pt x="117078" y="359897"/>
                    <a:pt x="117078" y="359897"/>
                  </a:cubicBezTo>
                  <a:cubicBezTo>
                    <a:pt x="117078" y="359897"/>
                    <a:pt x="195164" y="335870"/>
                    <a:pt x="292521" y="266543"/>
                  </a:cubicBezTo>
                  <a:cubicBezTo>
                    <a:pt x="278005" y="145910"/>
                    <a:pt x="179897" y="55060"/>
                    <a:pt x="134848" y="18771"/>
                  </a:cubicBezTo>
                  <a:close/>
                </a:path>
              </a:pathLst>
            </a:custGeom>
            <a:solidFill>
              <a:srgbClr val="9CD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188224A-4C01-4493-A017-2A67808D2F5D}"/>
                </a:ext>
              </a:extLst>
            </p:cNvPr>
            <p:cNvSpPr/>
            <p:nvPr/>
          </p:nvSpPr>
          <p:spPr>
            <a:xfrm>
              <a:off x="3756849" y="12646990"/>
              <a:ext cx="525579" cy="600662"/>
            </a:xfrm>
            <a:custGeom>
              <a:avLst/>
              <a:gdLst>
                <a:gd name="connsiteX0" fmla="*/ 138370 w 525578"/>
                <a:gd name="connsiteY0" fmla="*/ 36829 h 600661"/>
                <a:gd name="connsiteX1" fmla="*/ 368123 w 525578"/>
                <a:gd name="connsiteY1" fmla="*/ 94142 h 600661"/>
                <a:gd name="connsiteX2" fmla="*/ 492510 w 525578"/>
                <a:gd name="connsiteY2" fmla="*/ 371949 h 600661"/>
                <a:gd name="connsiteX3" fmla="*/ 344597 w 525578"/>
                <a:gd name="connsiteY3" fmla="*/ 591941 h 600661"/>
                <a:gd name="connsiteX4" fmla="*/ 33003 w 525578"/>
                <a:gd name="connsiteY4" fmla="*/ 290609 h 600661"/>
                <a:gd name="connsiteX5" fmla="*/ 138370 w 525578"/>
                <a:gd name="connsiteY5" fmla="*/ 36829 h 60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5578" h="600661">
                  <a:moveTo>
                    <a:pt x="138370" y="36829"/>
                  </a:moveTo>
                  <a:cubicBezTo>
                    <a:pt x="138370" y="36829"/>
                    <a:pt x="301049" y="-30245"/>
                    <a:pt x="368123" y="94142"/>
                  </a:cubicBezTo>
                  <a:cubicBezTo>
                    <a:pt x="387394" y="170727"/>
                    <a:pt x="435196" y="276093"/>
                    <a:pt x="492510" y="371949"/>
                  </a:cubicBezTo>
                  <a:cubicBezTo>
                    <a:pt x="550073" y="467804"/>
                    <a:pt x="512281" y="603454"/>
                    <a:pt x="344597" y="591941"/>
                  </a:cubicBezTo>
                  <a:cubicBezTo>
                    <a:pt x="196934" y="581680"/>
                    <a:pt x="61785" y="371949"/>
                    <a:pt x="33003" y="290609"/>
                  </a:cubicBezTo>
                  <a:cubicBezTo>
                    <a:pt x="4472" y="209019"/>
                    <a:pt x="9227" y="108659"/>
                    <a:pt x="138370" y="36829"/>
                  </a:cubicBezTo>
                  <a:close/>
                </a:path>
              </a:pathLst>
            </a:custGeom>
            <a:solidFill>
              <a:srgbClr val="9CD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61733AC-D820-4C3C-B6EC-677E983148A4}"/>
                </a:ext>
              </a:extLst>
            </p:cNvPr>
            <p:cNvSpPr/>
            <p:nvPr/>
          </p:nvSpPr>
          <p:spPr>
            <a:xfrm>
              <a:off x="3766327" y="12646990"/>
              <a:ext cx="525579" cy="575634"/>
            </a:xfrm>
            <a:custGeom>
              <a:avLst/>
              <a:gdLst>
                <a:gd name="connsiteX0" fmla="*/ 483282 w 525578"/>
                <a:gd name="connsiteY0" fmla="*/ 371949 h 575633"/>
                <a:gd name="connsiteX1" fmla="*/ 358895 w 525578"/>
                <a:gd name="connsiteY1" fmla="*/ 94142 h 575633"/>
                <a:gd name="connsiteX2" fmla="*/ 129142 w 525578"/>
                <a:gd name="connsiteY2" fmla="*/ 36829 h 575633"/>
                <a:gd name="connsiteX3" fmla="*/ 18771 w 525578"/>
                <a:gd name="connsiteY3" fmla="*/ 155710 h 575633"/>
                <a:gd name="connsiteX4" fmla="*/ 239013 w 525578"/>
                <a:gd name="connsiteY4" fmla="*/ 61356 h 575633"/>
                <a:gd name="connsiteX5" fmla="*/ 381420 w 525578"/>
                <a:gd name="connsiteY5" fmla="*/ 305125 h 575633"/>
                <a:gd name="connsiteX6" fmla="*/ 455502 w 525578"/>
                <a:gd name="connsiteY6" fmla="*/ 565412 h 575633"/>
                <a:gd name="connsiteX7" fmla="*/ 483282 w 525578"/>
                <a:gd name="connsiteY7" fmla="*/ 371949 h 575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5578" h="575633">
                  <a:moveTo>
                    <a:pt x="483282" y="371949"/>
                  </a:moveTo>
                  <a:cubicBezTo>
                    <a:pt x="425719" y="276093"/>
                    <a:pt x="377916" y="170727"/>
                    <a:pt x="358895" y="94142"/>
                  </a:cubicBezTo>
                  <a:cubicBezTo>
                    <a:pt x="291821" y="-30245"/>
                    <a:pt x="129142" y="36829"/>
                    <a:pt x="129142" y="36829"/>
                  </a:cubicBezTo>
                  <a:cubicBezTo>
                    <a:pt x="55061" y="69115"/>
                    <a:pt x="33287" y="113164"/>
                    <a:pt x="18771" y="155710"/>
                  </a:cubicBezTo>
                  <a:cubicBezTo>
                    <a:pt x="68826" y="91890"/>
                    <a:pt x="140905" y="59855"/>
                    <a:pt x="239013" y="61356"/>
                  </a:cubicBezTo>
                  <a:cubicBezTo>
                    <a:pt x="341626" y="72118"/>
                    <a:pt x="317099" y="210771"/>
                    <a:pt x="381420" y="305125"/>
                  </a:cubicBezTo>
                  <a:cubicBezTo>
                    <a:pt x="467265" y="430763"/>
                    <a:pt x="493293" y="456792"/>
                    <a:pt x="455502" y="565412"/>
                  </a:cubicBezTo>
                  <a:cubicBezTo>
                    <a:pt x="517320" y="522614"/>
                    <a:pt x="522826" y="437771"/>
                    <a:pt x="483282" y="371949"/>
                  </a:cubicBezTo>
                  <a:close/>
                </a:path>
              </a:pathLst>
            </a:custGeom>
            <a:solidFill>
              <a:srgbClr val="BB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B426BD-8FE8-428B-8485-2104F6084A50}"/>
                </a:ext>
              </a:extLst>
            </p:cNvPr>
            <p:cNvSpPr/>
            <p:nvPr/>
          </p:nvSpPr>
          <p:spPr>
            <a:xfrm>
              <a:off x="4433812" y="12667076"/>
              <a:ext cx="300331" cy="300331"/>
            </a:xfrm>
            <a:custGeom>
              <a:avLst/>
              <a:gdLst>
                <a:gd name="connsiteX0" fmla="*/ 219492 w 300330"/>
                <a:gd name="connsiteY0" fmla="*/ 55537 h 300330"/>
                <a:gd name="connsiteX1" fmla="*/ 18771 w 300330"/>
                <a:gd name="connsiteY1" fmla="*/ 20999 h 300330"/>
                <a:gd name="connsiteX2" fmla="*/ 120633 w 300330"/>
                <a:gd name="connsiteY2" fmla="*/ 291296 h 300330"/>
                <a:gd name="connsiteX3" fmla="*/ 262039 w 300330"/>
                <a:gd name="connsiteY3" fmla="*/ 260763 h 300330"/>
                <a:gd name="connsiteX4" fmla="*/ 219492 w 300330"/>
                <a:gd name="connsiteY4" fmla="*/ 55537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30" h="300330">
                  <a:moveTo>
                    <a:pt x="219492" y="55537"/>
                  </a:moveTo>
                  <a:cubicBezTo>
                    <a:pt x="165933" y="10237"/>
                    <a:pt x="65823" y="18496"/>
                    <a:pt x="18771" y="20999"/>
                  </a:cubicBezTo>
                  <a:cubicBezTo>
                    <a:pt x="93103" y="58290"/>
                    <a:pt x="218991" y="147388"/>
                    <a:pt x="120633" y="291296"/>
                  </a:cubicBezTo>
                  <a:cubicBezTo>
                    <a:pt x="164932" y="285039"/>
                    <a:pt x="227000" y="286541"/>
                    <a:pt x="262039" y="260763"/>
                  </a:cubicBezTo>
                  <a:cubicBezTo>
                    <a:pt x="312845" y="223722"/>
                    <a:pt x="275554" y="103089"/>
                    <a:pt x="219492" y="55537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C7B8DB8-534E-4D57-A41A-22B436DC9F84}"/>
                </a:ext>
              </a:extLst>
            </p:cNvPr>
            <p:cNvSpPr/>
            <p:nvPr/>
          </p:nvSpPr>
          <p:spPr>
            <a:xfrm>
              <a:off x="4852528" y="11788887"/>
              <a:ext cx="500551" cy="475524"/>
            </a:xfrm>
            <a:custGeom>
              <a:avLst/>
              <a:gdLst>
                <a:gd name="connsiteX0" fmla="*/ 488783 w 500551"/>
                <a:gd name="connsiteY0" fmla="*/ 221191 h 475523"/>
                <a:gd name="connsiteX1" fmla="*/ 421960 w 500551"/>
                <a:gd name="connsiteY1" fmla="*/ 478224 h 475523"/>
                <a:gd name="connsiteX2" fmla="*/ 26774 w 500551"/>
                <a:gd name="connsiteY2" fmla="*/ 63517 h 475523"/>
                <a:gd name="connsiteX3" fmla="*/ 197462 w 500551"/>
                <a:gd name="connsiteY3" fmla="*/ 33234 h 475523"/>
                <a:gd name="connsiteX4" fmla="*/ 488783 w 500551"/>
                <a:gd name="connsiteY4" fmla="*/ 221191 h 47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1" h="475523">
                  <a:moveTo>
                    <a:pt x="488783" y="221191"/>
                  </a:moveTo>
                  <a:cubicBezTo>
                    <a:pt x="488783" y="221191"/>
                    <a:pt x="456247" y="364599"/>
                    <a:pt x="421960" y="478224"/>
                  </a:cubicBezTo>
                  <a:cubicBezTo>
                    <a:pt x="161673" y="366351"/>
                    <a:pt x="-22530" y="226447"/>
                    <a:pt x="26774" y="63517"/>
                  </a:cubicBezTo>
                  <a:cubicBezTo>
                    <a:pt x="26774" y="63517"/>
                    <a:pt x="97602" y="-12066"/>
                    <a:pt x="197462" y="33234"/>
                  </a:cubicBezTo>
                  <a:cubicBezTo>
                    <a:pt x="382166" y="116826"/>
                    <a:pt x="488783" y="221191"/>
                    <a:pt x="488783" y="221191"/>
                  </a:cubicBezTo>
                  <a:close/>
                </a:path>
              </a:pathLst>
            </a:custGeom>
            <a:solidFill>
              <a:srgbClr val="EF81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84B603D-C79C-4F40-B2EF-5BBFF12521D1}"/>
                </a:ext>
              </a:extLst>
            </p:cNvPr>
            <p:cNvSpPr/>
            <p:nvPr/>
          </p:nvSpPr>
          <p:spPr>
            <a:xfrm>
              <a:off x="4317684" y="11797180"/>
              <a:ext cx="425469" cy="475524"/>
            </a:xfrm>
            <a:custGeom>
              <a:avLst/>
              <a:gdLst>
                <a:gd name="connsiteX0" fmla="*/ 18771 w 425468"/>
                <a:gd name="connsiteY0" fmla="*/ 313508 h 475523"/>
                <a:gd name="connsiteX1" fmla="*/ 185454 w 425468"/>
                <a:gd name="connsiteY1" fmla="*/ 480192 h 475523"/>
                <a:gd name="connsiteX2" fmla="*/ 369407 w 425468"/>
                <a:gd name="connsiteY2" fmla="*/ 316261 h 475523"/>
                <a:gd name="connsiteX3" fmla="*/ 387176 w 425468"/>
                <a:gd name="connsiteY3" fmla="*/ 21186 h 475523"/>
                <a:gd name="connsiteX4" fmla="*/ 18771 w 425468"/>
                <a:gd name="connsiteY4" fmla="*/ 313508 h 47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68" h="475523">
                  <a:moveTo>
                    <a:pt x="18771" y="313508"/>
                  </a:moveTo>
                  <a:cubicBezTo>
                    <a:pt x="18771" y="313508"/>
                    <a:pt x="102112" y="403607"/>
                    <a:pt x="185454" y="480192"/>
                  </a:cubicBezTo>
                  <a:cubicBezTo>
                    <a:pt x="221744" y="468178"/>
                    <a:pt x="323857" y="339037"/>
                    <a:pt x="369407" y="316261"/>
                  </a:cubicBezTo>
                  <a:cubicBezTo>
                    <a:pt x="414957" y="255694"/>
                    <a:pt x="436230" y="123549"/>
                    <a:pt x="387176" y="21186"/>
                  </a:cubicBezTo>
                  <a:cubicBezTo>
                    <a:pt x="387176" y="21186"/>
                    <a:pt x="225749" y="-27618"/>
                    <a:pt x="18771" y="313508"/>
                  </a:cubicBezTo>
                  <a:close/>
                </a:path>
              </a:pathLst>
            </a:custGeom>
            <a:solidFill>
              <a:srgbClr val="EF81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5AD5ACE-E1C0-49A7-9AB6-7844EEEE3E32}"/>
                </a:ext>
              </a:extLst>
            </p:cNvPr>
            <p:cNvSpPr/>
            <p:nvPr/>
          </p:nvSpPr>
          <p:spPr>
            <a:xfrm>
              <a:off x="4427305" y="11752738"/>
              <a:ext cx="875965" cy="1201323"/>
            </a:xfrm>
            <a:custGeom>
              <a:avLst/>
              <a:gdLst>
                <a:gd name="connsiteX0" fmla="*/ 627191 w 875964"/>
                <a:gd name="connsiteY0" fmla="*/ 54867 h 1201323"/>
                <a:gd name="connsiteX1" fmla="*/ 439985 w 875964"/>
                <a:gd name="connsiteY1" fmla="*/ 21330 h 1201323"/>
                <a:gd name="connsiteX2" fmla="*/ 252778 w 875964"/>
                <a:gd name="connsiteY2" fmla="*/ 54867 h 1201323"/>
                <a:gd name="connsiteX3" fmla="*/ 18771 w 875964"/>
                <a:gd name="connsiteY3" fmla="*/ 935836 h 1201323"/>
                <a:gd name="connsiteX4" fmla="*/ 227000 w 875964"/>
                <a:gd name="connsiteY4" fmla="*/ 1194372 h 1201323"/>
                <a:gd name="connsiteX5" fmla="*/ 440235 w 875964"/>
                <a:gd name="connsiteY5" fmla="*/ 1204383 h 1201323"/>
                <a:gd name="connsiteX6" fmla="*/ 653470 w 875964"/>
                <a:gd name="connsiteY6" fmla="*/ 1194372 h 1201323"/>
                <a:gd name="connsiteX7" fmla="*/ 861449 w 875964"/>
                <a:gd name="connsiteY7" fmla="*/ 935836 h 1201323"/>
                <a:gd name="connsiteX8" fmla="*/ 627191 w 875964"/>
                <a:gd name="connsiteY8" fmla="*/ 54867 h 120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5964" h="1201323">
                  <a:moveTo>
                    <a:pt x="627191" y="54867"/>
                  </a:moveTo>
                  <a:cubicBezTo>
                    <a:pt x="570378" y="37347"/>
                    <a:pt x="483032" y="10318"/>
                    <a:pt x="439985" y="21330"/>
                  </a:cubicBezTo>
                  <a:cubicBezTo>
                    <a:pt x="396937" y="10318"/>
                    <a:pt x="309591" y="37347"/>
                    <a:pt x="252778" y="54867"/>
                  </a:cubicBezTo>
                  <a:cubicBezTo>
                    <a:pt x="39544" y="260843"/>
                    <a:pt x="18771" y="935836"/>
                    <a:pt x="18771" y="935836"/>
                  </a:cubicBezTo>
                  <a:cubicBezTo>
                    <a:pt x="153919" y="935836"/>
                    <a:pt x="227000" y="1050713"/>
                    <a:pt x="227000" y="1194372"/>
                  </a:cubicBezTo>
                  <a:cubicBezTo>
                    <a:pt x="282061" y="1205133"/>
                    <a:pt x="390430" y="1205133"/>
                    <a:pt x="440235" y="1204383"/>
                  </a:cubicBezTo>
                  <a:cubicBezTo>
                    <a:pt x="490040" y="1205133"/>
                    <a:pt x="598409" y="1205133"/>
                    <a:pt x="653470" y="1194372"/>
                  </a:cubicBezTo>
                  <a:cubicBezTo>
                    <a:pt x="653470" y="1050713"/>
                    <a:pt x="726300" y="935836"/>
                    <a:pt x="861449" y="935836"/>
                  </a:cubicBezTo>
                  <a:cubicBezTo>
                    <a:pt x="861199" y="935836"/>
                    <a:pt x="840426" y="260593"/>
                    <a:pt x="627191" y="54867"/>
                  </a:cubicBezTo>
                  <a:close/>
                </a:path>
              </a:pathLst>
            </a:custGeom>
            <a:solidFill>
              <a:srgbClr val="02AB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7B8C620-06D5-4F1F-9845-4D84C8CEAE56}"/>
                </a:ext>
              </a:extLst>
            </p:cNvPr>
            <p:cNvSpPr/>
            <p:nvPr/>
          </p:nvSpPr>
          <p:spPr>
            <a:xfrm>
              <a:off x="4427305" y="11752738"/>
              <a:ext cx="875965" cy="1201323"/>
            </a:xfrm>
            <a:custGeom>
              <a:avLst/>
              <a:gdLst>
                <a:gd name="connsiteX0" fmla="*/ 627191 w 875964"/>
                <a:gd name="connsiteY0" fmla="*/ 54867 h 1201323"/>
                <a:gd name="connsiteX1" fmla="*/ 439985 w 875964"/>
                <a:gd name="connsiteY1" fmla="*/ 21330 h 1201323"/>
                <a:gd name="connsiteX2" fmla="*/ 252778 w 875964"/>
                <a:gd name="connsiteY2" fmla="*/ 54867 h 1201323"/>
                <a:gd name="connsiteX3" fmla="*/ 198719 w 875964"/>
                <a:gd name="connsiteY3" fmla="*/ 122691 h 1201323"/>
                <a:gd name="connsiteX4" fmla="*/ 630444 w 875964"/>
                <a:gd name="connsiteY4" fmla="*/ 145466 h 1201323"/>
                <a:gd name="connsiteX5" fmla="*/ 774603 w 875964"/>
                <a:gd name="connsiteY5" fmla="*/ 873518 h 1201323"/>
                <a:gd name="connsiteX6" fmla="*/ 607669 w 875964"/>
                <a:gd name="connsiteY6" fmla="*/ 1086002 h 1201323"/>
                <a:gd name="connsiteX7" fmla="*/ 255031 w 875964"/>
                <a:gd name="connsiteY7" fmla="*/ 1097515 h 1201323"/>
                <a:gd name="connsiteX8" fmla="*/ 20272 w 875964"/>
                <a:gd name="connsiteY8" fmla="*/ 903301 h 1201323"/>
                <a:gd name="connsiteX9" fmla="*/ 18771 w 875964"/>
                <a:gd name="connsiteY9" fmla="*/ 936338 h 1201323"/>
                <a:gd name="connsiteX10" fmla="*/ 227000 w 875964"/>
                <a:gd name="connsiteY10" fmla="*/ 1194872 h 1201323"/>
                <a:gd name="connsiteX11" fmla="*/ 440235 w 875964"/>
                <a:gd name="connsiteY11" fmla="*/ 1204883 h 1201323"/>
                <a:gd name="connsiteX12" fmla="*/ 653470 w 875964"/>
                <a:gd name="connsiteY12" fmla="*/ 1194872 h 1201323"/>
                <a:gd name="connsiteX13" fmla="*/ 861449 w 875964"/>
                <a:gd name="connsiteY13" fmla="*/ 936338 h 1201323"/>
                <a:gd name="connsiteX14" fmla="*/ 627191 w 875964"/>
                <a:gd name="connsiteY14" fmla="*/ 54867 h 120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5964" h="1201323">
                  <a:moveTo>
                    <a:pt x="627191" y="54867"/>
                  </a:moveTo>
                  <a:cubicBezTo>
                    <a:pt x="570378" y="37347"/>
                    <a:pt x="483032" y="10318"/>
                    <a:pt x="439985" y="21330"/>
                  </a:cubicBezTo>
                  <a:cubicBezTo>
                    <a:pt x="396937" y="10318"/>
                    <a:pt x="309591" y="37347"/>
                    <a:pt x="252778" y="54867"/>
                  </a:cubicBezTo>
                  <a:cubicBezTo>
                    <a:pt x="233257" y="73887"/>
                    <a:pt x="215237" y="96662"/>
                    <a:pt x="198719" y="122691"/>
                  </a:cubicBezTo>
                  <a:cubicBezTo>
                    <a:pt x="345380" y="178252"/>
                    <a:pt x="557864" y="161734"/>
                    <a:pt x="630444" y="145466"/>
                  </a:cubicBezTo>
                  <a:cubicBezTo>
                    <a:pt x="713786" y="202279"/>
                    <a:pt x="865704" y="824214"/>
                    <a:pt x="774603" y="873518"/>
                  </a:cubicBezTo>
                  <a:cubicBezTo>
                    <a:pt x="683503" y="922822"/>
                    <a:pt x="615428" y="1032944"/>
                    <a:pt x="607669" y="1086002"/>
                  </a:cubicBezTo>
                  <a:cubicBezTo>
                    <a:pt x="516569" y="1051965"/>
                    <a:pt x="323106" y="1070735"/>
                    <a:pt x="255031" y="1097515"/>
                  </a:cubicBezTo>
                  <a:cubicBezTo>
                    <a:pt x="197718" y="941343"/>
                    <a:pt x="85344" y="908557"/>
                    <a:pt x="20272" y="903301"/>
                  </a:cubicBezTo>
                  <a:cubicBezTo>
                    <a:pt x="19021" y="924324"/>
                    <a:pt x="18771" y="936338"/>
                    <a:pt x="18771" y="936338"/>
                  </a:cubicBezTo>
                  <a:cubicBezTo>
                    <a:pt x="153919" y="936338"/>
                    <a:pt x="227000" y="1051214"/>
                    <a:pt x="227000" y="1194872"/>
                  </a:cubicBezTo>
                  <a:cubicBezTo>
                    <a:pt x="282061" y="1205634"/>
                    <a:pt x="390430" y="1205634"/>
                    <a:pt x="440235" y="1204883"/>
                  </a:cubicBezTo>
                  <a:cubicBezTo>
                    <a:pt x="490040" y="1205634"/>
                    <a:pt x="598409" y="1205634"/>
                    <a:pt x="653470" y="1194872"/>
                  </a:cubicBezTo>
                  <a:cubicBezTo>
                    <a:pt x="653470" y="1051214"/>
                    <a:pt x="726300" y="936338"/>
                    <a:pt x="861449" y="936338"/>
                  </a:cubicBezTo>
                  <a:cubicBezTo>
                    <a:pt x="861199" y="935836"/>
                    <a:pt x="840426" y="260593"/>
                    <a:pt x="627191" y="54867"/>
                  </a:cubicBezTo>
                  <a:close/>
                </a:path>
              </a:pathLst>
            </a:custGeom>
            <a:solidFill>
              <a:srgbClr val="EF81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081A5F-C6FC-4003-8114-A0B42BBA14F0}"/>
                </a:ext>
              </a:extLst>
            </p:cNvPr>
            <p:cNvSpPr/>
            <p:nvPr/>
          </p:nvSpPr>
          <p:spPr>
            <a:xfrm>
              <a:off x="4633282" y="12853757"/>
              <a:ext cx="450496" cy="100110"/>
            </a:xfrm>
            <a:custGeom>
              <a:avLst/>
              <a:gdLst>
                <a:gd name="connsiteX0" fmla="*/ 234008 w 450496"/>
                <a:gd name="connsiteY0" fmla="*/ 103364 h 100110"/>
                <a:gd name="connsiteX1" fmla="*/ 447243 w 450496"/>
                <a:gd name="connsiteY1" fmla="*/ 93353 h 100110"/>
                <a:gd name="connsiteX2" fmla="*/ 448995 w 450496"/>
                <a:gd name="connsiteY2" fmla="*/ 56563 h 100110"/>
                <a:gd name="connsiteX3" fmla="*/ 234759 w 450496"/>
                <a:gd name="connsiteY3" fmla="*/ 18771 h 100110"/>
                <a:gd name="connsiteX4" fmla="*/ 18771 w 450496"/>
                <a:gd name="connsiteY4" fmla="*/ 57313 h 100110"/>
                <a:gd name="connsiteX5" fmla="*/ 20523 w 450496"/>
                <a:gd name="connsiteY5" fmla="*/ 93103 h 100110"/>
                <a:gd name="connsiteX6" fmla="*/ 234008 w 450496"/>
                <a:gd name="connsiteY6" fmla="*/ 103364 h 1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496" h="100110">
                  <a:moveTo>
                    <a:pt x="234008" y="103364"/>
                  </a:moveTo>
                  <a:cubicBezTo>
                    <a:pt x="283813" y="104115"/>
                    <a:pt x="392182" y="104115"/>
                    <a:pt x="447243" y="93353"/>
                  </a:cubicBezTo>
                  <a:cubicBezTo>
                    <a:pt x="447243" y="80839"/>
                    <a:pt x="447993" y="68575"/>
                    <a:pt x="448995" y="56563"/>
                  </a:cubicBezTo>
                  <a:cubicBezTo>
                    <a:pt x="396186" y="33287"/>
                    <a:pt x="319852" y="18771"/>
                    <a:pt x="234759" y="18771"/>
                  </a:cubicBezTo>
                  <a:cubicBezTo>
                    <a:pt x="148664" y="18771"/>
                    <a:pt x="71579" y="33787"/>
                    <a:pt x="18771" y="57313"/>
                  </a:cubicBezTo>
                  <a:cubicBezTo>
                    <a:pt x="19772" y="69076"/>
                    <a:pt x="20523" y="81089"/>
                    <a:pt x="20523" y="93103"/>
                  </a:cubicBezTo>
                  <a:cubicBezTo>
                    <a:pt x="75833" y="104115"/>
                    <a:pt x="184203" y="104115"/>
                    <a:pt x="234008" y="103364"/>
                  </a:cubicBezTo>
                  <a:close/>
                </a:path>
              </a:pathLst>
            </a:custGeom>
            <a:solidFill>
              <a:srgbClr val="F993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1737590-B1B3-4EAE-AAC1-8455132AFBB0}"/>
                </a:ext>
              </a:extLst>
            </p:cNvPr>
            <p:cNvSpPr/>
            <p:nvPr/>
          </p:nvSpPr>
          <p:spPr>
            <a:xfrm>
              <a:off x="4705361" y="12880286"/>
              <a:ext cx="75083" cy="75083"/>
            </a:xfrm>
            <a:custGeom>
              <a:avLst/>
              <a:gdLst>
                <a:gd name="connsiteX0" fmla="*/ 56812 w 75082"/>
                <a:gd name="connsiteY0" fmla="*/ 37792 h 75082"/>
                <a:gd name="connsiteX1" fmla="*/ 37792 w 75082"/>
                <a:gd name="connsiteY1" fmla="*/ 56813 h 75082"/>
                <a:gd name="connsiteX2" fmla="*/ 18771 w 75082"/>
                <a:gd name="connsiteY2" fmla="*/ 37792 h 75082"/>
                <a:gd name="connsiteX3" fmla="*/ 37792 w 75082"/>
                <a:gd name="connsiteY3" fmla="*/ 18771 h 75082"/>
                <a:gd name="connsiteX4" fmla="*/ 56812 w 75082"/>
                <a:gd name="connsiteY4" fmla="*/ 37792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75082">
                  <a:moveTo>
                    <a:pt x="56812" y="37792"/>
                  </a:moveTo>
                  <a:cubicBezTo>
                    <a:pt x="56812" y="48303"/>
                    <a:pt x="48303" y="56813"/>
                    <a:pt x="37792" y="56813"/>
                  </a:cubicBezTo>
                  <a:cubicBezTo>
                    <a:pt x="27280" y="56813"/>
                    <a:pt x="18771" y="48303"/>
                    <a:pt x="18771" y="37792"/>
                  </a:cubicBezTo>
                  <a:cubicBezTo>
                    <a:pt x="18771" y="27280"/>
                    <a:pt x="27280" y="18771"/>
                    <a:pt x="37792" y="18771"/>
                  </a:cubicBezTo>
                  <a:cubicBezTo>
                    <a:pt x="48303" y="18771"/>
                    <a:pt x="56812" y="27280"/>
                    <a:pt x="56812" y="37792"/>
                  </a:cubicBezTo>
                  <a:close/>
                </a:path>
              </a:pathLst>
            </a:custGeom>
            <a:solidFill>
              <a:srgbClr val="FFEE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191AD93-112C-4D72-AF16-73DBF25D8CFD}"/>
                </a:ext>
              </a:extLst>
            </p:cNvPr>
            <p:cNvSpPr/>
            <p:nvPr/>
          </p:nvSpPr>
          <p:spPr>
            <a:xfrm>
              <a:off x="4828997" y="12880286"/>
              <a:ext cx="75083" cy="75083"/>
            </a:xfrm>
            <a:custGeom>
              <a:avLst/>
              <a:gdLst>
                <a:gd name="connsiteX0" fmla="*/ 56813 w 75082"/>
                <a:gd name="connsiteY0" fmla="*/ 37792 h 75082"/>
                <a:gd name="connsiteX1" fmla="*/ 37792 w 75082"/>
                <a:gd name="connsiteY1" fmla="*/ 56813 h 75082"/>
                <a:gd name="connsiteX2" fmla="*/ 18771 w 75082"/>
                <a:gd name="connsiteY2" fmla="*/ 37792 h 75082"/>
                <a:gd name="connsiteX3" fmla="*/ 37792 w 75082"/>
                <a:gd name="connsiteY3" fmla="*/ 18771 h 75082"/>
                <a:gd name="connsiteX4" fmla="*/ 56813 w 75082"/>
                <a:gd name="connsiteY4" fmla="*/ 37792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75082">
                  <a:moveTo>
                    <a:pt x="56813" y="37792"/>
                  </a:moveTo>
                  <a:cubicBezTo>
                    <a:pt x="56813" y="48303"/>
                    <a:pt x="48303" y="56813"/>
                    <a:pt x="37792" y="56813"/>
                  </a:cubicBezTo>
                  <a:cubicBezTo>
                    <a:pt x="27280" y="56813"/>
                    <a:pt x="18771" y="48303"/>
                    <a:pt x="18771" y="37792"/>
                  </a:cubicBezTo>
                  <a:cubicBezTo>
                    <a:pt x="18771" y="27280"/>
                    <a:pt x="27280" y="18771"/>
                    <a:pt x="37792" y="18771"/>
                  </a:cubicBezTo>
                  <a:cubicBezTo>
                    <a:pt x="48303" y="18771"/>
                    <a:pt x="56813" y="27280"/>
                    <a:pt x="56813" y="37792"/>
                  </a:cubicBezTo>
                  <a:close/>
                </a:path>
              </a:pathLst>
            </a:custGeom>
            <a:solidFill>
              <a:srgbClr val="FFEE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C0E0058-919A-464E-8EBD-98687530043A}"/>
                </a:ext>
              </a:extLst>
            </p:cNvPr>
            <p:cNvSpPr/>
            <p:nvPr/>
          </p:nvSpPr>
          <p:spPr>
            <a:xfrm>
              <a:off x="4952633" y="12880286"/>
              <a:ext cx="75083" cy="75083"/>
            </a:xfrm>
            <a:custGeom>
              <a:avLst/>
              <a:gdLst>
                <a:gd name="connsiteX0" fmla="*/ 56813 w 75082"/>
                <a:gd name="connsiteY0" fmla="*/ 37792 h 75082"/>
                <a:gd name="connsiteX1" fmla="*/ 37792 w 75082"/>
                <a:gd name="connsiteY1" fmla="*/ 56813 h 75082"/>
                <a:gd name="connsiteX2" fmla="*/ 18771 w 75082"/>
                <a:gd name="connsiteY2" fmla="*/ 37792 h 75082"/>
                <a:gd name="connsiteX3" fmla="*/ 37792 w 75082"/>
                <a:gd name="connsiteY3" fmla="*/ 18771 h 75082"/>
                <a:gd name="connsiteX4" fmla="*/ 56813 w 75082"/>
                <a:gd name="connsiteY4" fmla="*/ 37792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75082">
                  <a:moveTo>
                    <a:pt x="56813" y="37792"/>
                  </a:moveTo>
                  <a:cubicBezTo>
                    <a:pt x="56813" y="48303"/>
                    <a:pt x="48303" y="56813"/>
                    <a:pt x="37792" y="56813"/>
                  </a:cubicBezTo>
                  <a:cubicBezTo>
                    <a:pt x="27280" y="56813"/>
                    <a:pt x="18771" y="48303"/>
                    <a:pt x="18771" y="37792"/>
                  </a:cubicBezTo>
                  <a:cubicBezTo>
                    <a:pt x="18771" y="27280"/>
                    <a:pt x="27280" y="18771"/>
                    <a:pt x="37792" y="18771"/>
                  </a:cubicBezTo>
                  <a:cubicBezTo>
                    <a:pt x="48303" y="18771"/>
                    <a:pt x="56813" y="27280"/>
                    <a:pt x="56813" y="37792"/>
                  </a:cubicBezTo>
                  <a:close/>
                </a:path>
              </a:pathLst>
            </a:custGeom>
            <a:solidFill>
              <a:srgbClr val="FFEE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403562A-13C3-4393-B0A3-6952B9A855CA}"/>
                </a:ext>
              </a:extLst>
            </p:cNvPr>
            <p:cNvSpPr/>
            <p:nvPr/>
          </p:nvSpPr>
          <p:spPr>
            <a:xfrm>
              <a:off x="3898619" y="10419418"/>
              <a:ext cx="1902095" cy="1451599"/>
            </a:xfrm>
            <a:custGeom>
              <a:avLst/>
              <a:gdLst>
                <a:gd name="connsiteX0" fmla="*/ 1679203 w 1902094"/>
                <a:gd name="connsiteY0" fmla="*/ 593060 h 1451598"/>
                <a:gd name="connsiteX1" fmla="*/ 1209686 w 1902094"/>
                <a:gd name="connsiteY1" fmla="*/ 43956 h 1451598"/>
                <a:gd name="connsiteX2" fmla="*/ 809245 w 1902094"/>
                <a:gd name="connsiteY2" fmla="*/ 30691 h 1451598"/>
                <a:gd name="connsiteX3" fmla="*/ 237865 w 1902094"/>
                <a:gd name="connsiteY3" fmla="*/ 592811 h 1451598"/>
                <a:gd name="connsiteX4" fmla="*/ 253132 w 1902094"/>
                <a:gd name="connsiteY4" fmla="*/ 956961 h 1451598"/>
                <a:gd name="connsiteX5" fmla="*/ 958659 w 1902094"/>
                <a:gd name="connsiteY5" fmla="*/ 1447002 h 1451598"/>
                <a:gd name="connsiteX6" fmla="*/ 1663936 w 1902094"/>
                <a:gd name="connsiteY6" fmla="*/ 956961 h 1451598"/>
                <a:gd name="connsiteX7" fmla="*/ 1679203 w 1902094"/>
                <a:gd name="connsiteY7" fmla="*/ 593060 h 145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094" h="1451598">
                  <a:moveTo>
                    <a:pt x="1679203" y="593060"/>
                  </a:moveTo>
                  <a:cubicBezTo>
                    <a:pt x="1645416" y="218148"/>
                    <a:pt x="1383628" y="76492"/>
                    <a:pt x="1209686" y="43956"/>
                  </a:cubicBezTo>
                  <a:cubicBezTo>
                    <a:pt x="1090555" y="10669"/>
                    <a:pt x="858799" y="14924"/>
                    <a:pt x="809245" y="30691"/>
                  </a:cubicBezTo>
                  <a:cubicBezTo>
                    <a:pt x="606522" y="65480"/>
                    <a:pt x="274406" y="185111"/>
                    <a:pt x="237865" y="592811"/>
                  </a:cubicBezTo>
                  <a:cubicBezTo>
                    <a:pt x="31889" y="456910"/>
                    <a:pt x="-136046" y="930432"/>
                    <a:pt x="253132" y="956961"/>
                  </a:cubicBezTo>
                  <a:cubicBezTo>
                    <a:pt x="290924" y="1235769"/>
                    <a:pt x="635554" y="1447002"/>
                    <a:pt x="958659" y="1447002"/>
                  </a:cubicBezTo>
                  <a:cubicBezTo>
                    <a:pt x="1302788" y="1447002"/>
                    <a:pt x="1626395" y="1236019"/>
                    <a:pt x="1663936" y="956961"/>
                  </a:cubicBezTo>
                  <a:cubicBezTo>
                    <a:pt x="2053115" y="930683"/>
                    <a:pt x="1884930" y="457411"/>
                    <a:pt x="1679203" y="593060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B9DEB7B-0723-43CF-A579-4C95B598F8C2}"/>
                </a:ext>
              </a:extLst>
            </p:cNvPr>
            <p:cNvSpPr/>
            <p:nvPr/>
          </p:nvSpPr>
          <p:spPr>
            <a:xfrm>
              <a:off x="3955088" y="11057911"/>
              <a:ext cx="175193" cy="225248"/>
            </a:xfrm>
            <a:custGeom>
              <a:avLst/>
              <a:gdLst>
                <a:gd name="connsiteX0" fmla="*/ 58261 w 175192"/>
                <a:gd name="connsiteY0" fmla="*/ 32404 h 225248"/>
                <a:gd name="connsiteX1" fmla="*/ 21971 w 175192"/>
                <a:gd name="connsiteY1" fmla="*/ 142776 h 225248"/>
                <a:gd name="connsiteX2" fmla="*/ 137348 w 175192"/>
                <a:gd name="connsiteY2" fmla="*/ 202091 h 225248"/>
                <a:gd name="connsiteX3" fmla="*/ 130841 w 175192"/>
                <a:gd name="connsiteY3" fmla="*/ 164049 h 225248"/>
                <a:gd name="connsiteX4" fmla="*/ 104562 w 175192"/>
                <a:gd name="connsiteY4" fmla="*/ 97976 h 225248"/>
                <a:gd name="connsiteX5" fmla="*/ 154116 w 175192"/>
                <a:gd name="connsiteY5" fmla="*/ 89717 h 225248"/>
                <a:gd name="connsiteX6" fmla="*/ 163877 w 175192"/>
                <a:gd name="connsiteY6" fmla="*/ 45168 h 225248"/>
                <a:gd name="connsiteX7" fmla="*/ 58261 w 175192"/>
                <a:gd name="connsiteY7" fmla="*/ 32404 h 2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92" h="225248">
                  <a:moveTo>
                    <a:pt x="58261" y="32404"/>
                  </a:moveTo>
                  <a:cubicBezTo>
                    <a:pt x="58261" y="32404"/>
                    <a:pt x="5452" y="60435"/>
                    <a:pt x="21971" y="142776"/>
                  </a:cubicBezTo>
                  <a:cubicBezTo>
                    <a:pt x="40241" y="215356"/>
                    <a:pt x="119328" y="226868"/>
                    <a:pt x="137348" y="202091"/>
                  </a:cubicBezTo>
                  <a:cubicBezTo>
                    <a:pt x="137348" y="202091"/>
                    <a:pt x="148860" y="172308"/>
                    <a:pt x="130841" y="164049"/>
                  </a:cubicBezTo>
                  <a:cubicBezTo>
                    <a:pt x="112570" y="155790"/>
                    <a:pt x="91297" y="126007"/>
                    <a:pt x="104562" y="97976"/>
                  </a:cubicBezTo>
                  <a:cubicBezTo>
                    <a:pt x="117826" y="69945"/>
                    <a:pt x="145857" y="74951"/>
                    <a:pt x="154116" y="89717"/>
                  </a:cubicBezTo>
                  <a:cubicBezTo>
                    <a:pt x="162375" y="104484"/>
                    <a:pt x="183899" y="68193"/>
                    <a:pt x="163877" y="45168"/>
                  </a:cubicBezTo>
                  <a:cubicBezTo>
                    <a:pt x="144105" y="22393"/>
                    <a:pt x="99556" y="5875"/>
                    <a:pt x="58261" y="32404"/>
                  </a:cubicBezTo>
                  <a:close/>
                </a:path>
              </a:pathLst>
            </a:custGeom>
            <a:solidFill>
              <a:srgbClr val="EDA9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5955B5D-7A10-4B6E-A4F3-A42B3D935343}"/>
                </a:ext>
              </a:extLst>
            </p:cNvPr>
            <p:cNvSpPr/>
            <p:nvPr/>
          </p:nvSpPr>
          <p:spPr>
            <a:xfrm>
              <a:off x="5549017" y="11057911"/>
              <a:ext cx="175193" cy="225248"/>
            </a:xfrm>
            <a:custGeom>
              <a:avLst/>
              <a:gdLst>
                <a:gd name="connsiteX0" fmla="*/ 132419 w 175192"/>
                <a:gd name="connsiteY0" fmla="*/ 32404 h 225248"/>
                <a:gd name="connsiteX1" fmla="*/ 168709 w 175192"/>
                <a:gd name="connsiteY1" fmla="*/ 142776 h 225248"/>
                <a:gd name="connsiteX2" fmla="*/ 53332 w 175192"/>
                <a:gd name="connsiteY2" fmla="*/ 202091 h 225248"/>
                <a:gd name="connsiteX3" fmla="*/ 59839 w 175192"/>
                <a:gd name="connsiteY3" fmla="*/ 164049 h 225248"/>
                <a:gd name="connsiteX4" fmla="*/ 86368 w 175192"/>
                <a:gd name="connsiteY4" fmla="*/ 97976 h 225248"/>
                <a:gd name="connsiteX5" fmla="*/ 36814 w 175192"/>
                <a:gd name="connsiteY5" fmla="*/ 89717 h 225248"/>
                <a:gd name="connsiteX6" fmla="*/ 27053 w 175192"/>
                <a:gd name="connsiteY6" fmla="*/ 45168 h 225248"/>
                <a:gd name="connsiteX7" fmla="*/ 132419 w 175192"/>
                <a:gd name="connsiteY7" fmla="*/ 32404 h 2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92" h="225248">
                  <a:moveTo>
                    <a:pt x="132419" y="32404"/>
                  </a:moveTo>
                  <a:cubicBezTo>
                    <a:pt x="132419" y="32404"/>
                    <a:pt x="185227" y="60435"/>
                    <a:pt x="168709" y="142776"/>
                  </a:cubicBezTo>
                  <a:cubicBezTo>
                    <a:pt x="150439" y="215356"/>
                    <a:pt x="71352" y="226868"/>
                    <a:pt x="53332" y="202091"/>
                  </a:cubicBezTo>
                  <a:cubicBezTo>
                    <a:pt x="53332" y="202091"/>
                    <a:pt x="41819" y="172308"/>
                    <a:pt x="59839" y="164049"/>
                  </a:cubicBezTo>
                  <a:cubicBezTo>
                    <a:pt x="78109" y="155790"/>
                    <a:pt x="99383" y="126007"/>
                    <a:pt x="86368" y="97976"/>
                  </a:cubicBezTo>
                  <a:cubicBezTo>
                    <a:pt x="73104" y="69945"/>
                    <a:pt x="45073" y="74951"/>
                    <a:pt x="36814" y="89717"/>
                  </a:cubicBezTo>
                  <a:cubicBezTo>
                    <a:pt x="28555" y="104484"/>
                    <a:pt x="7031" y="68193"/>
                    <a:pt x="27053" y="45168"/>
                  </a:cubicBezTo>
                  <a:cubicBezTo>
                    <a:pt x="46575" y="22393"/>
                    <a:pt x="91124" y="5875"/>
                    <a:pt x="132419" y="32404"/>
                  </a:cubicBezTo>
                  <a:close/>
                </a:path>
              </a:pathLst>
            </a:custGeom>
            <a:solidFill>
              <a:srgbClr val="EDA9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C599154-48BA-4079-8E55-AFF1409C99BF}"/>
                </a:ext>
              </a:extLst>
            </p:cNvPr>
            <p:cNvSpPr/>
            <p:nvPr/>
          </p:nvSpPr>
          <p:spPr>
            <a:xfrm>
              <a:off x="4116669" y="10060431"/>
              <a:ext cx="1476626" cy="951047"/>
            </a:xfrm>
            <a:custGeom>
              <a:avLst/>
              <a:gdLst>
                <a:gd name="connsiteX0" fmla="*/ 720337 w 1476626"/>
                <a:gd name="connsiteY0" fmla="*/ 276054 h 951047"/>
                <a:gd name="connsiteX1" fmla="*/ 763135 w 1476626"/>
                <a:gd name="connsiteY1" fmla="*/ 104365 h 951047"/>
                <a:gd name="connsiteX2" fmla="*/ 569922 w 1476626"/>
                <a:gd name="connsiteY2" fmla="*/ 286816 h 951047"/>
                <a:gd name="connsiteX3" fmla="*/ 19816 w 1476626"/>
                <a:gd name="connsiteY3" fmla="*/ 952048 h 951047"/>
                <a:gd name="connsiteX4" fmla="*/ 688052 w 1476626"/>
                <a:gd name="connsiteY4" fmla="*/ 447743 h 951047"/>
                <a:gd name="connsiteX5" fmla="*/ 645005 w 1476626"/>
                <a:gd name="connsiteY5" fmla="*/ 619432 h 951047"/>
                <a:gd name="connsiteX6" fmla="*/ 848979 w 1476626"/>
                <a:gd name="connsiteY6" fmla="*/ 447743 h 951047"/>
                <a:gd name="connsiteX7" fmla="*/ 816694 w 1476626"/>
                <a:gd name="connsiteY7" fmla="*/ 619432 h 951047"/>
                <a:gd name="connsiteX8" fmla="*/ 1020418 w 1476626"/>
                <a:gd name="connsiteY8" fmla="*/ 447743 h 951047"/>
                <a:gd name="connsiteX9" fmla="*/ 1460903 w 1476626"/>
                <a:gd name="connsiteY9" fmla="*/ 952048 h 951047"/>
                <a:gd name="connsiteX10" fmla="*/ 956097 w 1476626"/>
                <a:gd name="connsiteY10" fmla="*/ 297577 h 951047"/>
                <a:gd name="connsiteX11" fmla="*/ 1052704 w 1476626"/>
                <a:gd name="connsiteY11" fmla="*/ 168936 h 951047"/>
                <a:gd name="connsiteX12" fmla="*/ 870253 w 1476626"/>
                <a:gd name="connsiteY12" fmla="*/ 276304 h 951047"/>
                <a:gd name="connsiteX13" fmla="*/ 891776 w 1476626"/>
                <a:gd name="connsiteY13" fmla="*/ 18771 h 951047"/>
                <a:gd name="connsiteX14" fmla="*/ 720337 w 1476626"/>
                <a:gd name="connsiteY14" fmla="*/ 276054 h 95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76626" h="951047">
                  <a:moveTo>
                    <a:pt x="720337" y="276054"/>
                  </a:moveTo>
                  <a:cubicBezTo>
                    <a:pt x="720337" y="276054"/>
                    <a:pt x="838468" y="254780"/>
                    <a:pt x="763135" y="104365"/>
                  </a:cubicBezTo>
                  <a:cubicBezTo>
                    <a:pt x="763135" y="104365"/>
                    <a:pt x="730849" y="222245"/>
                    <a:pt x="569922" y="286816"/>
                  </a:cubicBezTo>
                  <a:cubicBezTo>
                    <a:pt x="408995" y="351137"/>
                    <a:pt x="-4711" y="522825"/>
                    <a:pt x="19816" y="952048"/>
                  </a:cubicBezTo>
                  <a:cubicBezTo>
                    <a:pt x="19816" y="952048"/>
                    <a:pt x="258829" y="404946"/>
                    <a:pt x="688052" y="447743"/>
                  </a:cubicBezTo>
                  <a:cubicBezTo>
                    <a:pt x="569922" y="480029"/>
                    <a:pt x="591445" y="576385"/>
                    <a:pt x="645005" y="619432"/>
                  </a:cubicBezTo>
                  <a:cubicBezTo>
                    <a:pt x="645005" y="619432"/>
                    <a:pt x="601957" y="469267"/>
                    <a:pt x="848979" y="447743"/>
                  </a:cubicBezTo>
                  <a:cubicBezTo>
                    <a:pt x="752373" y="490540"/>
                    <a:pt x="763135" y="565873"/>
                    <a:pt x="816694" y="619432"/>
                  </a:cubicBezTo>
                  <a:cubicBezTo>
                    <a:pt x="816694" y="619432"/>
                    <a:pt x="752373" y="458504"/>
                    <a:pt x="1020418" y="447743"/>
                  </a:cubicBezTo>
                  <a:cubicBezTo>
                    <a:pt x="1181345" y="447743"/>
                    <a:pt x="1396833" y="683753"/>
                    <a:pt x="1460903" y="952048"/>
                  </a:cubicBezTo>
                  <a:cubicBezTo>
                    <a:pt x="1497443" y="624188"/>
                    <a:pt x="1235155" y="351137"/>
                    <a:pt x="956097" y="297577"/>
                  </a:cubicBezTo>
                  <a:cubicBezTo>
                    <a:pt x="1041942" y="244019"/>
                    <a:pt x="1052704" y="168936"/>
                    <a:pt x="1052704" y="168936"/>
                  </a:cubicBezTo>
                  <a:cubicBezTo>
                    <a:pt x="1052704" y="168936"/>
                    <a:pt x="945335" y="265542"/>
                    <a:pt x="870253" y="276304"/>
                  </a:cubicBezTo>
                  <a:cubicBezTo>
                    <a:pt x="977621" y="158424"/>
                    <a:pt x="891776" y="18771"/>
                    <a:pt x="891776" y="18771"/>
                  </a:cubicBezTo>
                  <a:cubicBezTo>
                    <a:pt x="891776" y="18771"/>
                    <a:pt x="870503" y="265542"/>
                    <a:pt x="720337" y="276054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191E1F0-E6E8-421C-8667-F4BA21E3D3A8}"/>
                </a:ext>
              </a:extLst>
            </p:cNvPr>
            <p:cNvSpPr/>
            <p:nvPr/>
          </p:nvSpPr>
          <p:spPr>
            <a:xfrm>
              <a:off x="4809015" y="11138582"/>
              <a:ext cx="150165" cy="75083"/>
            </a:xfrm>
            <a:custGeom>
              <a:avLst/>
              <a:gdLst>
                <a:gd name="connsiteX0" fmla="*/ 78797 w 150165"/>
                <a:gd name="connsiteY0" fmla="*/ 58351 h 75082"/>
                <a:gd name="connsiteX1" fmla="*/ 23987 w 150165"/>
                <a:gd name="connsiteY1" fmla="*/ 42833 h 75082"/>
                <a:gd name="connsiteX2" fmla="*/ 20483 w 150165"/>
                <a:gd name="connsiteY2" fmla="*/ 27066 h 75082"/>
                <a:gd name="connsiteX3" fmla="*/ 36250 w 150165"/>
                <a:gd name="connsiteY3" fmla="*/ 23813 h 75082"/>
                <a:gd name="connsiteX4" fmla="*/ 78547 w 150165"/>
                <a:gd name="connsiteY4" fmla="*/ 35575 h 75082"/>
                <a:gd name="connsiteX5" fmla="*/ 125098 w 150165"/>
                <a:gd name="connsiteY5" fmla="*/ 21059 h 75082"/>
                <a:gd name="connsiteX6" fmla="*/ 141116 w 150165"/>
                <a:gd name="connsiteY6" fmla="*/ 23062 h 75082"/>
                <a:gd name="connsiteX7" fmla="*/ 139113 w 150165"/>
                <a:gd name="connsiteY7" fmla="*/ 39079 h 75082"/>
                <a:gd name="connsiteX8" fmla="*/ 78797 w 150165"/>
                <a:gd name="connsiteY8" fmla="*/ 58351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165" h="75082">
                  <a:moveTo>
                    <a:pt x="78797" y="58351"/>
                  </a:moveTo>
                  <a:cubicBezTo>
                    <a:pt x="58775" y="58351"/>
                    <a:pt x="39504" y="52845"/>
                    <a:pt x="23987" y="42833"/>
                  </a:cubicBezTo>
                  <a:cubicBezTo>
                    <a:pt x="18731" y="39329"/>
                    <a:pt x="17229" y="32322"/>
                    <a:pt x="20483" y="27066"/>
                  </a:cubicBezTo>
                  <a:cubicBezTo>
                    <a:pt x="23987" y="21810"/>
                    <a:pt x="30994" y="20308"/>
                    <a:pt x="36250" y="23813"/>
                  </a:cubicBezTo>
                  <a:cubicBezTo>
                    <a:pt x="48013" y="31320"/>
                    <a:pt x="63030" y="35575"/>
                    <a:pt x="78547" y="35575"/>
                  </a:cubicBezTo>
                  <a:cubicBezTo>
                    <a:pt x="96316" y="35575"/>
                    <a:pt x="112834" y="30319"/>
                    <a:pt x="125098" y="21059"/>
                  </a:cubicBezTo>
                  <a:cubicBezTo>
                    <a:pt x="130103" y="17305"/>
                    <a:pt x="137361" y="18306"/>
                    <a:pt x="141116" y="23062"/>
                  </a:cubicBezTo>
                  <a:cubicBezTo>
                    <a:pt x="144870" y="28067"/>
                    <a:pt x="144119" y="35074"/>
                    <a:pt x="139113" y="39079"/>
                  </a:cubicBezTo>
                  <a:cubicBezTo>
                    <a:pt x="122845" y="51343"/>
                    <a:pt x="101572" y="58351"/>
                    <a:pt x="78797" y="58351"/>
                  </a:cubicBezTo>
                  <a:close/>
                </a:path>
              </a:pathLst>
            </a:custGeom>
            <a:solidFill>
              <a:srgbClr val="EDA9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1008850-9892-4C49-BB1A-443568605A70}"/>
                </a:ext>
              </a:extLst>
            </p:cNvPr>
            <p:cNvSpPr/>
            <p:nvPr/>
          </p:nvSpPr>
          <p:spPr>
            <a:xfrm>
              <a:off x="4384508" y="11148128"/>
              <a:ext cx="225248" cy="150165"/>
            </a:xfrm>
            <a:custGeom>
              <a:avLst/>
              <a:gdLst>
                <a:gd name="connsiteX0" fmla="*/ 213485 w 225248"/>
                <a:gd name="connsiteY0" fmla="*/ 79087 h 150165"/>
                <a:gd name="connsiteX1" fmla="*/ 116128 w 225248"/>
                <a:gd name="connsiteY1" fmla="*/ 139404 h 150165"/>
                <a:gd name="connsiteX2" fmla="*/ 18771 w 225248"/>
                <a:gd name="connsiteY2" fmla="*/ 79087 h 150165"/>
                <a:gd name="connsiteX3" fmla="*/ 116128 w 225248"/>
                <a:gd name="connsiteY3" fmla="*/ 18771 h 150165"/>
                <a:gd name="connsiteX4" fmla="*/ 213485 w 225248"/>
                <a:gd name="connsiteY4" fmla="*/ 79087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248" h="150165">
                  <a:moveTo>
                    <a:pt x="213485" y="79087"/>
                  </a:moveTo>
                  <a:cubicBezTo>
                    <a:pt x="213485" y="112374"/>
                    <a:pt x="169937" y="139404"/>
                    <a:pt x="116128" y="139404"/>
                  </a:cubicBezTo>
                  <a:cubicBezTo>
                    <a:pt x="62319" y="139404"/>
                    <a:pt x="18771" y="112374"/>
                    <a:pt x="18771" y="79087"/>
                  </a:cubicBezTo>
                  <a:cubicBezTo>
                    <a:pt x="18771" y="45800"/>
                    <a:pt x="62319" y="18771"/>
                    <a:pt x="116128" y="18771"/>
                  </a:cubicBezTo>
                  <a:cubicBezTo>
                    <a:pt x="169937" y="18771"/>
                    <a:pt x="213485" y="45800"/>
                    <a:pt x="213485" y="79087"/>
                  </a:cubicBezTo>
                  <a:close/>
                </a:path>
              </a:pathLst>
            </a:custGeom>
            <a:solidFill>
              <a:srgbClr val="F7A5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274E60C-6B61-4454-8DC8-C429BEA3420F}"/>
                </a:ext>
              </a:extLst>
            </p:cNvPr>
            <p:cNvSpPr/>
            <p:nvPr/>
          </p:nvSpPr>
          <p:spPr>
            <a:xfrm>
              <a:off x="5140090" y="11148128"/>
              <a:ext cx="225248" cy="150165"/>
            </a:xfrm>
            <a:custGeom>
              <a:avLst/>
              <a:gdLst>
                <a:gd name="connsiteX0" fmla="*/ 213485 w 225248"/>
                <a:gd name="connsiteY0" fmla="*/ 79087 h 150165"/>
                <a:gd name="connsiteX1" fmla="*/ 116128 w 225248"/>
                <a:gd name="connsiteY1" fmla="*/ 139404 h 150165"/>
                <a:gd name="connsiteX2" fmla="*/ 18771 w 225248"/>
                <a:gd name="connsiteY2" fmla="*/ 79087 h 150165"/>
                <a:gd name="connsiteX3" fmla="*/ 116128 w 225248"/>
                <a:gd name="connsiteY3" fmla="*/ 18771 h 150165"/>
                <a:gd name="connsiteX4" fmla="*/ 213485 w 225248"/>
                <a:gd name="connsiteY4" fmla="*/ 79087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248" h="150165">
                  <a:moveTo>
                    <a:pt x="213485" y="79087"/>
                  </a:moveTo>
                  <a:cubicBezTo>
                    <a:pt x="213485" y="112374"/>
                    <a:pt x="169937" y="139404"/>
                    <a:pt x="116128" y="139404"/>
                  </a:cubicBezTo>
                  <a:cubicBezTo>
                    <a:pt x="62319" y="139404"/>
                    <a:pt x="18771" y="112374"/>
                    <a:pt x="18771" y="79087"/>
                  </a:cubicBezTo>
                  <a:cubicBezTo>
                    <a:pt x="18771" y="45800"/>
                    <a:pt x="62319" y="18771"/>
                    <a:pt x="116128" y="18771"/>
                  </a:cubicBezTo>
                  <a:cubicBezTo>
                    <a:pt x="169937" y="18771"/>
                    <a:pt x="213485" y="45800"/>
                    <a:pt x="213485" y="79087"/>
                  </a:cubicBezTo>
                  <a:close/>
                </a:path>
              </a:pathLst>
            </a:custGeom>
            <a:solidFill>
              <a:srgbClr val="F7A5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2E14EAA-D2EA-4B71-9842-C09DE7E49918}"/>
                </a:ext>
              </a:extLst>
            </p:cNvPr>
            <p:cNvSpPr/>
            <p:nvPr/>
          </p:nvSpPr>
          <p:spPr>
            <a:xfrm>
              <a:off x="4529457" y="10876830"/>
              <a:ext cx="150165" cy="75083"/>
            </a:xfrm>
            <a:custGeom>
              <a:avLst/>
              <a:gdLst>
                <a:gd name="connsiteX0" fmla="*/ 78797 w 150165"/>
                <a:gd name="connsiteY0" fmla="*/ 18771 h 75082"/>
                <a:gd name="connsiteX1" fmla="*/ 23987 w 150165"/>
                <a:gd name="connsiteY1" fmla="*/ 34037 h 75082"/>
                <a:gd name="connsiteX2" fmla="*/ 20483 w 150165"/>
                <a:gd name="connsiteY2" fmla="*/ 49805 h 75082"/>
                <a:gd name="connsiteX3" fmla="*/ 36250 w 150165"/>
                <a:gd name="connsiteY3" fmla="*/ 53309 h 75082"/>
                <a:gd name="connsiteX4" fmla="*/ 78547 w 150165"/>
                <a:gd name="connsiteY4" fmla="*/ 41546 h 75082"/>
                <a:gd name="connsiteX5" fmla="*/ 125098 w 150165"/>
                <a:gd name="connsiteY5" fmla="*/ 56062 h 75082"/>
                <a:gd name="connsiteX6" fmla="*/ 141116 w 150165"/>
                <a:gd name="connsiteY6" fmla="*/ 54060 h 75082"/>
                <a:gd name="connsiteX7" fmla="*/ 139113 w 150165"/>
                <a:gd name="connsiteY7" fmla="*/ 38042 h 75082"/>
                <a:gd name="connsiteX8" fmla="*/ 78797 w 150165"/>
                <a:gd name="connsiteY8" fmla="*/ 18771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165" h="75082">
                  <a:moveTo>
                    <a:pt x="78797" y="18771"/>
                  </a:moveTo>
                  <a:cubicBezTo>
                    <a:pt x="58775" y="18771"/>
                    <a:pt x="39504" y="24277"/>
                    <a:pt x="23987" y="34037"/>
                  </a:cubicBezTo>
                  <a:cubicBezTo>
                    <a:pt x="18731" y="37541"/>
                    <a:pt x="17229" y="44549"/>
                    <a:pt x="20483" y="49805"/>
                  </a:cubicBezTo>
                  <a:cubicBezTo>
                    <a:pt x="23987" y="55060"/>
                    <a:pt x="30994" y="56563"/>
                    <a:pt x="36250" y="53309"/>
                  </a:cubicBezTo>
                  <a:cubicBezTo>
                    <a:pt x="48013" y="45800"/>
                    <a:pt x="63030" y="41546"/>
                    <a:pt x="78547" y="41546"/>
                  </a:cubicBezTo>
                  <a:cubicBezTo>
                    <a:pt x="96316" y="41546"/>
                    <a:pt x="112834" y="46801"/>
                    <a:pt x="125098" y="56062"/>
                  </a:cubicBezTo>
                  <a:cubicBezTo>
                    <a:pt x="130103" y="59815"/>
                    <a:pt x="137361" y="59065"/>
                    <a:pt x="141116" y="54060"/>
                  </a:cubicBezTo>
                  <a:cubicBezTo>
                    <a:pt x="144870" y="49054"/>
                    <a:pt x="144119" y="41796"/>
                    <a:pt x="139113" y="38042"/>
                  </a:cubicBezTo>
                  <a:cubicBezTo>
                    <a:pt x="122845" y="25778"/>
                    <a:pt x="101572" y="18771"/>
                    <a:pt x="78797" y="18771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EB8B627-9A09-4633-8D4A-BFBD3F426FC4}"/>
                </a:ext>
              </a:extLst>
            </p:cNvPr>
            <p:cNvSpPr/>
            <p:nvPr/>
          </p:nvSpPr>
          <p:spPr>
            <a:xfrm>
              <a:off x="4567960" y="10957919"/>
              <a:ext cx="75083" cy="125138"/>
            </a:xfrm>
            <a:custGeom>
              <a:avLst/>
              <a:gdLst>
                <a:gd name="connsiteX0" fmla="*/ 74332 w 75082"/>
                <a:gd name="connsiteY0" fmla="*/ 69827 h 125137"/>
                <a:gd name="connsiteX1" fmla="*/ 46551 w 75082"/>
                <a:gd name="connsiteY1" fmla="*/ 120884 h 125137"/>
                <a:gd name="connsiteX2" fmla="*/ 18771 w 75082"/>
                <a:gd name="connsiteY2" fmla="*/ 69827 h 125137"/>
                <a:gd name="connsiteX3" fmla="*/ 46551 w 75082"/>
                <a:gd name="connsiteY3" fmla="*/ 18771 h 125137"/>
                <a:gd name="connsiteX4" fmla="*/ 74332 w 75082"/>
                <a:gd name="connsiteY4" fmla="*/ 69827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125137">
                  <a:moveTo>
                    <a:pt x="74332" y="69827"/>
                  </a:moveTo>
                  <a:cubicBezTo>
                    <a:pt x="74332" y="98108"/>
                    <a:pt x="61818" y="120884"/>
                    <a:pt x="46551" y="120884"/>
                  </a:cubicBezTo>
                  <a:cubicBezTo>
                    <a:pt x="31284" y="120884"/>
                    <a:pt x="18771" y="98108"/>
                    <a:pt x="18771" y="69827"/>
                  </a:cubicBezTo>
                  <a:cubicBezTo>
                    <a:pt x="18771" y="41546"/>
                    <a:pt x="31284" y="18771"/>
                    <a:pt x="46551" y="18771"/>
                  </a:cubicBezTo>
                  <a:cubicBezTo>
                    <a:pt x="61818" y="18771"/>
                    <a:pt x="74332" y="41546"/>
                    <a:pt x="74332" y="69827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15B9E27-878D-4B57-968C-2DA13A3DAE84}"/>
                </a:ext>
              </a:extLst>
            </p:cNvPr>
            <p:cNvSpPr/>
            <p:nvPr/>
          </p:nvSpPr>
          <p:spPr>
            <a:xfrm>
              <a:off x="5038115" y="10876830"/>
              <a:ext cx="150165" cy="75083"/>
            </a:xfrm>
            <a:custGeom>
              <a:avLst/>
              <a:gdLst>
                <a:gd name="connsiteX0" fmla="*/ 83454 w 150165"/>
                <a:gd name="connsiteY0" fmla="*/ 18771 h 75082"/>
                <a:gd name="connsiteX1" fmla="*/ 138264 w 150165"/>
                <a:gd name="connsiteY1" fmla="*/ 34037 h 75082"/>
                <a:gd name="connsiteX2" fmla="*/ 141518 w 150165"/>
                <a:gd name="connsiteY2" fmla="*/ 49805 h 75082"/>
                <a:gd name="connsiteX3" fmla="*/ 125751 w 150165"/>
                <a:gd name="connsiteY3" fmla="*/ 53309 h 75082"/>
                <a:gd name="connsiteX4" fmla="*/ 83454 w 150165"/>
                <a:gd name="connsiteY4" fmla="*/ 41546 h 75082"/>
                <a:gd name="connsiteX5" fmla="*/ 37153 w 150165"/>
                <a:gd name="connsiteY5" fmla="*/ 56062 h 75082"/>
                <a:gd name="connsiteX6" fmla="*/ 21135 w 150165"/>
                <a:gd name="connsiteY6" fmla="*/ 54060 h 75082"/>
                <a:gd name="connsiteX7" fmla="*/ 23138 w 150165"/>
                <a:gd name="connsiteY7" fmla="*/ 38042 h 75082"/>
                <a:gd name="connsiteX8" fmla="*/ 83454 w 150165"/>
                <a:gd name="connsiteY8" fmla="*/ 18771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165" h="75082">
                  <a:moveTo>
                    <a:pt x="83454" y="18771"/>
                  </a:moveTo>
                  <a:cubicBezTo>
                    <a:pt x="103476" y="18771"/>
                    <a:pt x="122747" y="24277"/>
                    <a:pt x="138264" y="34037"/>
                  </a:cubicBezTo>
                  <a:cubicBezTo>
                    <a:pt x="143520" y="37541"/>
                    <a:pt x="145022" y="44549"/>
                    <a:pt x="141518" y="49805"/>
                  </a:cubicBezTo>
                  <a:cubicBezTo>
                    <a:pt x="138264" y="55060"/>
                    <a:pt x="131006" y="56563"/>
                    <a:pt x="125751" y="53309"/>
                  </a:cubicBezTo>
                  <a:cubicBezTo>
                    <a:pt x="113988" y="45800"/>
                    <a:pt x="98971" y="41546"/>
                    <a:pt x="83454" y="41546"/>
                  </a:cubicBezTo>
                  <a:cubicBezTo>
                    <a:pt x="65685" y="41546"/>
                    <a:pt x="49166" y="46801"/>
                    <a:pt x="37153" y="56062"/>
                  </a:cubicBezTo>
                  <a:cubicBezTo>
                    <a:pt x="32148" y="59815"/>
                    <a:pt x="24890" y="59065"/>
                    <a:pt x="21135" y="54060"/>
                  </a:cubicBezTo>
                  <a:cubicBezTo>
                    <a:pt x="17381" y="49054"/>
                    <a:pt x="18132" y="41796"/>
                    <a:pt x="23138" y="38042"/>
                  </a:cubicBezTo>
                  <a:cubicBezTo>
                    <a:pt x="39406" y="25778"/>
                    <a:pt x="60679" y="18771"/>
                    <a:pt x="83454" y="18771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EA5606-967B-4D71-B9B9-51CFDB3B1BDA}"/>
                </a:ext>
              </a:extLst>
            </p:cNvPr>
            <p:cNvSpPr/>
            <p:nvPr/>
          </p:nvSpPr>
          <p:spPr>
            <a:xfrm>
              <a:off x="5068761" y="10957919"/>
              <a:ext cx="75083" cy="125138"/>
            </a:xfrm>
            <a:custGeom>
              <a:avLst/>
              <a:gdLst>
                <a:gd name="connsiteX0" fmla="*/ 18771 w 75082"/>
                <a:gd name="connsiteY0" fmla="*/ 69827 h 125137"/>
                <a:gd name="connsiteX1" fmla="*/ 46551 w 75082"/>
                <a:gd name="connsiteY1" fmla="*/ 120884 h 125137"/>
                <a:gd name="connsiteX2" fmla="*/ 74332 w 75082"/>
                <a:gd name="connsiteY2" fmla="*/ 69827 h 125137"/>
                <a:gd name="connsiteX3" fmla="*/ 46551 w 75082"/>
                <a:gd name="connsiteY3" fmla="*/ 18771 h 125137"/>
                <a:gd name="connsiteX4" fmla="*/ 18771 w 75082"/>
                <a:gd name="connsiteY4" fmla="*/ 69827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125137">
                  <a:moveTo>
                    <a:pt x="18771" y="69827"/>
                  </a:moveTo>
                  <a:cubicBezTo>
                    <a:pt x="18771" y="98108"/>
                    <a:pt x="31284" y="120884"/>
                    <a:pt x="46551" y="120884"/>
                  </a:cubicBezTo>
                  <a:cubicBezTo>
                    <a:pt x="61818" y="120884"/>
                    <a:pt x="74332" y="98108"/>
                    <a:pt x="74332" y="69827"/>
                  </a:cubicBezTo>
                  <a:cubicBezTo>
                    <a:pt x="74332" y="41546"/>
                    <a:pt x="61818" y="18771"/>
                    <a:pt x="46551" y="18771"/>
                  </a:cubicBezTo>
                  <a:cubicBezTo>
                    <a:pt x="31284" y="18771"/>
                    <a:pt x="18771" y="41546"/>
                    <a:pt x="18771" y="69827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21AA55-3C0D-4570-95E7-2C440361A3C0}"/>
                </a:ext>
              </a:extLst>
            </p:cNvPr>
            <p:cNvSpPr/>
            <p:nvPr/>
          </p:nvSpPr>
          <p:spPr>
            <a:xfrm>
              <a:off x="4689093" y="11326324"/>
              <a:ext cx="400441" cy="300331"/>
            </a:xfrm>
            <a:custGeom>
              <a:avLst/>
              <a:gdLst>
                <a:gd name="connsiteX0" fmla="*/ 20022 w 400441"/>
                <a:gd name="connsiteY0" fmla="*/ 103364 h 300330"/>
                <a:gd name="connsiteX1" fmla="*/ 203474 w 400441"/>
                <a:gd name="connsiteY1" fmla="*/ 284314 h 300330"/>
                <a:gd name="connsiteX2" fmla="*/ 383673 w 400441"/>
                <a:gd name="connsiteY2" fmla="*/ 100110 h 300330"/>
                <a:gd name="connsiteX3" fmla="*/ 382421 w 400441"/>
                <a:gd name="connsiteY3" fmla="*/ 18771 h 300330"/>
                <a:gd name="connsiteX4" fmla="*/ 18771 w 400441"/>
                <a:gd name="connsiteY4" fmla="*/ 55311 h 300330"/>
                <a:gd name="connsiteX5" fmla="*/ 20022 w 400441"/>
                <a:gd name="connsiteY5" fmla="*/ 103364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441" h="300330">
                  <a:moveTo>
                    <a:pt x="20022" y="103364"/>
                  </a:moveTo>
                  <a:cubicBezTo>
                    <a:pt x="21023" y="204225"/>
                    <a:pt x="103114" y="285064"/>
                    <a:pt x="203474" y="284314"/>
                  </a:cubicBezTo>
                  <a:cubicBezTo>
                    <a:pt x="303835" y="283312"/>
                    <a:pt x="387927" y="207729"/>
                    <a:pt x="383673" y="100110"/>
                  </a:cubicBezTo>
                  <a:lnTo>
                    <a:pt x="382421" y="18771"/>
                  </a:lnTo>
                  <a:cubicBezTo>
                    <a:pt x="382421" y="18771"/>
                    <a:pt x="232506" y="217740"/>
                    <a:pt x="18771" y="55311"/>
                  </a:cubicBezTo>
                  <a:lnTo>
                    <a:pt x="20022" y="103364"/>
                  </a:lnTo>
                  <a:close/>
                </a:path>
              </a:pathLst>
            </a:custGeom>
            <a:solidFill>
              <a:srgbClr val="9E2C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53E0901-C663-487A-A709-017C137F4EBD}"/>
                </a:ext>
              </a:extLst>
            </p:cNvPr>
            <p:cNvSpPr/>
            <p:nvPr/>
          </p:nvSpPr>
          <p:spPr>
            <a:xfrm>
              <a:off x="4628026" y="11225714"/>
              <a:ext cx="475524" cy="225248"/>
            </a:xfrm>
            <a:custGeom>
              <a:avLst/>
              <a:gdLst>
                <a:gd name="connsiteX0" fmla="*/ 250526 w 475523"/>
                <a:gd name="connsiteY0" fmla="*/ 231004 h 225248"/>
                <a:gd name="connsiteX1" fmla="*/ 18771 w 475523"/>
                <a:gd name="connsiteY1" fmla="*/ 36540 h 225248"/>
                <a:gd name="connsiteX2" fmla="*/ 33787 w 475523"/>
                <a:gd name="connsiteY2" fmla="*/ 22525 h 225248"/>
                <a:gd name="connsiteX3" fmla="*/ 49054 w 475523"/>
                <a:gd name="connsiteY3" fmla="*/ 36290 h 225248"/>
                <a:gd name="connsiteX4" fmla="*/ 250276 w 475523"/>
                <a:gd name="connsiteY4" fmla="*/ 202973 h 225248"/>
                <a:gd name="connsiteX5" fmla="*/ 448244 w 475523"/>
                <a:gd name="connsiteY5" fmla="*/ 32786 h 225248"/>
                <a:gd name="connsiteX6" fmla="*/ 463260 w 475523"/>
                <a:gd name="connsiteY6" fmla="*/ 18771 h 225248"/>
                <a:gd name="connsiteX7" fmla="*/ 478527 w 475523"/>
                <a:gd name="connsiteY7" fmla="*/ 32536 h 225248"/>
                <a:gd name="connsiteX8" fmla="*/ 250526 w 475523"/>
                <a:gd name="connsiteY8" fmla="*/ 231004 h 2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523" h="225248">
                  <a:moveTo>
                    <a:pt x="250526" y="231004"/>
                  </a:moveTo>
                  <a:cubicBezTo>
                    <a:pt x="123886" y="232256"/>
                    <a:pt x="19772" y="144909"/>
                    <a:pt x="18771" y="36540"/>
                  </a:cubicBezTo>
                  <a:cubicBezTo>
                    <a:pt x="18771" y="28782"/>
                    <a:pt x="25528" y="22525"/>
                    <a:pt x="33787" y="22525"/>
                  </a:cubicBezTo>
                  <a:cubicBezTo>
                    <a:pt x="42046" y="22525"/>
                    <a:pt x="49054" y="28782"/>
                    <a:pt x="49054" y="36290"/>
                  </a:cubicBezTo>
                  <a:cubicBezTo>
                    <a:pt x="49805" y="129142"/>
                    <a:pt x="140154" y="203975"/>
                    <a:pt x="250276" y="202973"/>
                  </a:cubicBezTo>
                  <a:cubicBezTo>
                    <a:pt x="360397" y="201973"/>
                    <a:pt x="449245" y="125638"/>
                    <a:pt x="448244" y="32786"/>
                  </a:cubicBezTo>
                  <a:cubicBezTo>
                    <a:pt x="448244" y="25028"/>
                    <a:pt x="455001" y="18771"/>
                    <a:pt x="463260" y="18771"/>
                  </a:cubicBezTo>
                  <a:cubicBezTo>
                    <a:pt x="471519" y="18771"/>
                    <a:pt x="478527" y="25028"/>
                    <a:pt x="478527" y="32536"/>
                  </a:cubicBezTo>
                  <a:cubicBezTo>
                    <a:pt x="479778" y="140655"/>
                    <a:pt x="377416" y="229753"/>
                    <a:pt x="250526" y="231004"/>
                  </a:cubicBezTo>
                  <a:close/>
                </a:path>
              </a:pathLst>
            </a:custGeom>
            <a:solidFill>
              <a:srgbClr val="EDA9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40754F3-5074-423A-8E58-0B854595479F}"/>
                </a:ext>
              </a:extLst>
            </p:cNvPr>
            <p:cNvSpPr/>
            <p:nvPr/>
          </p:nvSpPr>
          <p:spPr>
            <a:xfrm>
              <a:off x="4710617" y="11459706"/>
              <a:ext cx="350386" cy="150165"/>
            </a:xfrm>
            <a:custGeom>
              <a:avLst/>
              <a:gdLst>
                <a:gd name="connsiteX0" fmla="*/ 181950 w 350385"/>
                <a:gd name="connsiteY0" fmla="*/ 150681 h 150165"/>
                <a:gd name="connsiteX1" fmla="*/ 345631 w 350385"/>
                <a:gd name="connsiteY1" fmla="*/ 49820 h 150165"/>
                <a:gd name="connsiteX2" fmla="*/ 180699 w 350385"/>
                <a:gd name="connsiteY2" fmla="*/ 18786 h 150165"/>
                <a:gd name="connsiteX3" fmla="*/ 18771 w 350385"/>
                <a:gd name="connsiteY3" fmla="*/ 51822 h 150165"/>
                <a:gd name="connsiteX4" fmla="*/ 181950 w 350385"/>
                <a:gd name="connsiteY4" fmla="*/ 150681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85" h="150165">
                  <a:moveTo>
                    <a:pt x="181950" y="150681"/>
                  </a:moveTo>
                  <a:cubicBezTo>
                    <a:pt x="253780" y="149930"/>
                    <a:pt x="316849" y="111137"/>
                    <a:pt x="345631" y="49820"/>
                  </a:cubicBezTo>
                  <a:cubicBezTo>
                    <a:pt x="303084" y="30048"/>
                    <a:pt x="244770" y="18285"/>
                    <a:pt x="180699" y="18786"/>
                  </a:cubicBezTo>
                  <a:cubicBezTo>
                    <a:pt x="117630" y="19286"/>
                    <a:pt x="60817" y="32051"/>
                    <a:pt x="18771" y="51822"/>
                  </a:cubicBezTo>
                  <a:cubicBezTo>
                    <a:pt x="49304" y="111137"/>
                    <a:pt x="111122" y="151432"/>
                    <a:pt x="181950" y="150681"/>
                  </a:cubicBezTo>
                  <a:close/>
                </a:path>
              </a:pathLst>
            </a:custGeom>
            <a:solidFill>
              <a:srgbClr val="F776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4DD8779-5405-4E3B-B0F6-BDEA3373B464}"/>
                </a:ext>
              </a:extLst>
            </p:cNvPr>
            <p:cNvSpPr/>
            <p:nvPr/>
          </p:nvSpPr>
          <p:spPr>
            <a:xfrm>
              <a:off x="3938016" y="11203439"/>
              <a:ext cx="1852040" cy="675744"/>
            </a:xfrm>
            <a:custGeom>
              <a:avLst/>
              <a:gdLst>
                <a:gd name="connsiteX0" fmla="*/ 213735 w 1852039"/>
                <a:gd name="connsiteY0" fmla="*/ 173191 h 675744"/>
                <a:gd name="connsiteX1" fmla="*/ 919263 w 1852039"/>
                <a:gd name="connsiteY1" fmla="*/ 663230 h 675744"/>
                <a:gd name="connsiteX2" fmla="*/ 1624539 w 1852039"/>
                <a:gd name="connsiteY2" fmla="*/ 173191 h 675744"/>
                <a:gd name="connsiteX3" fmla="*/ 1852791 w 1852039"/>
                <a:gd name="connsiteY3" fmla="*/ 18771 h 675744"/>
                <a:gd name="connsiteX4" fmla="*/ 1612776 w 1852039"/>
                <a:gd name="connsiteY4" fmla="*/ 76335 h 675744"/>
                <a:gd name="connsiteX5" fmla="*/ 1504407 w 1852039"/>
                <a:gd name="connsiteY5" fmla="*/ 375915 h 675744"/>
                <a:gd name="connsiteX6" fmla="*/ 1097709 w 1852039"/>
                <a:gd name="connsiteY6" fmla="*/ 350136 h 675744"/>
                <a:gd name="connsiteX7" fmla="*/ 1057665 w 1852039"/>
                <a:gd name="connsiteY7" fmla="*/ 461759 h 675744"/>
                <a:gd name="connsiteX8" fmla="*/ 923017 w 1852039"/>
                <a:gd name="connsiteY8" fmla="*/ 624938 h 675744"/>
                <a:gd name="connsiteX9" fmla="*/ 224497 w 1852039"/>
                <a:gd name="connsiteY9" fmla="*/ 91350 h 675744"/>
                <a:gd name="connsiteX10" fmla="*/ 18771 w 1852039"/>
                <a:gd name="connsiteY10" fmla="*/ 86596 h 675744"/>
                <a:gd name="connsiteX11" fmla="*/ 213735 w 1852039"/>
                <a:gd name="connsiteY11" fmla="*/ 173191 h 67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2039" h="675744">
                  <a:moveTo>
                    <a:pt x="213735" y="173191"/>
                  </a:moveTo>
                  <a:cubicBezTo>
                    <a:pt x="251527" y="451998"/>
                    <a:pt x="596157" y="663230"/>
                    <a:pt x="919263" y="663230"/>
                  </a:cubicBezTo>
                  <a:cubicBezTo>
                    <a:pt x="1263392" y="663230"/>
                    <a:pt x="1586998" y="452248"/>
                    <a:pt x="1624539" y="173191"/>
                  </a:cubicBezTo>
                  <a:cubicBezTo>
                    <a:pt x="1765445" y="163680"/>
                    <a:pt x="1833269" y="95605"/>
                    <a:pt x="1852791" y="18771"/>
                  </a:cubicBezTo>
                  <a:cubicBezTo>
                    <a:pt x="1787469" y="123386"/>
                    <a:pt x="1653071" y="151918"/>
                    <a:pt x="1612776" y="76335"/>
                  </a:cubicBezTo>
                  <a:cubicBezTo>
                    <a:pt x="1594006" y="190210"/>
                    <a:pt x="1587499" y="312845"/>
                    <a:pt x="1504407" y="375915"/>
                  </a:cubicBezTo>
                  <a:cubicBezTo>
                    <a:pt x="1423818" y="437232"/>
                    <a:pt x="1438585" y="26529"/>
                    <a:pt x="1097709" y="350136"/>
                  </a:cubicBezTo>
                  <a:cubicBezTo>
                    <a:pt x="1071180" y="375164"/>
                    <a:pt x="1007610" y="405196"/>
                    <a:pt x="1057665" y="461759"/>
                  </a:cubicBezTo>
                  <a:cubicBezTo>
                    <a:pt x="1183554" y="604917"/>
                    <a:pt x="1045652" y="620434"/>
                    <a:pt x="923017" y="624938"/>
                  </a:cubicBezTo>
                  <a:cubicBezTo>
                    <a:pt x="547853" y="638704"/>
                    <a:pt x="258535" y="364401"/>
                    <a:pt x="224497" y="91350"/>
                  </a:cubicBezTo>
                  <a:cubicBezTo>
                    <a:pt x="169687" y="136150"/>
                    <a:pt x="85094" y="115377"/>
                    <a:pt x="18771" y="86596"/>
                  </a:cubicBezTo>
                  <a:cubicBezTo>
                    <a:pt x="54560" y="132396"/>
                    <a:pt x="116879" y="166684"/>
                    <a:pt x="213735" y="173191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1F4C77A-801F-4BC0-A0D7-6D71EF345D4D}"/>
                </a:ext>
              </a:extLst>
            </p:cNvPr>
            <p:cNvSpPr/>
            <p:nvPr/>
          </p:nvSpPr>
          <p:spPr>
            <a:xfrm>
              <a:off x="4997993" y="11550571"/>
              <a:ext cx="700772" cy="775854"/>
            </a:xfrm>
            <a:custGeom>
              <a:avLst/>
              <a:gdLst>
                <a:gd name="connsiteX0" fmla="*/ 78026 w 700771"/>
                <a:gd name="connsiteY0" fmla="*/ 51307 h 775854"/>
                <a:gd name="connsiteX1" fmla="*/ 103554 w 700771"/>
                <a:gd name="connsiteY1" fmla="*/ 146912 h 775854"/>
                <a:gd name="connsiteX2" fmla="*/ 394875 w 700771"/>
                <a:gd name="connsiteY2" fmla="*/ 497548 h 775854"/>
                <a:gd name="connsiteX3" fmla="*/ 341066 w 700771"/>
                <a:gd name="connsiteY3" fmla="*/ 466765 h 775854"/>
                <a:gd name="connsiteX4" fmla="*/ 280499 w 700771"/>
                <a:gd name="connsiteY4" fmla="*/ 703275 h 775854"/>
                <a:gd name="connsiteX5" fmla="*/ 662419 w 700771"/>
                <a:gd name="connsiteY5" fmla="*/ 741817 h 775854"/>
                <a:gd name="connsiteX6" fmla="*/ 322795 w 700771"/>
                <a:gd name="connsiteY6" fmla="*/ 154671 h 775854"/>
                <a:gd name="connsiteX7" fmla="*/ 343568 w 700771"/>
                <a:gd name="connsiteY7" fmla="*/ 61568 h 775854"/>
                <a:gd name="connsiteX8" fmla="*/ 120823 w 700771"/>
                <a:gd name="connsiteY8" fmla="*/ 18771 h 775854"/>
                <a:gd name="connsiteX9" fmla="*/ 78026 w 700771"/>
                <a:gd name="connsiteY9" fmla="*/ 51307 h 77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0771" h="775854">
                  <a:moveTo>
                    <a:pt x="78026" y="51307"/>
                  </a:moveTo>
                  <a:cubicBezTo>
                    <a:pt x="32726" y="22525"/>
                    <a:pt x="-40355" y="71329"/>
                    <a:pt x="103554" y="146912"/>
                  </a:cubicBezTo>
                  <a:lnTo>
                    <a:pt x="394875" y="497548"/>
                  </a:lnTo>
                  <a:cubicBezTo>
                    <a:pt x="376104" y="483282"/>
                    <a:pt x="350826" y="470018"/>
                    <a:pt x="341066" y="466765"/>
                  </a:cubicBezTo>
                  <a:cubicBezTo>
                    <a:pt x="330053" y="504306"/>
                    <a:pt x="280499" y="703275"/>
                    <a:pt x="280499" y="703275"/>
                  </a:cubicBezTo>
                  <a:cubicBezTo>
                    <a:pt x="395375" y="761339"/>
                    <a:pt x="587337" y="825409"/>
                    <a:pt x="662419" y="741817"/>
                  </a:cubicBezTo>
                  <a:cubicBezTo>
                    <a:pt x="757024" y="636201"/>
                    <a:pt x="671179" y="434979"/>
                    <a:pt x="322795" y="154671"/>
                  </a:cubicBezTo>
                  <a:cubicBezTo>
                    <a:pt x="344319" y="132647"/>
                    <a:pt x="333808" y="99110"/>
                    <a:pt x="343568" y="61568"/>
                  </a:cubicBezTo>
                  <a:cubicBezTo>
                    <a:pt x="272991" y="33287"/>
                    <a:pt x="190400" y="46552"/>
                    <a:pt x="120823" y="18771"/>
                  </a:cubicBezTo>
                  <a:cubicBezTo>
                    <a:pt x="121073" y="69827"/>
                    <a:pt x="120573" y="78336"/>
                    <a:pt x="78026" y="51307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7C66766-EBA0-4FF2-86F4-43B03DF07FBE}"/>
                </a:ext>
              </a:extLst>
            </p:cNvPr>
            <p:cNvSpPr/>
            <p:nvPr/>
          </p:nvSpPr>
          <p:spPr>
            <a:xfrm>
              <a:off x="5259471" y="11998315"/>
              <a:ext cx="125138" cy="300331"/>
            </a:xfrm>
            <a:custGeom>
              <a:avLst/>
              <a:gdLst>
                <a:gd name="connsiteX0" fmla="*/ 96857 w 125137"/>
                <a:gd name="connsiteY0" fmla="*/ 26780 h 300330"/>
                <a:gd name="connsiteX1" fmla="*/ 79337 w 125137"/>
                <a:gd name="connsiteY1" fmla="*/ 18771 h 300330"/>
                <a:gd name="connsiteX2" fmla="*/ 18771 w 125137"/>
                <a:gd name="connsiteY2" fmla="*/ 255281 h 300330"/>
                <a:gd name="connsiteX3" fmla="*/ 121384 w 125137"/>
                <a:gd name="connsiteY3" fmla="*/ 299329 h 300330"/>
                <a:gd name="connsiteX4" fmla="*/ 96857 w 125137"/>
                <a:gd name="connsiteY4" fmla="*/ 26780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37" h="300330">
                  <a:moveTo>
                    <a:pt x="96857" y="26780"/>
                  </a:moveTo>
                  <a:cubicBezTo>
                    <a:pt x="89599" y="23025"/>
                    <a:pt x="83342" y="20272"/>
                    <a:pt x="79337" y="18771"/>
                  </a:cubicBezTo>
                  <a:cubicBezTo>
                    <a:pt x="68325" y="56312"/>
                    <a:pt x="18771" y="255281"/>
                    <a:pt x="18771" y="255281"/>
                  </a:cubicBezTo>
                  <a:cubicBezTo>
                    <a:pt x="48804" y="270548"/>
                    <a:pt x="84343" y="286065"/>
                    <a:pt x="121384" y="299329"/>
                  </a:cubicBezTo>
                  <a:cubicBezTo>
                    <a:pt x="110872" y="208730"/>
                    <a:pt x="93853" y="119131"/>
                    <a:pt x="96857" y="26780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B144EC-5E48-40B6-8466-FC5AF6B44C1A}"/>
                </a:ext>
              </a:extLst>
            </p:cNvPr>
            <p:cNvSpPr/>
            <p:nvPr/>
          </p:nvSpPr>
          <p:spPr>
            <a:xfrm>
              <a:off x="4921755" y="11166366"/>
              <a:ext cx="175193" cy="225248"/>
            </a:xfrm>
            <a:custGeom>
              <a:avLst/>
              <a:gdLst>
                <a:gd name="connsiteX0" fmla="*/ 24872 w 175192"/>
                <a:gd name="connsiteY0" fmla="*/ 20054 h 225248"/>
                <a:gd name="connsiteX1" fmla="*/ 20367 w 175192"/>
                <a:gd name="connsiteY1" fmla="*/ 19303 h 225248"/>
                <a:gd name="connsiteX2" fmla="*/ 20367 w 175192"/>
                <a:gd name="connsiteY2" fmla="*/ 19303 h 225248"/>
                <a:gd name="connsiteX3" fmla="*/ 19116 w 175192"/>
                <a:gd name="connsiteY3" fmla="*/ 23558 h 225248"/>
                <a:gd name="connsiteX4" fmla="*/ 114721 w 175192"/>
                <a:gd name="connsiteY4" fmla="*/ 220275 h 225248"/>
                <a:gd name="connsiteX5" fmla="*/ 158019 w 175192"/>
                <a:gd name="connsiteY5" fmla="*/ 193745 h 225248"/>
                <a:gd name="connsiteX6" fmla="*/ 24872 w 175192"/>
                <a:gd name="connsiteY6" fmla="*/ 20054 h 2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92" h="225248">
                  <a:moveTo>
                    <a:pt x="24872" y="20054"/>
                  </a:moveTo>
                  <a:cubicBezTo>
                    <a:pt x="23871" y="18803"/>
                    <a:pt x="21869" y="18302"/>
                    <a:pt x="20367" y="19303"/>
                  </a:cubicBezTo>
                  <a:lnTo>
                    <a:pt x="20367" y="19303"/>
                  </a:lnTo>
                  <a:cubicBezTo>
                    <a:pt x="18865" y="20305"/>
                    <a:pt x="18365" y="22056"/>
                    <a:pt x="19116" y="23558"/>
                  </a:cubicBezTo>
                  <a:lnTo>
                    <a:pt x="114721" y="220275"/>
                  </a:lnTo>
                  <a:lnTo>
                    <a:pt x="158019" y="193745"/>
                  </a:lnTo>
                  <a:lnTo>
                    <a:pt x="24872" y="20054"/>
                  </a:ln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50C7B4-D93F-48E9-AFC1-3E72D7A545D8}"/>
                </a:ext>
              </a:extLst>
            </p:cNvPr>
            <p:cNvSpPr/>
            <p:nvPr/>
          </p:nvSpPr>
          <p:spPr>
            <a:xfrm>
              <a:off x="5012449" y="11331080"/>
              <a:ext cx="75083" cy="50055"/>
            </a:xfrm>
            <a:custGeom>
              <a:avLst/>
              <a:gdLst>
                <a:gd name="connsiteX0" fmla="*/ 18771 w 75082"/>
                <a:gd name="connsiteY0" fmla="*/ 44299 h 50055"/>
                <a:gd name="connsiteX1" fmla="*/ 24027 w 75082"/>
                <a:gd name="connsiteY1" fmla="*/ 55561 h 50055"/>
                <a:gd name="connsiteX2" fmla="*/ 67324 w 75082"/>
                <a:gd name="connsiteY2" fmla="*/ 29283 h 50055"/>
                <a:gd name="connsiteX3" fmla="*/ 59315 w 75082"/>
                <a:gd name="connsiteY3" fmla="*/ 18771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50055">
                  <a:moveTo>
                    <a:pt x="18771" y="44299"/>
                  </a:moveTo>
                  <a:lnTo>
                    <a:pt x="24027" y="55561"/>
                  </a:lnTo>
                  <a:lnTo>
                    <a:pt x="67324" y="29283"/>
                  </a:lnTo>
                  <a:lnTo>
                    <a:pt x="59315" y="18771"/>
                  </a:lnTo>
                  <a:close/>
                </a:path>
              </a:pathLst>
            </a:custGeom>
            <a:solidFill>
              <a:srgbClr val="89BA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9FBD7D-5A12-49A2-AC13-A12D1CB5F4B8}"/>
                </a:ext>
              </a:extLst>
            </p:cNvPr>
            <p:cNvSpPr/>
            <p:nvPr/>
          </p:nvSpPr>
          <p:spPr>
            <a:xfrm>
              <a:off x="5002769" y="11333162"/>
              <a:ext cx="125138" cy="100110"/>
            </a:xfrm>
            <a:custGeom>
              <a:avLst/>
              <a:gdLst>
                <a:gd name="connsiteX0" fmla="*/ 21193 w 125137"/>
                <a:gd name="connsiteY0" fmla="*/ 78256 h 100110"/>
                <a:gd name="connsiteX1" fmla="*/ 26449 w 125137"/>
                <a:gd name="connsiteY1" fmla="*/ 55982 h 100110"/>
                <a:gd name="connsiteX2" fmla="*/ 83262 w 125137"/>
                <a:gd name="connsiteY2" fmla="*/ 21193 h 100110"/>
                <a:gd name="connsiteX3" fmla="*/ 105536 w 125137"/>
                <a:gd name="connsiteY3" fmla="*/ 26450 h 100110"/>
                <a:gd name="connsiteX4" fmla="*/ 105536 w 125137"/>
                <a:gd name="connsiteY4" fmla="*/ 26450 h 100110"/>
                <a:gd name="connsiteX5" fmla="*/ 100030 w 125137"/>
                <a:gd name="connsiteY5" fmla="*/ 48724 h 100110"/>
                <a:gd name="connsiteX6" fmla="*/ 43217 w 125137"/>
                <a:gd name="connsiteY6" fmla="*/ 83262 h 100110"/>
                <a:gd name="connsiteX7" fmla="*/ 21193 w 125137"/>
                <a:gd name="connsiteY7" fmla="*/ 78256 h 100110"/>
                <a:gd name="connsiteX8" fmla="*/ 21193 w 125137"/>
                <a:gd name="connsiteY8" fmla="*/ 78256 h 1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137" h="100110">
                  <a:moveTo>
                    <a:pt x="21193" y="78256"/>
                  </a:moveTo>
                  <a:cubicBezTo>
                    <a:pt x="16438" y="70748"/>
                    <a:pt x="18941" y="60737"/>
                    <a:pt x="26449" y="55982"/>
                  </a:cubicBezTo>
                  <a:lnTo>
                    <a:pt x="83262" y="21193"/>
                  </a:lnTo>
                  <a:cubicBezTo>
                    <a:pt x="90770" y="16438"/>
                    <a:pt x="100781" y="18941"/>
                    <a:pt x="105536" y="26450"/>
                  </a:cubicBezTo>
                  <a:lnTo>
                    <a:pt x="105536" y="26450"/>
                  </a:lnTo>
                  <a:cubicBezTo>
                    <a:pt x="110291" y="34208"/>
                    <a:pt x="107789" y="43968"/>
                    <a:pt x="100030" y="48724"/>
                  </a:cubicBezTo>
                  <a:lnTo>
                    <a:pt x="43217" y="83262"/>
                  </a:lnTo>
                  <a:cubicBezTo>
                    <a:pt x="35960" y="88268"/>
                    <a:pt x="25948" y="86015"/>
                    <a:pt x="21193" y="78256"/>
                  </a:cubicBezTo>
                  <a:lnTo>
                    <a:pt x="21193" y="78256"/>
                  </a:lnTo>
                  <a:close/>
                </a:path>
              </a:pathLst>
            </a:custGeom>
            <a:solidFill>
              <a:srgbClr val="ACDB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A2C761B-8B06-46E0-B7D7-EDB782A2C5DD}"/>
                </a:ext>
              </a:extLst>
            </p:cNvPr>
            <p:cNvSpPr/>
            <p:nvPr/>
          </p:nvSpPr>
          <p:spPr>
            <a:xfrm>
              <a:off x="4997338" y="11363271"/>
              <a:ext cx="325358" cy="350386"/>
            </a:xfrm>
            <a:custGeom>
              <a:avLst/>
              <a:gdLst>
                <a:gd name="connsiteX0" fmla="*/ 322950 w 325358"/>
                <a:gd name="connsiteY0" fmla="*/ 240109 h 350385"/>
                <a:gd name="connsiteX1" fmla="*/ 210326 w 325358"/>
                <a:gd name="connsiteY1" fmla="*/ 62413 h 350385"/>
                <a:gd name="connsiteX2" fmla="*/ 80684 w 325358"/>
                <a:gd name="connsiteY2" fmla="*/ 33381 h 350385"/>
                <a:gd name="connsiteX3" fmla="*/ 62413 w 325358"/>
                <a:gd name="connsiteY3" fmla="*/ 44894 h 350385"/>
                <a:gd name="connsiteX4" fmla="*/ 33381 w 325358"/>
                <a:gd name="connsiteY4" fmla="*/ 174537 h 350385"/>
                <a:gd name="connsiteX5" fmla="*/ 146006 w 325358"/>
                <a:gd name="connsiteY5" fmla="*/ 352233 h 350385"/>
                <a:gd name="connsiteX6" fmla="*/ 322950 w 325358"/>
                <a:gd name="connsiteY6" fmla="*/ 240109 h 35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58" h="350385">
                  <a:moveTo>
                    <a:pt x="322950" y="240109"/>
                  </a:moveTo>
                  <a:lnTo>
                    <a:pt x="210326" y="62413"/>
                  </a:lnTo>
                  <a:cubicBezTo>
                    <a:pt x="182546" y="18615"/>
                    <a:pt x="124482" y="5601"/>
                    <a:pt x="80684" y="33381"/>
                  </a:cubicBezTo>
                  <a:lnTo>
                    <a:pt x="62413" y="44894"/>
                  </a:lnTo>
                  <a:cubicBezTo>
                    <a:pt x="18615" y="72675"/>
                    <a:pt x="5601" y="130739"/>
                    <a:pt x="33381" y="174537"/>
                  </a:cubicBezTo>
                  <a:lnTo>
                    <a:pt x="146006" y="352233"/>
                  </a:lnTo>
                  <a:lnTo>
                    <a:pt x="322950" y="240109"/>
                  </a:ln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4B1B84A-8AE6-4D85-9A4D-49D662429F3B}"/>
                </a:ext>
              </a:extLst>
            </p:cNvPr>
            <p:cNvSpPr/>
            <p:nvPr/>
          </p:nvSpPr>
          <p:spPr>
            <a:xfrm>
              <a:off x="5010000" y="11471779"/>
              <a:ext cx="75083" cy="75083"/>
            </a:xfrm>
            <a:custGeom>
              <a:avLst/>
              <a:gdLst>
                <a:gd name="connsiteX0" fmla="*/ 25904 w 75082"/>
                <a:gd name="connsiteY0" fmla="*/ 50019 h 75082"/>
                <a:gd name="connsiteX1" fmla="*/ 63957 w 75082"/>
                <a:gd name="connsiteY1" fmla="*/ 25904 h 75082"/>
                <a:gd name="connsiteX2" fmla="*/ 69182 w 75082"/>
                <a:gd name="connsiteY2" fmla="*/ 34149 h 75082"/>
                <a:gd name="connsiteX3" fmla="*/ 31129 w 75082"/>
                <a:gd name="connsiteY3" fmla="*/ 58264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75082">
                  <a:moveTo>
                    <a:pt x="25904" y="50019"/>
                  </a:moveTo>
                  <a:lnTo>
                    <a:pt x="63957" y="25904"/>
                  </a:lnTo>
                  <a:lnTo>
                    <a:pt x="69182" y="34149"/>
                  </a:lnTo>
                  <a:lnTo>
                    <a:pt x="31129" y="58264"/>
                  </a:ln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ED0C512-3904-4C5B-9276-A35CEB4E14B2}"/>
                </a:ext>
              </a:extLst>
            </p:cNvPr>
            <p:cNvSpPr/>
            <p:nvPr/>
          </p:nvSpPr>
          <p:spPr>
            <a:xfrm>
              <a:off x="5028892" y="11501769"/>
              <a:ext cx="75083" cy="75083"/>
            </a:xfrm>
            <a:custGeom>
              <a:avLst/>
              <a:gdLst>
                <a:gd name="connsiteX0" fmla="*/ 25900 w 75082"/>
                <a:gd name="connsiteY0" fmla="*/ 49988 h 75082"/>
                <a:gd name="connsiteX1" fmla="*/ 63971 w 75082"/>
                <a:gd name="connsiteY1" fmla="*/ 25900 h 75082"/>
                <a:gd name="connsiteX2" fmla="*/ 69191 w 75082"/>
                <a:gd name="connsiteY2" fmla="*/ 34149 h 75082"/>
                <a:gd name="connsiteX3" fmla="*/ 31119 w 75082"/>
                <a:gd name="connsiteY3" fmla="*/ 58237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75082">
                  <a:moveTo>
                    <a:pt x="25900" y="49988"/>
                  </a:moveTo>
                  <a:lnTo>
                    <a:pt x="63971" y="25900"/>
                  </a:lnTo>
                  <a:lnTo>
                    <a:pt x="69191" y="34149"/>
                  </a:lnTo>
                  <a:lnTo>
                    <a:pt x="31119" y="58237"/>
                  </a:ln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F29F1B-95F2-4800-AA15-7946265B152A}"/>
                </a:ext>
              </a:extLst>
            </p:cNvPr>
            <p:cNvSpPr/>
            <p:nvPr/>
          </p:nvSpPr>
          <p:spPr>
            <a:xfrm>
              <a:off x="5047003" y="11531622"/>
              <a:ext cx="75083" cy="75083"/>
            </a:xfrm>
            <a:custGeom>
              <a:avLst/>
              <a:gdLst>
                <a:gd name="connsiteX0" fmla="*/ 25902 w 75082"/>
                <a:gd name="connsiteY0" fmla="*/ 50008 h 75082"/>
                <a:gd name="connsiteX1" fmla="*/ 63960 w 75082"/>
                <a:gd name="connsiteY1" fmla="*/ 25902 h 75082"/>
                <a:gd name="connsiteX2" fmla="*/ 69183 w 75082"/>
                <a:gd name="connsiteY2" fmla="*/ 34148 h 75082"/>
                <a:gd name="connsiteX3" fmla="*/ 31125 w 75082"/>
                <a:gd name="connsiteY3" fmla="*/ 58254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75082">
                  <a:moveTo>
                    <a:pt x="25902" y="50008"/>
                  </a:moveTo>
                  <a:lnTo>
                    <a:pt x="63960" y="25902"/>
                  </a:lnTo>
                  <a:lnTo>
                    <a:pt x="69183" y="34148"/>
                  </a:lnTo>
                  <a:lnTo>
                    <a:pt x="31125" y="58254"/>
                  </a:ln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E15ADD9-3F7A-4FB1-B175-8831B010257F}"/>
                </a:ext>
              </a:extLst>
            </p:cNvPr>
            <p:cNvSpPr/>
            <p:nvPr/>
          </p:nvSpPr>
          <p:spPr>
            <a:xfrm>
              <a:off x="5066367" y="11561241"/>
              <a:ext cx="75083" cy="75083"/>
            </a:xfrm>
            <a:custGeom>
              <a:avLst/>
              <a:gdLst>
                <a:gd name="connsiteX0" fmla="*/ 25898 w 75082"/>
                <a:gd name="connsiteY0" fmla="*/ 49977 h 75082"/>
                <a:gd name="connsiteX1" fmla="*/ 63974 w 75082"/>
                <a:gd name="connsiteY1" fmla="*/ 25898 h 75082"/>
                <a:gd name="connsiteX2" fmla="*/ 69191 w 75082"/>
                <a:gd name="connsiteY2" fmla="*/ 34148 h 75082"/>
                <a:gd name="connsiteX3" fmla="*/ 31115 w 75082"/>
                <a:gd name="connsiteY3" fmla="*/ 58227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75082">
                  <a:moveTo>
                    <a:pt x="25898" y="49977"/>
                  </a:moveTo>
                  <a:lnTo>
                    <a:pt x="63974" y="25898"/>
                  </a:lnTo>
                  <a:lnTo>
                    <a:pt x="69191" y="34148"/>
                  </a:lnTo>
                  <a:lnTo>
                    <a:pt x="31115" y="58227"/>
                  </a:ln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1485A0C-206C-42AB-9470-94215F5B41A8}"/>
                </a:ext>
              </a:extLst>
            </p:cNvPr>
            <p:cNvSpPr/>
            <p:nvPr/>
          </p:nvSpPr>
          <p:spPr>
            <a:xfrm>
              <a:off x="5085377" y="11590938"/>
              <a:ext cx="75083" cy="75083"/>
            </a:xfrm>
            <a:custGeom>
              <a:avLst/>
              <a:gdLst>
                <a:gd name="connsiteX0" fmla="*/ 25904 w 75082"/>
                <a:gd name="connsiteY0" fmla="*/ 50019 h 75082"/>
                <a:gd name="connsiteX1" fmla="*/ 63957 w 75082"/>
                <a:gd name="connsiteY1" fmla="*/ 25904 h 75082"/>
                <a:gd name="connsiteX2" fmla="*/ 69182 w 75082"/>
                <a:gd name="connsiteY2" fmla="*/ 34149 h 75082"/>
                <a:gd name="connsiteX3" fmla="*/ 31129 w 75082"/>
                <a:gd name="connsiteY3" fmla="*/ 58264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75082">
                  <a:moveTo>
                    <a:pt x="25904" y="50019"/>
                  </a:moveTo>
                  <a:lnTo>
                    <a:pt x="63957" y="25904"/>
                  </a:lnTo>
                  <a:lnTo>
                    <a:pt x="69182" y="34149"/>
                  </a:lnTo>
                  <a:lnTo>
                    <a:pt x="31129" y="58264"/>
                  </a:ln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89CACE3-6522-4538-B59E-188207ABB153}"/>
                </a:ext>
              </a:extLst>
            </p:cNvPr>
            <p:cNvSpPr/>
            <p:nvPr/>
          </p:nvSpPr>
          <p:spPr>
            <a:xfrm>
              <a:off x="5111058" y="11627657"/>
              <a:ext cx="75083" cy="50055"/>
            </a:xfrm>
            <a:custGeom>
              <a:avLst/>
              <a:gdLst>
                <a:gd name="connsiteX0" fmla="*/ 18771 w 75082"/>
                <a:gd name="connsiteY0" fmla="*/ 42797 h 50055"/>
                <a:gd name="connsiteX1" fmla="*/ 56813 w 75082"/>
                <a:gd name="connsiteY1" fmla="*/ 18771 h 50055"/>
                <a:gd name="connsiteX2" fmla="*/ 62068 w 75082"/>
                <a:gd name="connsiteY2" fmla="*/ 27029 h 50055"/>
                <a:gd name="connsiteX3" fmla="*/ 24026 w 75082"/>
                <a:gd name="connsiteY3" fmla="*/ 51056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50055">
                  <a:moveTo>
                    <a:pt x="18771" y="42797"/>
                  </a:moveTo>
                  <a:lnTo>
                    <a:pt x="56813" y="18771"/>
                  </a:lnTo>
                  <a:lnTo>
                    <a:pt x="62068" y="27029"/>
                  </a:lnTo>
                  <a:lnTo>
                    <a:pt x="24026" y="51056"/>
                  </a:ln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DFF7179-45FE-4A12-B204-6195961FA8A6}"/>
                </a:ext>
              </a:extLst>
            </p:cNvPr>
            <p:cNvSpPr/>
            <p:nvPr/>
          </p:nvSpPr>
          <p:spPr>
            <a:xfrm>
              <a:off x="5154499" y="11622923"/>
              <a:ext cx="200221" cy="175193"/>
            </a:xfrm>
            <a:custGeom>
              <a:avLst/>
              <a:gdLst>
                <a:gd name="connsiteX0" fmla="*/ 25900 w 200220"/>
                <a:gd name="connsiteY0" fmla="*/ 113335 h 175192"/>
                <a:gd name="connsiteX1" fmla="*/ 163965 w 200220"/>
                <a:gd name="connsiteY1" fmla="*/ 25900 h 175192"/>
                <a:gd name="connsiteX2" fmla="*/ 191280 w 200220"/>
                <a:gd name="connsiteY2" fmla="*/ 69032 h 175192"/>
                <a:gd name="connsiteX3" fmla="*/ 53215 w 200220"/>
                <a:gd name="connsiteY3" fmla="*/ 156467 h 1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220" h="175192">
                  <a:moveTo>
                    <a:pt x="25900" y="113335"/>
                  </a:moveTo>
                  <a:lnTo>
                    <a:pt x="163965" y="25900"/>
                  </a:lnTo>
                  <a:lnTo>
                    <a:pt x="191280" y="69032"/>
                  </a:lnTo>
                  <a:lnTo>
                    <a:pt x="53215" y="156467"/>
                  </a:lnTo>
                  <a:close/>
                </a:path>
              </a:pathLst>
            </a:custGeom>
            <a:solidFill>
              <a:srgbClr val="ACDB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239BBC2-E83C-493E-A179-F8239D3FAA2F}"/>
                </a:ext>
              </a:extLst>
            </p:cNvPr>
            <p:cNvSpPr/>
            <p:nvPr/>
          </p:nvSpPr>
          <p:spPr>
            <a:xfrm>
              <a:off x="5154499" y="11622923"/>
              <a:ext cx="200221" cy="175193"/>
            </a:xfrm>
            <a:custGeom>
              <a:avLst/>
              <a:gdLst>
                <a:gd name="connsiteX0" fmla="*/ 25900 w 200220"/>
                <a:gd name="connsiteY0" fmla="*/ 113335 h 175192"/>
                <a:gd name="connsiteX1" fmla="*/ 163965 w 200220"/>
                <a:gd name="connsiteY1" fmla="*/ 25900 h 175192"/>
                <a:gd name="connsiteX2" fmla="*/ 191280 w 200220"/>
                <a:gd name="connsiteY2" fmla="*/ 69032 h 175192"/>
                <a:gd name="connsiteX3" fmla="*/ 53215 w 200220"/>
                <a:gd name="connsiteY3" fmla="*/ 156467 h 1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220" h="175192">
                  <a:moveTo>
                    <a:pt x="25900" y="113335"/>
                  </a:moveTo>
                  <a:lnTo>
                    <a:pt x="163965" y="25900"/>
                  </a:lnTo>
                  <a:lnTo>
                    <a:pt x="191280" y="69032"/>
                  </a:lnTo>
                  <a:lnTo>
                    <a:pt x="53215" y="156467"/>
                  </a:lnTo>
                  <a:close/>
                </a:path>
              </a:pathLst>
            </a:custGeom>
            <a:solidFill>
              <a:srgbClr val="ACDB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CEFA05F-3805-4A90-AB2B-478E30351529}"/>
                </a:ext>
              </a:extLst>
            </p:cNvPr>
            <p:cNvSpPr/>
            <p:nvPr/>
          </p:nvSpPr>
          <p:spPr>
            <a:xfrm>
              <a:off x="5185139" y="11666699"/>
              <a:ext cx="175193" cy="125138"/>
            </a:xfrm>
            <a:custGeom>
              <a:avLst/>
              <a:gdLst>
                <a:gd name="connsiteX0" fmla="*/ 18771 w 175192"/>
                <a:gd name="connsiteY0" fmla="*/ 106367 h 125137"/>
                <a:gd name="connsiteX1" fmla="*/ 22775 w 175192"/>
                <a:gd name="connsiteY1" fmla="*/ 112875 h 125137"/>
                <a:gd name="connsiteX2" fmla="*/ 160927 w 175192"/>
                <a:gd name="connsiteY2" fmla="*/ 25528 h 125137"/>
                <a:gd name="connsiteX3" fmla="*/ 156673 w 175192"/>
                <a:gd name="connsiteY3" fmla="*/ 18771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192" h="125137">
                  <a:moveTo>
                    <a:pt x="18771" y="106367"/>
                  </a:moveTo>
                  <a:lnTo>
                    <a:pt x="22775" y="112875"/>
                  </a:lnTo>
                  <a:lnTo>
                    <a:pt x="160927" y="25528"/>
                  </a:lnTo>
                  <a:lnTo>
                    <a:pt x="156673" y="18771"/>
                  </a:lnTo>
                  <a:close/>
                </a:path>
              </a:pathLst>
            </a:custGeom>
            <a:solidFill>
              <a:srgbClr val="89BA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56DBCF4-E34B-45DF-B131-C4E5FB34F454}"/>
                </a:ext>
              </a:extLst>
            </p:cNvPr>
            <p:cNvSpPr/>
            <p:nvPr/>
          </p:nvSpPr>
          <p:spPr>
            <a:xfrm>
              <a:off x="5161754" y="11660841"/>
              <a:ext cx="225248" cy="175193"/>
            </a:xfrm>
            <a:custGeom>
              <a:avLst/>
              <a:gdLst>
                <a:gd name="connsiteX0" fmla="*/ 22885 w 225248"/>
                <a:gd name="connsiteY0" fmla="*/ 157776 h 175192"/>
                <a:gd name="connsiteX1" fmla="*/ 47912 w 225248"/>
                <a:gd name="connsiteY1" fmla="*/ 167287 h 175192"/>
                <a:gd name="connsiteX2" fmla="*/ 222354 w 225248"/>
                <a:gd name="connsiteY2" fmla="*/ 56915 h 175192"/>
                <a:gd name="connsiteX3" fmla="*/ 224607 w 225248"/>
                <a:gd name="connsiteY3" fmla="*/ 30135 h 175192"/>
                <a:gd name="connsiteX4" fmla="*/ 199579 w 225248"/>
                <a:gd name="connsiteY4" fmla="*/ 20875 h 175192"/>
                <a:gd name="connsiteX5" fmla="*/ 181059 w 225248"/>
                <a:gd name="connsiteY5" fmla="*/ 32638 h 175192"/>
                <a:gd name="connsiteX6" fmla="*/ 181059 w 225248"/>
                <a:gd name="connsiteY6" fmla="*/ 32638 h 175192"/>
                <a:gd name="connsiteX7" fmla="*/ 42907 w 225248"/>
                <a:gd name="connsiteY7" fmla="*/ 119984 h 175192"/>
                <a:gd name="connsiteX8" fmla="*/ 42907 w 225248"/>
                <a:gd name="connsiteY8" fmla="*/ 120235 h 175192"/>
                <a:gd name="connsiteX9" fmla="*/ 27390 w 225248"/>
                <a:gd name="connsiteY9" fmla="*/ 129995 h 175192"/>
                <a:gd name="connsiteX10" fmla="*/ 21633 w 225248"/>
                <a:gd name="connsiteY10" fmla="*/ 135001 h 175192"/>
                <a:gd name="connsiteX11" fmla="*/ 22885 w 225248"/>
                <a:gd name="connsiteY11" fmla="*/ 157776 h 1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5248" h="175192">
                  <a:moveTo>
                    <a:pt x="22885" y="157776"/>
                  </a:moveTo>
                  <a:cubicBezTo>
                    <a:pt x="29142" y="167787"/>
                    <a:pt x="40404" y="172041"/>
                    <a:pt x="47912" y="167287"/>
                  </a:cubicBezTo>
                  <a:lnTo>
                    <a:pt x="222354" y="56915"/>
                  </a:lnTo>
                  <a:cubicBezTo>
                    <a:pt x="229863" y="52160"/>
                    <a:pt x="230864" y="40146"/>
                    <a:pt x="224607" y="30135"/>
                  </a:cubicBezTo>
                  <a:cubicBezTo>
                    <a:pt x="218350" y="20124"/>
                    <a:pt x="207088" y="15869"/>
                    <a:pt x="199579" y="20875"/>
                  </a:cubicBezTo>
                  <a:lnTo>
                    <a:pt x="181059" y="32638"/>
                  </a:lnTo>
                  <a:lnTo>
                    <a:pt x="181059" y="32638"/>
                  </a:lnTo>
                  <a:lnTo>
                    <a:pt x="42907" y="119984"/>
                  </a:lnTo>
                  <a:lnTo>
                    <a:pt x="42907" y="120235"/>
                  </a:lnTo>
                  <a:lnTo>
                    <a:pt x="27390" y="129995"/>
                  </a:lnTo>
                  <a:lnTo>
                    <a:pt x="21633" y="135001"/>
                  </a:lnTo>
                  <a:cubicBezTo>
                    <a:pt x="17629" y="140256"/>
                    <a:pt x="17629" y="149767"/>
                    <a:pt x="22885" y="157776"/>
                  </a:cubicBez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1170334-4C43-4F99-9E77-0FB93A934A3F}"/>
                </a:ext>
              </a:extLst>
            </p:cNvPr>
            <p:cNvSpPr/>
            <p:nvPr/>
          </p:nvSpPr>
          <p:spPr>
            <a:xfrm>
              <a:off x="5117815" y="11575349"/>
              <a:ext cx="200221" cy="150165"/>
            </a:xfrm>
            <a:custGeom>
              <a:avLst/>
              <a:gdLst>
                <a:gd name="connsiteX0" fmla="*/ 18771 w 200220"/>
                <a:gd name="connsiteY0" fmla="*/ 129392 h 150165"/>
                <a:gd name="connsiteX1" fmla="*/ 25528 w 200220"/>
                <a:gd name="connsiteY1" fmla="*/ 139904 h 150165"/>
                <a:gd name="connsiteX2" fmla="*/ 202473 w 200220"/>
                <a:gd name="connsiteY2" fmla="*/ 28031 h 150165"/>
                <a:gd name="connsiteX3" fmla="*/ 196466 w 200220"/>
                <a:gd name="connsiteY3" fmla="*/ 18771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220" h="150165">
                  <a:moveTo>
                    <a:pt x="18771" y="129392"/>
                  </a:moveTo>
                  <a:lnTo>
                    <a:pt x="25528" y="139904"/>
                  </a:lnTo>
                  <a:lnTo>
                    <a:pt x="202473" y="28031"/>
                  </a:lnTo>
                  <a:lnTo>
                    <a:pt x="196466" y="18771"/>
                  </a:lnTo>
                  <a:close/>
                </a:path>
              </a:pathLst>
            </a:custGeom>
            <a:solidFill>
              <a:srgbClr val="89BA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05CB865-8838-4F49-AC19-8AE403653261}"/>
                </a:ext>
              </a:extLst>
            </p:cNvPr>
            <p:cNvSpPr/>
            <p:nvPr/>
          </p:nvSpPr>
          <p:spPr>
            <a:xfrm>
              <a:off x="5102186" y="11574663"/>
              <a:ext cx="275303" cy="200221"/>
            </a:xfrm>
            <a:custGeom>
              <a:avLst/>
              <a:gdLst>
                <a:gd name="connsiteX0" fmla="*/ 22136 w 275303"/>
                <a:gd name="connsiteY0" fmla="*/ 175129 h 200220"/>
                <a:gd name="connsiteX1" fmla="*/ 27142 w 275303"/>
                <a:gd name="connsiteY1" fmla="*/ 148098 h 200220"/>
                <a:gd name="connsiteX2" fmla="*/ 227363 w 275303"/>
                <a:gd name="connsiteY2" fmla="*/ 21459 h 200220"/>
                <a:gd name="connsiteX3" fmla="*/ 253892 w 275303"/>
                <a:gd name="connsiteY3" fmla="*/ 28467 h 200220"/>
                <a:gd name="connsiteX4" fmla="*/ 253892 w 275303"/>
                <a:gd name="connsiteY4" fmla="*/ 28467 h 200220"/>
                <a:gd name="connsiteX5" fmla="*/ 248886 w 275303"/>
                <a:gd name="connsiteY5" fmla="*/ 55497 h 200220"/>
                <a:gd name="connsiteX6" fmla="*/ 48666 w 275303"/>
                <a:gd name="connsiteY6" fmla="*/ 182136 h 200220"/>
                <a:gd name="connsiteX7" fmla="*/ 22136 w 275303"/>
                <a:gd name="connsiteY7" fmla="*/ 175129 h 200220"/>
                <a:gd name="connsiteX8" fmla="*/ 22136 w 275303"/>
                <a:gd name="connsiteY8" fmla="*/ 175129 h 2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303" h="200220">
                  <a:moveTo>
                    <a:pt x="22136" y="175129"/>
                  </a:moveTo>
                  <a:cubicBezTo>
                    <a:pt x="16130" y="165868"/>
                    <a:pt x="18382" y="153604"/>
                    <a:pt x="27142" y="148098"/>
                  </a:cubicBezTo>
                  <a:lnTo>
                    <a:pt x="227363" y="21459"/>
                  </a:lnTo>
                  <a:cubicBezTo>
                    <a:pt x="236122" y="15953"/>
                    <a:pt x="247885" y="19206"/>
                    <a:pt x="253892" y="28467"/>
                  </a:cubicBezTo>
                  <a:lnTo>
                    <a:pt x="253892" y="28467"/>
                  </a:lnTo>
                  <a:cubicBezTo>
                    <a:pt x="259898" y="37727"/>
                    <a:pt x="257646" y="49991"/>
                    <a:pt x="248886" y="55497"/>
                  </a:cubicBezTo>
                  <a:lnTo>
                    <a:pt x="48666" y="182136"/>
                  </a:lnTo>
                  <a:cubicBezTo>
                    <a:pt x="39906" y="187642"/>
                    <a:pt x="27893" y="184639"/>
                    <a:pt x="22136" y="175129"/>
                  </a:cubicBezTo>
                  <a:lnTo>
                    <a:pt x="22136" y="175129"/>
                  </a:lnTo>
                  <a:close/>
                </a:path>
              </a:pathLst>
            </a:custGeom>
            <a:solidFill>
              <a:srgbClr val="ACDB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0F4482E-7EAA-4A36-A50B-F889C8180377}"/>
                </a:ext>
              </a:extLst>
            </p:cNvPr>
            <p:cNvSpPr/>
            <p:nvPr/>
          </p:nvSpPr>
          <p:spPr>
            <a:xfrm>
              <a:off x="5114061" y="11594620"/>
              <a:ext cx="250276" cy="175193"/>
            </a:xfrm>
            <a:custGeom>
              <a:avLst/>
              <a:gdLst>
                <a:gd name="connsiteX0" fmla="*/ 18771 w 250275"/>
                <a:gd name="connsiteY0" fmla="*/ 162930 h 175192"/>
                <a:gd name="connsiteX1" fmla="*/ 36791 w 250275"/>
                <a:gd name="connsiteY1" fmla="*/ 162179 h 175192"/>
                <a:gd name="connsiteX2" fmla="*/ 237011 w 250275"/>
                <a:gd name="connsiteY2" fmla="*/ 35539 h 175192"/>
                <a:gd name="connsiteX3" fmla="*/ 245270 w 250275"/>
                <a:gd name="connsiteY3" fmla="*/ 18771 h 175192"/>
                <a:gd name="connsiteX4" fmla="*/ 18771 w 250275"/>
                <a:gd name="connsiteY4" fmla="*/ 162930 h 1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5" h="175192">
                  <a:moveTo>
                    <a:pt x="18771" y="162930"/>
                  </a:moveTo>
                  <a:cubicBezTo>
                    <a:pt x="24527" y="165682"/>
                    <a:pt x="31284" y="165682"/>
                    <a:pt x="36791" y="162179"/>
                  </a:cubicBezTo>
                  <a:lnTo>
                    <a:pt x="237011" y="35539"/>
                  </a:lnTo>
                  <a:cubicBezTo>
                    <a:pt x="242767" y="32035"/>
                    <a:pt x="245520" y="25528"/>
                    <a:pt x="245270" y="18771"/>
                  </a:cubicBezTo>
                  <a:lnTo>
                    <a:pt x="18771" y="162930"/>
                  </a:ln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E9CEEC4-BC7B-400E-8E51-647CC2280995}"/>
                </a:ext>
              </a:extLst>
            </p:cNvPr>
            <p:cNvSpPr/>
            <p:nvPr/>
          </p:nvSpPr>
          <p:spPr>
            <a:xfrm>
              <a:off x="4965643" y="11494456"/>
              <a:ext cx="175193" cy="225248"/>
            </a:xfrm>
            <a:custGeom>
              <a:avLst/>
              <a:gdLst>
                <a:gd name="connsiteX0" fmla="*/ 107623 w 175192"/>
                <a:gd name="connsiteY0" fmla="*/ 203277 h 225248"/>
                <a:gd name="connsiteX1" fmla="*/ 18775 w 175192"/>
                <a:gd name="connsiteY1" fmla="*/ 115931 h 225248"/>
                <a:gd name="connsiteX2" fmla="*/ 126644 w 175192"/>
                <a:gd name="connsiteY2" fmla="*/ 19575 h 225248"/>
                <a:gd name="connsiteX3" fmla="*/ 114631 w 175192"/>
                <a:gd name="connsiteY3" fmla="*/ 110925 h 225248"/>
                <a:gd name="connsiteX4" fmla="*/ 176449 w 175192"/>
                <a:gd name="connsiteY4" fmla="*/ 219795 h 225248"/>
                <a:gd name="connsiteX5" fmla="*/ 107623 w 175192"/>
                <a:gd name="connsiteY5" fmla="*/ 203277 h 2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2" h="225248">
                  <a:moveTo>
                    <a:pt x="107623" y="203277"/>
                  </a:moveTo>
                  <a:cubicBezTo>
                    <a:pt x="107623" y="203277"/>
                    <a:pt x="18025" y="165736"/>
                    <a:pt x="18775" y="115931"/>
                  </a:cubicBezTo>
                  <a:cubicBezTo>
                    <a:pt x="22279" y="75136"/>
                    <a:pt x="103369" y="29586"/>
                    <a:pt x="126644" y="19575"/>
                  </a:cubicBezTo>
                  <a:cubicBezTo>
                    <a:pt x="142662" y="12818"/>
                    <a:pt x="207233" y="49107"/>
                    <a:pt x="114631" y="110925"/>
                  </a:cubicBezTo>
                  <a:cubicBezTo>
                    <a:pt x="84848" y="157727"/>
                    <a:pt x="176449" y="219795"/>
                    <a:pt x="176449" y="219795"/>
                  </a:cubicBezTo>
                  <a:lnTo>
                    <a:pt x="107623" y="203277"/>
                  </a:ln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0E7C4C-63D2-448A-8481-5B01C89C57E8}"/>
                </a:ext>
              </a:extLst>
            </p:cNvPr>
            <p:cNvSpPr/>
            <p:nvPr/>
          </p:nvSpPr>
          <p:spPr>
            <a:xfrm>
              <a:off x="5044234" y="11494456"/>
              <a:ext cx="100110" cy="150165"/>
            </a:xfrm>
            <a:custGeom>
              <a:avLst/>
              <a:gdLst>
                <a:gd name="connsiteX0" fmla="*/ 48053 w 100110"/>
                <a:gd name="connsiteY0" fmla="*/ 19575 h 150165"/>
                <a:gd name="connsiteX1" fmla="*/ 44299 w 100110"/>
                <a:gd name="connsiteY1" fmla="*/ 21327 h 150165"/>
                <a:gd name="connsiteX2" fmla="*/ 18771 w 100110"/>
                <a:gd name="connsiteY2" fmla="*/ 121938 h 150165"/>
                <a:gd name="connsiteX3" fmla="*/ 33287 w 100110"/>
                <a:gd name="connsiteY3" fmla="*/ 148217 h 150165"/>
                <a:gd name="connsiteX4" fmla="*/ 36040 w 100110"/>
                <a:gd name="connsiteY4" fmla="*/ 110925 h 150165"/>
                <a:gd name="connsiteX5" fmla="*/ 48053 w 100110"/>
                <a:gd name="connsiteY5" fmla="*/ 19575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10" h="150165">
                  <a:moveTo>
                    <a:pt x="48053" y="19575"/>
                  </a:moveTo>
                  <a:cubicBezTo>
                    <a:pt x="46802" y="20075"/>
                    <a:pt x="45550" y="20827"/>
                    <a:pt x="44299" y="21327"/>
                  </a:cubicBezTo>
                  <a:cubicBezTo>
                    <a:pt x="106367" y="72884"/>
                    <a:pt x="20773" y="88901"/>
                    <a:pt x="18771" y="121938"/>
                  </a:cubicBezTo>
                  <a:cubicBezTo>
                    <a:pt x="19772" y="128695"/>
                    <a:pt x="24777" y="138706"/>
                    <a:pt x="33287" y="148217"/>
                  </a:cubicBezTo>
                  <a:cubicBezTo>
                    <a:pt x="28782" y="135703"/>
                    <a:pt x="28532" y="122688"/>
                    <a:pt x="36040" y="110925"/>
                  </a:cubicBezTo>
                  <a:cubicBezTo>
                    <a:pt x="128642" y="49107"/>
                    <a:pt x="64071" y="12818"/>
                    <a:pt x="48053" y="19575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775BD29-F73A-4655-A782-F69AE219E9EC}"/>
                </a:ext>
              </a:extLst>
            </p:cNvPr>
            <p:cNvSpPr/>
            <p:nvPr/>
          </p:nvSpPr>
          <p:spPr>
            <a:xfrm>
              <a:off x="5106665" y="11426465"/>
              <a:ext cx="275303" cy="300331"/>
            </a:xfrm>
            <a:custGeom>
              <a:avLst/>
              <a:gdLst>
                <a:gd name="connsiteX0" fmla="*/ 79726 w 275303"/>
                <a:gd name="connsiteY0" fmla="*/ 47522 h 300330"/>
                <a:gd name="connsiteX1" fmla="*/ 18909 w 275303"/>
                <a:gd name="connsiteY1" fmla="*/ 116098 h 300330"/>
                <a:gd name="connsiteX2" fmla="*/ 52196 w 275303"/>
                <a:gd name="connsiteY2" fmla="*/ 145881 h 300330"/>
                <a:gd name="connsiteX3" fmla="*/ 79225 w 275303"/>
                <a:gd name="connsiteY3" fmla="*/ 201442 h 300330"/>
                <a:gd name="connsiteX4" fmla="*/ 114764 w 275303"/>
                <a:gd name="connsiteY4" fmla="*/ 248243 h 300330"/>
                <a:gd name="connsiteX5" fmla="*/ 213874 w 275303"/>
                <a:gd name="connsiteY5" fmla="*/ 243988 h 300330"/>
                <a:gd name="connsiteX6" fmla="*/ 188846 w 275303"/>
                <a:gd name="connsiteY6" fmla="*/ 45770 h 300330"/>
                <a:gd name="connsiteX7" fmla="*/ 79726 w 275303"/>
                <a:gd name="connsiteY7" fmla="*/ 47522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303" h="300330">
                  <a:moveTo>
                    <a:pt x="79726" y="47522"/>
                  </a:moveTo>
                  <a:cubicBezTo>
                    <a:pt x="79726" y="47522"/>
                    <a:pt x="15405" y="100080"/>
                    <a:pt x="18909" y="116098"/>
                  </a:cubicBezTo>
                  <a:cubicBezTo>
                    <a:pt x="20410" y="138121"/>
                    <a:pt x="39932" y="151636"/>
                    <a:pt x="52196" y="145881"/>
                  </a:cubicBezTo>
                  <a:cubicBezTo>
                    <a:pt x="16156" y="174912"/>
                    <a:pt x="57702" y="215707"/>
                    <a:pt x="79225" y="201442"/>
                  </a:cubicBezTo>
                  <a:cubicBezTo>
                    <a:pt x="49943" y="232976"/>
                    <a:pt x="96745" y="262508"/>
                    <a:pt x="114764" y="248243"/>
                  </a:cubicBezTo>
                  <a:cubicBezTo>
                    <a:pt x="79476" y="282531"/>
                    <a:pt x="142044" y="308309"/>
                    <a:pt x="213874" y="243988"/>
                  </a:cubicBezTo>
                  <a:cubicBezTo>
                    <a:pt x="281198" y="183672"/>
                    <a:pt x="275692" y="146881"/>
                    <a:pt x="188846" y="45770"/>
                  </a:cubicBezTo>
                  <a:cubicBezTo>
                    <a:pt x="152055" y="3223"/>
                    <a:pt x="116266" y="16488"/>
                    <a:pt x="79726" y="47522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BC370BE-9506-4B9C-874C-806D72A9512D}"/>
                </a:ext>
              </a:extLst>
            </p:cNvPr>
            <p:cNvSpPr/>
            <p:nvPr/>
          </p:nvSpPr>
          <p:spPr>
            <a:xfrm>
              <a:off x="5126069" y="11463433"/>
              <a:ext cx="150165" cy="125138"/>
            </a:xfrm>
            <a:custGeom>
              <a:avLst/>
              <a:gdLst>
                <a:gd name="connsiteX0" fmla="*/ 32791 w 150165"/>
                <a:gd name="connsiteY0" fmla="*/ 108913 h 125137"/>
                <a:gd name="connsiteX1" fmla="*/ 143663 w 150165"/>
                <a:gd name="connsiteY1" fmla="*/ 23569 h 125137"/>
                <a:gd name="connsiteX2" fmla="*/ 135404 w 150165"/>
                <a:gd name="connsiteY2" fmla="*/ 21817 h 125137"/>
                <a:gd name="connsiteX3" fmla="*/ 18776 w 150165"/>
                <a:gd name="connsiteY3" fmla="*/ 108662 h 125137"/>
                <a:gd name="connsiteX4" fmla="*/ 32791 w 150165"/>
                <a:gd name="connsiteY4" fmla="*/ 108913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165" h="125137">
                  <a:moveTo>
                    <a:pt x="32791" y="108913"/>
                  </a:moveTo>
                  <a:cubicBezTo>
                    <a:pt x="32791" y="108913"/>
                    <a:pt x="93108" y="72623"/>
                    <a:pt x="143663" y="23569"/>
                  </a:cubicBezTo>
                  <a:cubicBezTo>
                    <a:pt x="143663" y="23569"/>
                    <a:pt x="144414" y="14058"/>
                    <a:pt x="135404" y="21817"/>
                  </a:cubicBezTo>
                  <a:cubicBezTo>
                    <a:pt x="126144" y="29575"/>
                    <a:pt x="51061" y="89141"/>
                    <a:pt x="18776" y="108662"/>
                  </a:cubicBezTo>
                  <a:cubicBezTo>
                    <a:pt x="18526" y="108662"/>
                    <a:pt x="27535" y="110915"/>
                    <a:pt x="32791" y="108913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21E1172-225E-4B36-BA2D-FC1C41405566}"/>
                </a:ext>
              </a:extLst>
            </p:cNvPr>
            <p:cNvSpPr/>
            <p:nvPr/>
          </p:nvSpPr>
          <p:spPr>
            <a:xfrm>
              <a:off x="5157609" y="11512321"/>
              <a:ext cx="150165" cy="150165"/>
            </a:xfrm>
            <a:custGeom>
              <a:avLst/>
              <a:gdLst>
                <a:gd name="connsiteX0" fmla="*/ 26279 w 150165"/>
                <a:gd name="connsiteY0" fmla="*/ 117839 h 150165"/>
                <a:gd name="connsiteX1" fmla="*/ 145911 w 150165"/>
                <a:gd name="connsiteY1" fmla="*/ 19730 h 150165"/>
                <a:gd name="connsiteX2" fmla="*/ 149915 w 150165"/>
                <a:gd name="connsiteY2" fmla="*/ 25737 h 150165"/>
                <a:gd name="connsiteX3" fmla="*/ 18771 w 150165"/>
                <a:gd name="connsiteY3" fmla="*/ 132855 h 150165"/>
                <a:gd name="connsiteX4" fmla="*/ 26279 w 150165"/>
                <a:gd name="connsiteY4" fmla="*/ 117839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165" h="150165">
                  <a:moveTo>
                    <a:pt x="26279" y="117839"/>
                  </a:moveTo>
                  <a:cubicBezTo>
                    <a:pt x="26279" y="117839"/>
                    <a:pt x="100110" y="68284"/>
                    <a:pt x="145911" y="19730"/>
                  </a:cubicBezTo>
                  <a:cubicBezTo>
                    <a:pt x="145911" y="19730"/>
                    <a:pt x="155671" y="15225"/>
                    <a:pt x="149915" y="25737"/>
                  </a:cubicBezTo>
                  <a:cubicBezTo>
                    <a:pt x="144159" y="36249"/>
                    <a:pt x="81840" y="92561"/>
                    <a:pt x="18771" y="132855"/>
                  </a:cubicBezTo>
                  <a:cubicBezTo>
                    <a:pt x="18771" y="132855"/>
                    <a:pt x="20523" y="126097"/>
                    <a:pt x="26279" y="117839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EF90FC3-C896-4B21-9463-0B12BEF3396A}"/>
                </a:ext>
              </a:extLst>
            </p:cNvPr>
            <p:cNvSpPr/>
            <p:nvPr/>
          </p:nvSpPr>
          <p:spPr>
            <a:xfrm>
              <a:off x="5185640" y="11558234"/>
              <a:ext cx="150165" cy="125138"/>
            </a:xfrm>
            <a:custGeom>
              <a:avLst/>
              <a:gdLst>
                <a:gd name="connsiteX0" fmla="*/ 34038 w 150165"/>
                <a:gd name="connsiteY0" fmla="*/ 117726 h 125137"/>
                <a:gd name="connsiteX1" fmla="*/ 150666 w 150165"/>
                <a:gd name="connsiteY1" fmla="*/ 26876 h 125137"/>
                <a:gd name="connsiteX2" fmla="*/ 144659 w 150165"/>
                <a:gd name="connsiteY2" fmla="*/ 20619 h 125137"/>
                <a:gd name="connsiteX3" fmla="*/ 18771 w 150165"/>
                <a:gd name="connsiteY3" fmla="*/ 119978 h 125137"/>
                <a:gd name="connsiteX4" fmla="*/ 34038 w 150165"/>
                <a:gd name="connsiteY4" fmla="*/ 117726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165" h="125137">
                  <a:moveTo>
                    <a:pt x="34038" y="117726"/>
                  </a:moveTo>
                  <a:cubicBezTo>
                    <a:pt x="34038" y="117726"/>
                    <a:pt x="82841" y="91447"/>
                    <a:pt x="150666" y="26876"/>
                  </a:cubicBezTo>
                  <a:cubicBezTo>
                    <a:pt x="150666" y="26876"/>
                    <a:pt x="154921" y="14112"/>
                    <a:pt x="144659" y="20619"/>
                  </a:cubicBezTo>
                  <a:cubicBezTo>
                    <a:pt x="134398" y="27126"/>
                    <a:pt x="78086" y="82437"/>
                    <a:pt x="18771" y="119978"/>
                  </a:cubicBezTo>
                  <a:cubicBezTo>
                    <a:pt x="19021" y="119729"/>
                    <a:pt x="29032" y="120229"/>
                    <a:pt x="34038" y="117726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EE0F765-07B8-46D9-B3A1-B63628B7B32B}"/>
                </a:ext>
              </a:extLst>
            </p:cNvPr>
            <p:cNvSpPr/>
            <p:nvPr/>
          </p:nvSpPr>
          <p:spPr>
            <a:xfrm>
              <a:off x="4714370" y="11168150"/>
              <a:ext cx="125138" cy="175193"/>
            </a:xfrm>
            <a:custGeom>
              <a:avLst/>
              <a:gdLst>
                <a:gd name="connsiteX0" fmla="*/ 126139 w 125137"/>
                <a:gd name="connsiteY0" fmla="*/ 18771 h 175192"/>
                <a:gd name="connsiteX1" fmla="*/ 18771 w 125137"/>
                <a:gd name="connsiteY1" fmla="*/ 118130 h 175192"/>
                <a:gd name="connsiteX2" fmla="*/ 126139 w 125137"/>
                <a:gd name="connsiteY2" fmla="*/ 18771 h 1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37" h="175192">
                  <a:moveTo>
                    <a:pt x="126139" y="18771"/>
                  </a:moveTo>
                  <a:cubicBezTo>
                    <a:pt x="126139" y="18771"/>
                    <a:pt x="20523" y="59816"/>
                    <a:pt x="18771" y="118130"/>
                  </a:cubicBezTo>
                  <a:cubicBezTo>
                    <a:pt x="18521" y="161178"/>
                    <a:pt x="120133" y="221494"/>
                    <a:pt x="126139" y="18771"/>
                  </a:cubicBez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AB7B347-F232-4669-8C56-FFDC7D92E8BF}"/>
                </a:ext>
              </a:extLst>
            </p:cNvPr>
            <p:cNvSpPr/>
            <p:nvPr/>
          </p:nvSpPr>
          <p:spPr>
            <a:xfrm>
              <a:off x="4551841" y="11264256"/>
              <a:ext cx="125138" cy="150165"/>
            </a:xfrm>
            <a:custGeom>
              <a:avLst/>
              <a:gdLst>
                <a:gd name="connsiteX0" fmla="*/ 128743 w 125137"/>
                <a:gd name="connsiteY0" fmla="*/ 18771 h 150165"/>
                <a:gd name="connsiteX1" fmla="*/ 18872 w 125137"/>
                <a:gd name="connsiteY1" fmla="*/ 115127 h 150165"/>
                <a:gd name="connsiteX2" fmla="*/ 128743 w 125137"/>
                <a:gd name="connsiteY2" fmla="*/ 18771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37" h="150165">
                  <a:moveTo>
                    <a:pt x="128743" y="18771"/>
                  </a:moveTo>
                  <a:cubicBezTo>
                    <a:pt x="128743" y="18771"/>
                    <a:pt x="22126" y="58815"/>
                    <a:pt x="18872" y="115127"/>
                  </a:cubicBezTo>
                  <a:cubicBezTo>
                    <a:pt x="14868" y="157674"/>
                    <a:pt x="130745" y="208980"/>
                    <a:pt x="128743" y="18771"/>
                  </a:cubicBez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73852B7-072A-4994-8E5C-D45795D15B06}"/>
                </a:ext>
              </a:extLst>
            </p:cNvPr>
            <p:cNvSpPr/>
            <p:nvPr/>
          </p:nvSpPr>
          <p:spPr>
            <a:xfrm>
              <a:off x="4561245" y="11425684"/>
              <a:ext cx="100110" cy="125138"/>
            </a:xfrm>
            <a:custGeom>
              <a:avLst/>
              <a:gdLst>
                <a:gd name="connsiteX0" fmla="*/ 77793 w 100110"/>
                <a:gd name="connsiteY0" fmla="*/ 18771 h 125137"/>
                <a:gd name="connsiteX1" fmla="*/ 19228 w 100110"/>
                <a:gd name="connsiteY1" fmla="*/ 100110 h 125137"/>
                <a:gd name="connsiteX2" fmla="*/ 77793 w 100110"/>
                <a:gd name="connsiteY2" fmla="*/ 18771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10" h="125137">
                  <a:moveTo>
                    <a:pt x="77793" y="18771"/>
                  </a:moveTo>
                  <a:cubicBezTo>
                    <a:pt x="77793" y="18771"/>
                    <a:pt x="12721" y="62069"/>
                    <a:pt x="19228" y="100110"/>
                  </a:cubicBezTo>
                  <a:cubicBezTo>
                    <a:pt x="22982" y="129142"/>
                    <a:pt x="108326" y="145661"/>
                    <a:pt x="77793" y="18771"/>
                  </a:cubicBez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704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:a16="http://schemas.microsoft.com/office/drawing/2014/main" id="{0060F970-85C9-4B15-B346-0049DD96138F}"/>
              </a:ext>
            </a:extLst>
          </p:cNvPr>
          <p:cNvSpPr txBox="1"/>
          <p:nvPr/>
        </p:nvSpPr>
        <p:spPr>
          <a:xfrm>
            <a:off x="13418238" y="5727207"/>
            <a:ext cx="9396008" cy="101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1" dirty="0">
                <a:latin typeface="+mj-lt"/>
              </a:rPr>
              <a:t>Baby Infographics 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807715B-87F2-4E0D-9DB0-E04F4167DFFA}"/>
              </a:ext>
            </a:extLst>
          </p:cNvPr>
          <p:cNvSpPr/>
          <p:nvPr/>
        </p:nvSpPr>
        <p:spPr>
          <a:xfrm>
            <a:off x="13492838" y="7089180"/>
            <a:ext cx="7668012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D031F-22CE-4197-B26E-6CB4658A4557}"/>
              </a:ext>
            </a:extLst>
          </p:cNvPr>
          <p:cNvGrpSpPr/>
          <p:nvPr/>
        </p:nvGrpSpPr>
        <p:grpSpPr>
          <a:xfrm>
            <a:off x="3025581" y="1340200"/>
            <a:ext cx="7668012" cy="11497962"/>
            <a:chOff x="3756849" y="10060431"/>
            <a:chExt cx="2200242" cy="329919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5AD0C7-C641-4373-9A15-9E846A36F4AD}"/>
                </a:ext>
              </a:extLst>
            </p:cNvPr>
            <p:cNvSpPr/>
            <p:nvPr/>
          </p:nvSpPr>
          <p:spPr>
            <a:xfrm>
              <a:off x="3883967" y="11955017"/>
              <a:ext cx="650717" cy="900992"/>
            </a:xfrm>
            <a:custGeom>
              <a:avLst/>
              <a:gdLst>
                <a:gd name="connsiteX0" fmla="*/ 645951 w 650716"/>
                <a:gd name="connsiteY0" fmla="*/ 213485 h 900992"/>
                <a:gd name="connsiteX1" fmla="*/ 565362 w 650716"/>
                <a:gd name="connsiteY1" fmla="*/ 18771 h 900992"/>
                <a:gd name="connsiteX2" fmla="*/ 280048 w 650716"/>
                <a:gd name="connsiteY2" fmla="*/ 616680 h 900992"/>
                <a:gd name="connsiteX3" fmla="*/ 59054 w 650716"/>
                <a:gd name="connsiteY3" fmla="*/ 737562 h 900992"/>
                <a:gd name="connsiteX4" fmla="*/ 44288 w 650716"/>
                <a:gd name="connsiteY4" fmla="*/ 790621 h 900992"/>
                <a:gd name="connsiteX5" fmla="*/ 24516 w 650716"/>
                <a:gd name="connsiteY5" fmla="*/ 835671 h 900992"/>
                <a:gd name="connsiteX6" fmla="*/ 86835 w 650716"/>
                <a:gd name="connsiteY6" fmla="*/ 831917 h 900992"/>
                <a:gd name="connsiteX7" fmla="*/ 81579 w 650716"/>
                <a:gd name="connsiteY7" fmla="*/ 876966 h 900992"/>
                <a:gd name="connsiteX8" fmla="*/ 387916 w 650716"/>
                <a:gd name="connsiteY8" fmla="*/ 801633 h 900992"/>
                <a:gd name="connsiteX9" fmla="*/ 510551 w 650716"/>
                <a:gd name="connsiteY9" fmla="*/ 874213 h 900992"/>
                <a:gd name="connsiteX10" fmla="*/ 441475 w 650716"/>
                <a:gd name="connsiteY10" fmla="*/ 670238 h 900992"/>
                <a:gd name="connsiteX11" fmla="*/ 645951 w 650716"/>
                <a:gd name="connsiteY11" fmla="*/ 213485 h 90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716" h="900992">
                  <a:moveTo>
                    <a:pt x="645951" y="213485"/>
                  </a:moveTo>
                  <a:cubicBezTo>
                    <a:pt x="675483" y="80339"/>
                    <a:pt x="634188" y="32286"/>
                    <a:pt x="565362" y="18771"/>
                  </a:cubicBezTo>
                  <a:cubicBezTo>
                    <a:pt x="422955" y="225749"/>
                    <a:pt x="280048" y="616680"/>
                    <a:pt x="280048" y="616680"/>
                  </a:cubicBezTo>
                  <a:cubicBezTo>
                    <a:pt x="-15278" y="701523"/>
                    <a:pt x="27770" y="733558"/>
                    <a:pt x="59054" y="737562"/>
                  </a:cubicBezTo>
                  <a:cubicBezTo>
                    <a:pt x="-7519" y="759336"/>
                    <a:pt x="24016" y="792623"/>
                    <a:pt x="44288" y="790621"/>
                  </a:cubicBezTo>
                  <a:cubicBezTo>
                    <a:pt x="26018" y="802134"/>
                    <a:pt x="9750" y="819653"/>
                    <a:pt x="24516" y="835671"/>
                  </a:cubicBezTo>
                  <a:cubicBezTo>
                    <a:pt x="40283" y="852940"/>
                    <a:pt x="86835" y="831917"/>
                    <a:pt x="86835" y="831917"/>
                  </a:cubicBezTo>
                  <a:cubicBezTo>
                    <a:pt x="39032" y="859197"/>
                    <a:pt x="81579" y="876966"/>
                    <a:pt x="81579" y="876966"/>
                  </a:cubicBezTo>
                  <a:cubicBezTo>
                    <a:pt x="135639" y="888729"/>
                    <a:pt x="387916" y="801633"/>
                    <a:pt x="387916" y="801633"/>
                  </a:cubicBezTo>
                  <a:cubicBezTo>
                    <a:pt x="460997" y="862200"/>
                    <a:pt x="494534" y="941787"/>
                    <a:pt x="510551" y="874213"/>
                  </a:cubicBezTo>
                  <a:cubicBezTo>
                    <a:pt x="522314" y="824659"/>
                    <a:pt x="470257" y="721795"/>
                    <a:pt x="441475" y="670238"/>
                  </a:cubicBezTo>
                  <a:cubicBezTo>
                    <a:pt x="484022" y="591902"/>
                    <a:pt x="612163" y="328112"/>
                    <a:pt x="645951" y="213485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3F45F5-DA98-4249-B84B-F6796736E90F}"/>
                </a:ext>
              </a:extLst>
            </p:cNvPr>
            <p:cNvSpPr/>
            <p:nvPr/>
          </p:nvSpPr>
          <p:spPr>
            <a:xfrm>
              <a:off x="3911236" y="12629447"/>
              <a:ext cx="175193" cy="75083"/>
            </a:xfrm>
            <a:custGeom>
              <a:avLst/>
              <a:gdLst>
                <a:gd name="connsiteX0" fmla="*/ 32035 w 175192"/>
                <a:gd name="connsiteY0" fmla="*/ 63132 h 75082"/>
                <a:gd name="connsiteX1" fmla="*/ 155922 w 175192"/>
                <a:gd name="connsiteY1" fmla="*/ 25341 h 75082"/>
                <a:gd name="connsiteX2" fmla="*/ 150666 w 175192"/>
                <a:gd name="connsiteY2" fmla="*/ 19084 h 75082"/>
                <a:gd name="connsiteX3" fmla="*/ 18771 w 175192"/>
                <a:gd name="connsiteY3" fmla="*/ 59378 h 75082"/>
                <a:gd name="connsiteX4" fmla="*/ 32035 w 175192"/>
                <a:gd name="connsiteY4" fmla="*/ 63132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192" h="75082">
                  <a:moveTo>
                    <a:pt x="32035" y="63132"/>
                  </a:moveTo>
                  <a:cubicBezTo>
                    <a:pt x="32035" y="63132"/>
                    <a:pt x="123136" y="36603"/>
                    <a:pt x="155922" y="25341"/>
                  </a:cubicBezTo>
                  <a:cubicBezTo>
                    <a:pt x="155922" y="25341"/>
                    <a:pt x="158925" y="17081"/>
                    <a:pt x="150666" y="19084"/>
                  </a:cubicBezTo>
                  <a:cubicBezTo>
                    <a:pt x="142657" y="21086"/>
                    <a:pt x="18771" y="59378"/>
                    <a:pt x="18771" y="59378"/>
                  </a:cubicBezTo>
                  <a:cubicBezTo>
                    <a:pt x="18771" y="59378"/>
                    <a:pt x="25778" y="63883"/>
                    <a:pt x="32035" y="63132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6C69FA-154A-40E0-A9D1-E5E865F2C169}"/>
                </a:ext>
              </a:extLst>
            </p:cNvPr>
            <p:cNvSpPr/>
            <p:nvPr/>
          </p:nvSpPr>
          <p:spPr>
            <a:xfrm>
              <a:off x="3898222" y="12676908"/>
              <a:ext cx="175193" cy="75083"/>
            </a:xfrm>
            <a:custGeom>
              <a:avLst/>
              <a:gdLst>
                <a:gd name="connsiteX0" fmla="*/ 30033 w 175192"/>
                <a:gd name="connsiteY0" fmla="*/ 68730 h 75082"/>
                <a:gd name="connsiteX1" fmla="*/ 179448 w 175192"/>
                <a:gd name="connsiteY1" fmla="*/ 24431 h 75082"/>
                <a:gd name="connsiteX2" fmla="*/ 177195 w 175192"/>
                <a:gd name="connsiteY2" fmla="*/ 18925 h 75082"/>
                <a:gd name="connsiteX3" fmla="*/ 18771 w 175192"/>
                <a:gd name="connsiteY3" fmla="*/ 66228 h 75082"/>
                <a:gd name="connsiteX4" fmla="*/ 30033 w 175192"/>
                <a:gd name="connsiteY4" fmla="*/ 68730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192" h="75082">
                  <a:moveTo>
                    <a:pt x="30033" y="68730"/>
                  </a:moveTo>
                  <a:lnTo>
                    <a:pt x="179448" y="24431"/>
                  </a:lnTo>
                  <a:cubicBezTo>
                    <a:pt x="179448" y="24431"/>
                    <a:pt x="182701" y="17674"/>
                    <a:pt x="177195" y="18925"/>
                  </a:cubicBezTo>
                  <a:cubicBezTo>
                    <a:pt x="171689" y="20176"/>
                    <a:pt x="37291" y="62473"/>
                    <a:pt x="18771" y="66228"/>
                  </a:cubicBezTo>
                  <a:cubicBezTo>
                    <a:pt x="18771" y="66228"/>
                    <a:pt x="23526" y="68980"/>
                    <a:pt x="30033" y="68730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605541-590F-48DA-A3A8-1F21E800CD80}"/>
                </a:ext>
              </a:extLst>
            </p:cNvPr>
            <p:cNvSpPr/>
            <p:nvPr/>
          </p:nvSpPr>
          <p:spPr>
            <a:xfrm>
              <a:off x="3903228" y="12726331"/>
              <a:ext cx="200221" cy="75083"/>
            </a:xfrm>
            <a:custGeom>
              <a:avLst/>
              <a:gdLst>
                <a:gd name="connsiteX0" fmla="*/ 65572 w 200220"/>
                <a:gd name="connsiteY0" fmla="*/ 63355 h 75082"/>
                <a:gd name="connsiteX1" fmla="*/ 193713 w 200220"/>
                <a:gd name="connsiteY1" fmla="*/ 23311 h 75082"/>
                <a:gd name="connsiteX2" fmla="*/ 191461 w 200220"/>
                <a:gd name="connsiteY2" fmla="*/ 18806 h 75082"/>
                <a:gd name="connsiteX3" fmla="*/ 18771 w 200220"/>
                <a:gd name="connsiteY3" fmla="*/ 70363 h 75082"/>
                <a:gd name="connsiteX4" fmla="*/ 65572 w 200220"/>
                <a:gd name="connsiteY4" fmla="*/ 63355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220" h="75082">
                  <a:moveTo>
                    <a:pt x="65572" y="63355"/>
                  </a:moveTo>
                  <a:lnTo>
                    <a:pt x="193713" y="23311"/>
                  </a:lnTo>
                  <a:cubicBezTo>
                    <a:pt x="193713" y="23311"/>
                    <a:pt x="196466" y="18306"/>
                    <a:pt x="191461" y="18806"/>
                  </a:cubicBezTo>
                  <a:cubicBezTo>
                    <a:pt x="186455" y="19306"/>
                    <a:pt x="37291" y="66859"/>
                    <a:pt x="18771" y="70363"/>
                  </a:cubicBezTo>
                  <a:cubicBezTo>
                    <a:pt x="18771" y="70363"/>
                    <a:pt x="29533" y="77120"/>
                    <a:pt x="65572" y="63355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0572C97-F66A-4E95-A78A-50546E0D9A11}"/>
                </a:ext>
              </a:extLst>
            </p:cNvPr>
            <p:cNvSpPr/>
            <p:nvPr/>
          </p:nvSpPr>
          <p:spPr>
            <a:xfrm>
              <a:off x="4253113" y="12731372"/>
              <a:ext cx="150165" cy="125138"/>
            </a:xfrm>
            <a:custGeom>
              <a:avLst/>
              <a:gdLst>
                <a:gd name="connsiteX0" fmla="*/ 18771 w 150165"/>
                <a:gd name="connsiteY0" fmla="*/ 25277 h 125137"/>
                <a:gd name="connsiteX1" fmla="*/ 98609 w 150165"/>
                <a:gd name="connsiteY1" fmla="*/ 107869 h 125137"/>
                <a:gd name="connsiteX2" fmla="*/ 131645 w 150165"/>
                <a:gd name="connsiteY2" fmla="*/ 119881 h 125137"/>
                <a:gd name="connsiteX3" fmla="*/ 62569 w 150165"/>
                <a:gd name="connsiteY3" fmla="*/ 55561 h 125137"/>
                <a:gd name="connsiteX4" fmla="*/ 29032 w 150165"/>
                <a:gd name="connsiteY4" fmla="*/ 18771 h 125137"/>
                <a:gd name="connsiteX5" fmla="*/ 18771 w 150165"/>
                <a:gd name="connsiteY5" fmla="*/ 25277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165" h="125137">
                  <a:moveTo>
                    <a:pt x="18771" y="25277"/>
                  </a:moveTo>
                  <a:cubicBezTo>
                    <a:pt x="18771" y="25277"/>
                    <a:pt x="79087" y="87346"/>
                    <a:pt x="98609" y="107869"/>
                  </a:cubicBezTo>
                  <a:cubicBezTo>
                    <a:pt x="112874" y="121634"/>
                    <a:pt x="123886" y="128391"/>
                    <a:pt x="131645" y="119881"/>
                  </a:cubicBezTo>
                  <a:cubicBezTo>
                    <a:pt x="125889" y="119381"/>
                    <a:pt x="106868" y="107869"/>
                    <a:pt x="62569" y="55561"/>
                  </a:cubicBezTo>
                  <a:cubicBezTo>
                    <a:pt x="32786" y="22274"/>
                    <a:pt x="29032" y="18771"/>
                    <a:pt x="29032" y="18771"/>
                  </a:cubicBezTo>
                  <a:lnTo>
                    <a:pt x="18771" y="25277"/>
                  </a:ln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335BF4-EA55-47A2-9C1A-1FB1696BCBB8}"/>
                </a:ext>
              </a:extLst>
            </p:cNvPr>
            <p:cNvSpPr/>
            <p:nvPr/>
          </p:nvSpPr>
          <p:spPr>
            <a:xfrm>
              <a:off x="3892848" y="12783996"/>
              <a:ext cx="1952150" cy="575634"/>
            </a:xfrm>
            <a:custGeom>
              <a:avLst/>
              <a:gdLst>
                <a:gd name="connsiteX0" fmla="*/ 154038 w 1952150"/>
                <a:gd name="connsiteY0" fmla="*/ 310526 h 575633"/>
                <a:gd name="connsiteX1" fmla="*/ 18889 w 1952150"/>
                <a:gd name="connsiteY1" fmla="*/ 445676 h 575633"/>
                <a:gd name="connsiteX2" fmla="*/ 385543 w 1952150"/>
                <a:gd name="connsiteY2" fmla="*/ 518005 h 575633"/>
                <a:gd name="connsiteX3" fmla="*/ 815016 w 1952150"/>
                <a:gd name="connsiteY3" fmla="*/ 305771 h 575633"/>
                <a:gd name="connsiteX4" fmla="*/ 1336090 w 1952150"/>
                <a:gd name="connsiteY4" fmla="*/ 339558 h 575633"/>
                <a:gd name="connsiteX5" fmla="*/ 1741286 w 1952150"/>
                <a:gd name="connsiteY5" fmla="*/ 547037 h 575633"/>
                <a:gd name="connsiteX6" fmla="*/ 1847403 w 1952150"/>
                <a:gd name="connsiteY6" fmla="*/ 286500 h 575633"/>
                <a:gd name="connsiteX7" fmla="*/ 1292542 w 1952150"/>
                <a:gd name="connsiteY7" fmla="*/ 25963 h 575633"/>
                <a:gd name="connsiteX8" fmla="*/ 708649 w 1952150"/>
                <a:gd name="connsiteY8" fmla="*/ 88782 h 575633"/>
                <a:gd name="connsiteX9" fmla="*/ 154038 w 1952150"/>
                <a:gd name="connsiteY9" fmla="*/ 310526 h 575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150" h="575633">
                  <a:moveTo>
                    <a:pt x="154038" y="310526"/>
                  </a:moveTo>
                  <a:cubicBezTo>
                    <a:pt x="154038" y="310526"/>
                    <a:pt x="14134" y="349069"/>
                    <a:pt x="18889" y="445676"/>
                  </a:cubicBezTo>
                  <a:cubicBezTo>
                    <a:pt x="23644" y="542031"/>
                    <a:pt x="260155" y="609606"/>
                    <a:pt x="385543" y="518005"/>
                  </a:cubicBezTo>
                  <a:cubicBezTo>
                    <a:pt x="510931" y="426404"/>
                    <a:pt x="563990" y="325043"/>
                    <a:pt x="815016" y="305771"/>
                  </a:cubicBezTo>
                  <a:cubicBezTo>
                    <a:pt x="1065792" y="286500"/>
                    <a:pt x="1229973" y="242952"/>
                    <a:pt x="1336090" y="339558"/>
                  </a:cubicBezTo>
                  <a:cubicBezTo>
                    <a:pt x="1442207" y="436165"/>
                    <a:pt x="1514537" y="556548"/>
                    <a:pt x="1741286" y="547037"/>
                  </a:cubicBezTo>
                  <a:cubicBezTo>
                    <a:pt x="1968036" y="537526"/>
                    <a:pt x="2035610" y="325043"/>
                    <a:pt x="1847403" y="286500"/>
                  </a:cubicBezTo>
                  <a:cubicBezTo>
                    <a:pt x="1659196" y="247957"/>
                    <a:pt x="1292542" y="25963"/>
                    <a:pt x="1292542" y="25963"/>
                  </a:cubicBezTo>
                  <a:cubicBezTo>
                    <a:pt x="1292542" y="25963"/>
                    <a:pt x="940404" y="-12580"/>
                    <a:pt x="708649" y="88782"/>
                  </a:cubicBezTo>
                  <a:cubicBezTo>
                    <a:pt x="477394" y="189894"/>
                    <a:pt x="154038" y="310526"/>
                    <a:pt x="154038" y="310526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F1B1678-A169-4ABA-ADCE-6D70FFA242C8}"/>
                </a:ext>
              </a:extLst>
            </p:cNvPr>
            <p:cNvSpPr/>
            <p:nvPr/>
          </p:nvSpPr>
          <p:spPr>
            <a:xfrm>
              <a:off x="4986077" y="12667327"/>
              <a:ext cx="625689" cy="500551"/>
            </a:xfrm>
            <a:custGeom>
              <a:avLst/>
              <a:gdLst>
                <a:gd name="connsiteX0" fmla="*/ 514910 w 625689"/>
                <a:gd name="connsiteY0" fmla="*/ 495269 h 500551"/>
                <a:gd name="connsiteX1" fmla="*/ 229596 w 625689"/>
                <a:gd name="connsiteY1" fmla="*/ 308564 h 500551"/>
                <a:gd name="connsiteX2" fmla="*/ 42890 w 625689"/>
                <a:gd name="connsiteY2" fmla="*/ 261012 h 500551"/>
                <a:gd name="connsiteX3" fmla="*/ 85437 w 625689"/>
                <a:gd name="connsiteY3" fmla="*/ 55536 h 500551"/>
                <a:gd name="connsiteX4" fmla="*/ 292916 w 625689"/>
                <a:gd name="connsiteY4" fmla="*/ 21247 h 500551"/>
                <a:gd name="connsiteX5" fmla="*/ 594748 w 625689"/>
                <a:gd name="connsiteY5" fmla="*/ 284788 h 500551"/>
                <a:gd name="connsiteX6" fmla="*/ 514910 w 625689"/>
                <a:gd name="connsiteY6" fmla="*/ 495269 h 50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689" h="500551">
                  <a:moveTo>
                    <a:pt x="514910" y="495269"/>
                  </a:moveTo>
                  <a:cubicBezTo>
                    <a:pt x="514910" y="495269"/>
                    <a:pt x="370501" y="451221"/>
                    <a:pt x="229596" y="308564"/>
                  </a:cubicBezTo>
                  <a:cubicBezTo>
                    <a:pt x="202316" y="278030"/>
                    <a:pt x="93696" y="298303"/>
                    <a:pt x="42890" y="261012"/>
                  </a:cubicBezTo>
                  <a:cubicBezTo>
                    <a:pt x="-8166" y="223720"/>
                    <a:pt x="29376" y="103088"/>
                    <a:pt x="85437" y="55536"/>
                  </a:cubicBezTo>
                  <a:cubicBezTo>
                    <a:pt x="141499" y="7983"/>
                    <a:pt x="249118" y="19496"/>
                    <a:pt x="292916" y="21247"/>
                  </a:cubicBezTo>
                  <a:cubicBezTo>
                    <a:pt x="336714" y="23250"/>
                    <a:pt x="525172" y="138627"/>
                    <a:pt x="594748" y="284788"/>
                  </a:cubicBezTo>
                  <a:cubicBezTo>
                    <a:pt x="664325" y="430699"/>
                    <a:pt x="514910" y="495269"/>
                    <a:pt x="514910" y="495269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F1E0D2-7670-4006-A295-2DA6B95CBAB2}"/>
                </a:ext>
              </a:extLst>
            </p:cNvPr>
            <p:cNvSpPr/>
            <p:nvPr/>
          </p:nvSpPr>
          <p:spPr>
            <a:xfrm>
              <a:off x="5306773" y="12802450"/>
              <a:ext cx="300331" cy="375413"/>
            </a:xfrm>
            <a:custGeom>
              <a:avLst/>
              <a:gdLst>
                <a:gd name="connsiteX0" fmla="*/ 176444 w 300330"/>
                <a:gd name="connsiteY0" fmla="*/ 18771 h 375413"/>
                <a:gd name="connsiteX1" fmla="*/ 274052 w 300330"/>
                <a:gd name="connsiteY1" fmla="*/ 149415 h 375413"/>
                <a:gd name="connsiteX2" fmla="*/ 194214 w 300330"/>
                <a:gd name="connsiteY2" fmla="*/ 359897 h 375413"/>
                <a:gd name="connsiteX3" fmla="*/ 18771 w 300330"/>
                <a:gd name="connsiteY3" fmla="*/ 266543 h 375413"/>
                <a:gd name="connsiteX4" fmla="*/ 176444 w 300330"/>
                <a:gd name="connsiteY4" fmla="*/ 18771 h 37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30" h="375413">
                  <a:moveTo>
                    <a:pt x="176444" y="18771"/>
                  </a:moveTo>
                  <a:cubicBezTo>
                    <a:pt x="215487" y="57063"/>
                    <a:pt x="251277" y="101612"/>
                    <a:pt x="274052" y="149415"/>
                  </a:cubicBezTo>
                  <a:cubicBezTo>
                    <a:pt x="343629" y="295325"/>
                    <a:pt x="194214" y="359897"/>
                    <a:pt x="194214" y="359897"/>
                  </a:cubicBezTo>
                  <a:cubicBezTo>
                    <a:pt x="194214" y="359897"/>
                    <a:pt x="116128" y="335870"/>
                    <a:pt x="18771" y="266543"/>
                  </a:cubicBezTo>
                  <a:cubicBezTo>
                    <a:pt x="33537" y="145910"/>
                    <a:pt x="131395" y="55060"/>
                    <a:pt x="176444" y="18771"/>
                  </a:cubicBezTo>
                  <a:close/>
                </a:path>
              </a:pathLst>
            </a:custGeom>
            <a:solidFill>
              <a:srgbClr val="9CD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75CA59A-B69D-4D62-93E5-3B6B46422311}"/>
                </a:ext>
              </a:extLst>
            </p:cNvPr>
            <p:cNvSpPr/>
            <p:nvPr/>
          </p:nvSpPr>
          <p:spPr>
            <a:xfrm>
              <a:off x="5431512" y="12646990"/>
              <a:ext cx="525579" cy="600662"/>
            </a:xfrm>
            <a:custGeom>
              <a:avLst/>
              <a:gdLst>
                <a:gd name="connsiteX0" fmla="*/ 398088 w 525578"/>
                <a:gd name="connsiteY0" fmla="*/ 36829 h 600661"/>
                <a:gd name="connsiteX1" fmla="*/ 168334 w 525578"/>
                <a:gd name="connsiteY1" fmla="*/ 94142 h 600661"/>
                <a:gd name="connsiteX2" fmla="*/ 43947 w 525578"/>
                <a:gd name="connsiteY2" fmla="*/ 371949 h 600661"/>
                <a:gd name="connsiteX3" fmla="*/ 192111 w 525578"/>
                <a:gd name="connsiteY3" fmla="*/ 591941 h 600661"/>
                <a:gd name="connsiteX4" fmla="*/ 503704 w 525578"/>
                <a:gd name="connsiteY4" fmla="*/ 290609 h 600661"/>
                <a:gd name="connsiteX5" fmla="*/ 398088 w 525578"/>
                <a:gd name="connsiteY5" fmla="*/ 36829 h 60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5578" h="600661">
                  <a:moveTo>
                    <a:pt x="398088" y="36829"/>
                  </a:moveTo>
                  <a:cubicBezTo>
                    <a:pt x="398088" y="36829"/>
                    <a:pt x="235408" y="-30245"/>
                    <a:pt x="168334" y="94142"/>
                  </a:cubicBezTo>
                  <a:cubicBezTo>
                    <a:pt x="149063" y="170727"/>
                    <a:pt x="101261" y="276093"/>
                    <a:pt x="43947" y="371949"/>
                  </a:cubicBezTo>
                  <a:cubicBezTo>
                    <a:pt x="-13616" y="467804"/>
                    <a:pt x="24176" y="603454"/>
                    <a:pt x="192111" y="591941"/>
                  </a:cubicBezTo>
                  <a:cubicBezTo>
                    <a:pt x="339773" y="581680"/>
                    <a:pt x="474922" y="371949"/>
                    <a:pt x="503704" y="290609"/>
                  </a:cubicBezTo>
                  <a:cubicBezTo>
                    <a:pt x="531985" y="209019"/>
                    <a:pt x="527230" y="108659"/>
                    <a:pt x="398088" y="36829"/>
                  </a:cubicBezTo>
                  <a:close/>
                </a:path>
              </a:pathLst>
            </a:custGeom>
            <a:solidFill>
              <a:srgbClr val="9CD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C2E926-5E8D-459F-9A80-0C90953A00F8}"/>
                </a:ext>
              </a:extLst>
            </p:cNvPr>
            <p:cNvSpPr/>
            <p:nvPr/>
          </p:nvSpPr>
          <p:spPr>
            <a:xfrm>
              <a:off x="5431287" y="12646990"/>
              <a:ext cx="525579" cy="575634"/>
            </a:xfrm>
            <a:custGeom>
              <a:avLst/>
              <a:gdLst>
                <a:gd name="connsiteX0" fmla="*/ 43922 w 525578"/>
                <a:gd name="connsiteY0" fmla="*/ 371949 h 575633"/>
                <a:gd name="connsiteX1" fmla="*/ 168309 w 525578"/>
                <a:gd name="connsiteY1" fmla="*/ 94142 h 575633"/>
                <a:gd name="connsiteX2" fmla="*/ 398062 w 525578"/>
                <a:gd name="connsiteY2" fmla="*/ 36829 h 575633"/>
                <a:gd name="connsiteX3" fmla="*/ 508434 w 525578"/>
                <a:gd name="connsiteY3" fmla="*/ 155710 h 575633"/>
                <a:gd name="connsiteX4" fmla="*/ 288191 w 525578"/>
                <a:gd name="connsiteY4" fmla="*/ 61356 h 575633"/>
                <a:gd name="connsiteX5" fmla="*/ 145784 w 525578"/>
                <a:gd name="connsiteY5" fmla="*/ 305125 h 575633"/>
                <a:gd name="connsiteX6" fmla="*/ 71703 w 525578"/>
                <a:gd name="connsiteY6" fmla="*/ 565412 h 575633"/>
                <a:gd name="connsiteX7" fmla="*/ 43922 w 525578"/>
                <a:gd name="connsiteY7" fmla="*/ 371949 h 575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5578" h="575633">
                  <a:moveTo>
                    <a:pt x="43922" y="371949"/>
                  </a:moveTo>
                  <a:cubicBezTo>
                    <a:pt x="101485" y="276093"/>
                    <a:pt x="149288" y="170727"/>
                    <a:pt x="168309" y="94142"/>
                  </a:cubicBezTo>
                  <a:cubicBezTo>
                    <a:pt x="235383" y="-30245"/>
                    <a:pt x="398062" y="36829"/>
                    <a:pt x="398062" y="36829"/>
                  </a:cubicBezTo>
                  <a:cubicBezTo>
                    <a:pt x="472144" y="69115"/>
                    <a:pt x="493918" y="113164"/>
                    <a:pt x="508434" y="155710"/>
                  </a:cubicBezTo>
                  <a:cubicBezTo>
                    <a:pt x="458379" y="91890"/>
                    <a:pt x="386299" y="59855"/>
                    <a:pt x="288191" y="61356"/>
                  </a:cubicBezTo>
                  <a:cubicBezTo>
                    <a:pt x="185578" y="72118"/>
                    <a:pt x="210105" y="210771"/>
                    <a:pt x="145784" y="305125"/>
                  </a:cubicBezTo>
                  <a:cubicBezTo>
                    <a:pt x="59940" y="430763"/>
                    <a:pt x="33911" y="456792"/>
                    <a:pt x="71703" y="565412"/>
                  </a:cubicBezTo>
                  <a:cubicBezTo>
                    <a:pt x="9885" y="522614"/>
                    <a:pt x="4379" y="437771"/>
                    <a:pt x="43922" y="371949"/>
                  </a:cubicBezTo>
                  <a:close/>
                </a:path>
              </a:pathLst>
            </a:custGeom>
            <a:solidFill>
              <a:srgbClr val="BB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B019FE8-D2FC-4D80-9011-117D3D31E28B}"/>
                </a:ext>
              </a:extLst>
            </p:cNvPr>
            <p:cNvSpPr/>
            <p:nvPr/>
          </p:nvSpPr>
          <p:spPr>
            <a:xfrm>
              <a:off x="4986188" y="12667216"/>
              <a:ext cx="325358" cy="300331"/>
            </a:xfrm>
            <a:custGeom>
              <a:avLst/>
              <a:gdLst>
                <a:gd name="connsiteX0" fmla="*/ 309573 w 325358"/>
                <a:gd name="connsiteY0" fmla="*/ 25363 h 300330"/>
                <a:gd name="connsiteX1" fmla="*/ 292805 w 325358"/>
                <a:gd name="connsiteY1" fmla="*/ 21358 h 300330"/>
                <a:gd name="connsiteX2" fmla="*/ 85326 w 325358"/>
                <a:gd name="connsiteY2" fmla="*/ 55647 h 300330"/>
                <a:gd name="connsiteX3" fmla="*/ 42779 w 325358"/>
                <a:gd name="connsiteY3" fmla="*/ 261123 h 300330"/>
                <a:gd name="connsiteX4" fmla="*/ 142889 w 325358"/>
                <a:gd name="connsiteY4" fmla="*/ 287152 h 300330"/>
                <a:gd name="connsiteX5" fmla="*/ 309573 w 325358"/>
                <a:gd name="connsiteY5" fmla="*/ 25363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58" h="300330">
                  <a:moveTo>
                    <a:pt x="309573" y="25363"/>
                  </a:moveTo>
                  <a:cubicBezTo>
                    <a:pt x="302816" y="23110"/>
                    <a:pt x="297059" y="21609"/>
                    <a:pt x="292805" y="21358"/>
                  </a:cubicBezTo>
                  <a:cubicBezTo>
                    <a:pt x="249006" y="19356"/>
                    <a:pt x="141388" y="8094"/>
                    <a:pt x="85326" y="55647"/>
                  </a:cubicBezTo>
                  <a:cubicBezTo>
                    <a:pt x="29264" y="103199"/>
                    <a:pt x="-8027" y="223831"/>
                    <a:pt x="42779" y="261123"/>
                  </a:cubicBezTo>
                  <a:cubicBezTo>
                    <a:pt x="67807" y="279392"/>
                    <a:pt x="106599" y="283898"/>
                    <a:pt x="142889" y="287152"/>
                  </a:cubicBezTo>
                  <a:cubicBezTo>
                    <a:pt x="134380" y="214571"/>
                    <a:pt x="141137" y="71914"/>
                    <a:pt x="309573" y="25363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DC53BD3-49A5-4B54-93A4-1AFD1932C634}"/>
                </a:ext>
              </a:extLst>
            </p:cNvPr>
            <p:cNvSpPr/>
            <p:nvPr/>
          </p:nvSpPr>
          <p:spPr>
            <a:xfrm>
              <a:off x="4106753" y="12667327"/>
              <a:ext cx="625689" cy="500551"/>
            </a:xfrm>
            <a:custGeom>
              <a:avLst/>
              <a:gdLst>
                <a:gd name="connsiteX0" fmla="*/ 117078 w 625689"/>
                <a:gd name="connsiteY0" fmla="*/ 495269 h 500551"/>
                <a:gd name="connsiteX1" fmla="*/ 402392 w 625689"/>
                <a:gd name="connsiteY1" fmla="*/ 308564 h 500551"/>
                <a:gd name="connsiteX2" fmla="*/ 589098 w 625689"/>
                <a:gd name="connsiteY2" fmla="*/ 261012 h 500551"/>
                <a:gd name="connsiteX3" fmla="*/ 546551 w 625689"/>
                <a:gd name="connsiteY3" fmla="*/ 55536 h 500551"/>
                <a:gd name="connsiteX4" fmla="*/ 339073 w 625689"/>
                <a:gd name="connsiteY4" fmla="*/ 21247 h 500551"/>
                <a:gd name="connsiteX5" fmla="*/ 37240 w 625689"/>
                <a:gd name="connsiteY5" fmla="*/ 284788 h 500551"/>
                <a:gd name="connsiteX6" fmla="*/ 117078 w 625689"/>
                <a:gd name="connsiteY6" fmla="*/ 495269 h 50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689" h="500551">
                  <a:moveTo>
                    <a:pt x="117078" y="495269"/>
                  </a:moveTo>
                  <a:cubicBezTo>
                    <a:pt x="117078" y="495269"/>
                    <a:pt x="261487" y="451221"/>
                    <a:pt x="402392" y="308564"/>
                  </a:cubicBezTo>
                  <a:cubicBezTo>
                    <a:pt x="429672" y="278030"/>
                    <a:pt x="538292" y="298303"/>
                    <a:pt x="589098" y="261012"/>
                  </a:cubicBezTo>
                  <a:cubicBezTo>
                    <a:pt x="639904" y="223720"/>
                    <a:pt x="602613" y="103088"/>
                    <a:pt x="546551" y="55536"/>
                  </a:cubicBezTo>
                  <a:cubicBezTo>
                    <a:pt x="490489" y="7983"/>
                    <a:pt x="382871" y="19496"/>
                    <a:pt x="339073" y="21247"/>
                  </a:cubicBezTo>
                  <a:cubicBezTo>
                    <a:pt x="295274" y="23250"/>
                    <a:pt x="106817" y="138627"/>
                    <a:pt x="37240" y="284788"/>
                  </a:cubicBezTo>
                  <a:cubicBezTo>
                    <a:pt x="-32337" y="430699"/>
                    <a:pt x="117078" y="495269"/>
                    <a:pt x="117078" y="495269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77FDBEA-FA88-41C1-8980-4D8BC40ADD49}"/>
                </a:ext>
              </a:extLst>
            </p:cNvPr>
            <p:cNvSpPr/>
            <p:nvPr/>
          </p:nvSpPr>
          <p:spPr>
            <a:xfrm>
              <a:off x="4106753" y="12802450"/>
              <a:ext cx="300331" cy="375413"/>
            </a:xfrm>
            <a:custGeom>
              <a:avLst/>
              <a:gdLst>
                <a:gd name="connsiteX0" fmla="*/ 134848 w 300330"/>
                <a:gd name="connsiteY0" fmla="*/ 18771 h 375413"/>
                <a:gd name="connsiteX1" fmla="*/ 37240 w 300330"/>
                <a:gd name="connsiteY1" fmla="*/ 149415 h 375413"/>
                <a:gd name="connsiteX2" fmla="*/ 117078 w 300330"/>
                <a:gd name="connsiteY2" fmla="*/ 359897 h 375413"/>
                <a:gd name="connsiteX3" fmla="*/ 292521 w 300330"/>
                <a:gd name="connsiteY3" fmla="*/ 266543 h 375413"/>
                <a:gd name="connsiteX4" fmla="*/ 134848 w 300330"/>
                <a:gd name="connsiteY4" fmla="*/ 18771 h 37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30" h="375413">
                  <a:moveTo>
                    <a:pt x="134848" y="18771"/>
                  </a:moveTo>
                  <a:cubicBezTo>
                    <a:pt x="95805" y="57063"/>
                    <a:pt x="60265" y="101612"/>
                    <a:pt x="37240" y="149415"/>
                  </a:cubicBezTo>
                  <a:cubicBezTo>
                    <a:pt x="-32337" y="295325"/>
                    <a:pt x="117078" y="359897"/>
                    <a:pt x="117078" y="359897"/>
                  </a:cubicBezTo>
                  <a:cubicBezTo>
                    <a:pt x="117078" y="359897"/>
                    <a:pt x="195164" y="335870"/>
                    <a:pt x="292521" y="266543"/>
                  </a:cubicBezTo>
                  <a:cubicBezTo>
                    <a:pt x="278005" y="145910"/>
                    <a:pt x="179897" y="55060"/>
                    <a:pt x="134848" y="18771"/>
                  </a:cubicBezTo>
                  <a:close/>
                </a:path>
              </a:pathLst>
            </a:custGeom>
            <a:solidFill>
              <a:srgbClr val="9CD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188224A-4C01-4493-A017-2A67808D2F5D}"/>
                </a:ext>
              </a:extLst>
            </p:cNvPr>
            <p:cNvSpPr/>
            <p:nvPr/>
          </p:nvSpPr>
          <p:spPr>
            <a:xfrm>
              <a:off x="3756849" y="12646990"/>
              <a:ext cx="525579" cy="600662"/>
            </a:xfrm>
            <a:custGeom>
              <a:avLst/>
              <a:gdLst>
                <a:gd name="connsiteX0" fmla="*/ 138370 w 525578"/>
                <a:gd name="connsiteY0" fmla="*/ 36829 h 600661"/>
                <a:gd name="connsiteX1" fmla="*/ 368123 w 525578"/>
                <a:gd name="connsiteY1" fmla="*/ 94142 h 600661"/>
                <a:gd name="connsiteX2" fmla="*/ 492510 w 525578"/>
                <a:gd name="connsiteY2" fmla="*/ 371949 h 600661"/>
                <a:gd name="connsiteX3" fmla="*/ 344597 w 525578"/>
                <a:gd name="connsiteY3" fmla="*/ 591941 h 600661"/>
                <a:gd name="connsiteX4" fmla="*/ 33003 w 525578"/>
                <a:gd name="connsiteY4" fmla="*/ 290609 h 600661"/>
                <a:gd name="connsiteX5" fmla="*/ 138370 w 525578"/>
                <a:gd name="connsiteY5" fmla="*/ 36829 h 60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5578" h="600661">
                  <a:moveTo>
                    <a:pt x="138370" y="36829"/>
                  </a:moveTo>
                  <a:cubicBezTo>
                    <a:pt x="138370" y="36829"/>
                    <a:pt x="301049" y="-30245"/>
                    <a:pt x="368123" y="94142"/>
                  </a:cubicBezTo>
                  <a:cubicBezTo>
                    <a:pt x="387394" y="170727"/>
                    <a:pt x="435196" y="276093"/>
                    <a:pt x="492510" y="371949"/>
                  </a:cubicBezTo>
                  <a:cubicBezTo>
                    <a:pt x="550073" y="467804"/>
                    <a:pt x="512281" y="603454"/>
                    <a:pt x="344597" y="591941"/>
                  </a:cubicBezTo>
                  <a:cubicBezTo>
                    <a:pt x="196934" y="581680"/>
                    <a:pt x="61785" y="371949"/>
                    <a:pt x="33003" y="290609"/>
                  </a:cubicBezTo>
                  <a:cubicBezTo>
                    <a:pt x="4472" y="209019"/>
                    <a:pt x="9227" y="108659"/>
                    <a:pt x="138370" y="36829"/>
                  </a:cubicBezTo>
                  <a:close/>
                </a:path>
              </a:pathLst>
            </a:custGeom>
            <a:solidFill>
              <a:srgbClr val="9CD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61733AC-D820-4C3C-B6EC-677E983148A4}"/>
                </a:ext>
              </a:extLst>
            </p:cNvPr>
            <p:cNvSpPr/>
            <p:nvPr/>
          </p:nvSpPr>
          <p:spPr>
            <a:xfrm>
              <a:off x="3766327" y="12646990"/>
              <a:ext cx="525579" cy="575634"/>
            </a:xfrm>
            <a:custGeom>
              <a:avLst/>
              <a:gdLst>
                <a:gd name="connsiteX0" fmla="*/ 483282 w 525578"/>
                <a:gd name="connsiteY0" fmla="*/ 371949 h 575633"/>
                <a:gd name="connsiteX1" fmla="*/ 358895 w 525578"/>
                <a:gd name="connsiteY1" fmla="*/ 94142 h 575633"/>
                <a:gd name="connsiteX2" fmla="*/ 129142 w 525578"/>
                <a:gd name="connsiteY2" fmla="*/ 36829 h 575633"/>
                <a:gd name="connsiteX3" fmla="*/ 18771 w 525578"/>
                <a:gd name="connsiteY3" fmla="*/ 155710 h 575633"/>
                <a:gd name="connsiteX4" fmla="*/ 239013 w 525578"/>
                <a:gd name="connsiteY4" fmla="*/ 61356 h 575633"/>
                <a:gd name="connsiteX5" fmla="*/ 381420 w 525578"/>
                <a:gd name="connsiteY5" fmla="*/ 305125 h 575633"/>
                <a:gd name="connsiteX6" fmla="*/ 455502 w 525578"/>
                <a:gd name="connsiteY6" fmla="*/ 565412 h 575633"/>
                <a:gd name="connsiteX7" fmla="*/ 483282 w 525578"/>
                <a:gd name="connsiteY7" fmla="*/ 371949 h 575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5578" h="575633">
                  <a:moveTo>
                    <a:pt x="483282" y="371949"/>
                  </a:moveTo>
                  <a:cubicBezTo>
                    <a:pt x="425719" y="276093"/>
                    <a:pt x="377916" y="170727"/>
                    <a:pt x="358895" y="94142"/>
                  </a:cubicBezTo>
                  <a:cubicBezTo>
                    <a:pt x="291821" y="-30245"/>
                    <a:pt x="129142" y="36829"/>
                    <a:pt x="129142" y="36829"/>
                  </a:cubicBezTo>
                  <a:cubicBezTo>
                    <a:pt x="55061" y="69115"/>
                    <a:pt x="33287" y="113164"/>
                    <a:pt x="18771" y="155710"/>
                  </a:cubicBezTo>
                  <a:cubicBezTo>
                    <a:pt x="68826" y="91890"/>
                    <a:pt x="140905" y="59855"/>
                    <a:pt x="239013" y="61356"/>
                  </a:cubicBezTo>
                  <a:cubicBezTo>
                    <a:pt x="341626" y="72118"/>
                    <a:pt x="317099" y="210771"/>
                    <a:pt x="381420" y="305125"/>
                  </a:cubicBezTo>
                  <a:cubicBezTo>
                    <a:pt x="467265" y="430763"/>
                    <a:pt x="493293" y="456792"/>
                    <a:pt x="455502" y="565412"/>
                  </a:cubicBezTo>
                  <a:cubicBezTo>
                    <a:pt x="517320" y="522614"/>
                    <a:pt x="522826" y="437771"/>
                    <a:pt x="483282" y="371949"/>
                  </a:cubicBezTo>
                  <a:close/>
                </a:path>
              </a:pathLst>
            </a:custGeom>
            <a:solidFill>
              <a:srgbClr val="BB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B426BD-8FE8-428B-8485-2104F6084A50}"/>
                </a:ext>
              </a:extLst>
            </p:cNvPr>
            <p:cNvSpPr/>
            <p:nvPr/>
          </p:nvSpPr>
          <p:spPr>
            <a:xfrm>
              <a:off x="4433812" y="12667076"/>
              <a:ext cx="300331" cy="300331"/>
            </a:xfrm>
            <a:custGeom>
              <a:avLst/>
              <a:gdLst>
                <a:gd name="connsiteX0" fmla="*/ 219492 w 300330"/>
                <a:gd name="connsiteY0" fmla="*/ 55537 h 300330"/>
                <a:gd name="connsiteX1" fmla="*/ 18771 w 300330"/>
                <a:gd name="connsiteY1" fmla="*/ 20999 h 300330"/>
                <a:gd name="connsiteX2" fmla="*/ 120633 w 300330"/>
                <a:gd name="connsiteY2" fmla="*/ 291296 h 300330"/>
                <a:gd name="connsiteX3" fmla="*/ 262039 w 300330"/>
                <a:gd name="connsiteY3" fmla="*/ 260763 h 300330"/>
                <a:gd name="connsiteX4" fmla="*/ 219492 w 300330"/>
                <a:gd name="connsiteY4" fmla="*/ 55537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30" h="300330">
                  <a:moveTo>
                    <a:pt x="219492" y="55537"/>
                  </a:moveTo>
                  <a:cubicBezTo>
                    <a:pt x="165933" y="10237"/>
                    <a:pt x="65823" y="18496"/>
                    <a:pt x="18771" y="20999"/>
                  </a:cubicBezTo>
                  <a:cubicBezTo>
                    <a:pt x="93103" y="58290"/>
                    <a:pt x="218991" y="147388"/>
                    <a:pt x="120633" y="291296"/>
                  </a:cubicBezTo>
                  <a:cubicBezTo>
                    <a:pt x="164932" y="285039"/>
                    <a:pt x="227000" y="286541"/>
                    <a:pt x="262039" y="260763"/>
                  </a:cubicBezTo>
                  <a:cubicBezTo>
                    <a:pt x="312845" y="223722"/>
                    <a:pt x="275554" y="103089"/>
                    <a:pt x="219492" y="55537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C7B8DB8-534E-4D57-A41A-22B436DC9F84}"/>
                </a:ext>
              </a:extLst>
            </p:cNvPr>
            <p:cNvSpPr/>
            <p:nvPr/>
          </p:nvSpPr>
          <p:spPr>
            <a:xfrm>
              <a:off x="4852528" y="11788887"/>
              <a:ext cx="500551" cy="475524"/>
            </a:xfrm>
            <a:custGeom>
              <a:avLst/>
              <a:gdLst>
                <a:gd name="connsiteX0" fmla="*/ 488783 w 500551"/>
                <a:gd name="connsiteY0" fmla="*/ 221191 h 475523"/>
                <a:gd name="connsiteX1" fmla="*/ 421960 w 500551"/>
                <a:gd name="connsiteY1" fmla="*/ 478224 h 475523"/>
                <a:gd name="connsiteX2" fmla="*/ 26774 w 500551"/>
                <a:gd name="connsiteY2" fmla="*/ 63517 h 475523"/>
                <a:gd name="connsiteX3" fmla="*/ 197462 w 500551"/>
                <a:gd name="connsiteY3" fmla="*/ 33234 h 475523"/>
                <a:gd name="connsiteX4" fmla="*/ 488783 w 500551"/>
                <a:gd name="connsiteY4" fmla="*/ 221191 h 47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1" h="475523">
                  <a:moveTo>
                    <a:pt x="488783" y="221191"/>
                  </a:moveTo>
                  <a:cubicBezTo>
                    <a:pt x="488783" y="221191"/>
                    <a:pt x="456247" y="364599"/>
                    <a:pt x="421960" y="478224"/>
                  </a:cubicBezTo>
                  <a:cubicBezTo>
                    <a:pt x="161673" y="366351"/>
                    <a:pt x="-22530" y="226447"/>
                    <a:pt x="26774" y="63517"/>
                  </a:cubicBezTo>
                  <a:cubicBezTo>
                    <a:pt x="26774" y="63517"/>
                    <a:pt x="97602" y="-12066"/>
                    <a:pt x="197462" y="33234"/>
                  </a:cubicBezTo>
                  <a:cubicBezTo>
                    <a:pt x="382166" y="116826"/>
                    <a:pt x="488783" y="221191"/>
                    <a:pt x="488783" y="221191"/>
                  </a:cubicBezTo>
                  <a:close/>
                </a:path>
              </a:pathLst>
            </a:custGeom>
            <a:solidFill>
              <a:srgbClr val="EF81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84B603D-C79C-4F40-B2EF-5BBFF12521D1}"/>
                </a:ext>
              </a:extLst>
            </p:cNvPr>
            <p:cNvSpPr/>
            <p:nvPr/>
          </p:nvSpPr>
          <p:spPr>
            <a:xfrm>
              <a:off x="4317684" y="11797180"/>
              <a:ext cx="425469" cy="475524"/>
            </a:xfrm>
            <a:custGeom>
              <a:avLst/>
              <a:gdLst>
                <a:gd name="connsiteX0" fmla="*/ 18771 w 425468"/>
                <a:gd name="connsiteY0" fmla="*/ 313508 h 475523"/>
                <a:gd name="connsiteX1" fmla="*/ 185454 w 425468"/>
                <a:gd name="connsiteY1" fmla="*/ 480192 h 475523"/>
                <a:gd name="connsiteX2" fmla="*/ 369407 w 425468"/>
                <a:gd name="connsiteY2" fmla="*/ 316261 h 475523"/>
                <a:gd name="connsiteX3" fmla="*/ 387176 w 425468"/>
                <a:gd name="connsiteY3" fmla="*/ 21186 h 475523"/>
                <a:gd name="connsiteX4" fmla="*/ 18771 w 425468"/>
                <a:gd name="connsiteY4" fmla="*/ 313508 h 47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68" h="475523">
                  <a:moveTo>
                    <a:pt x="18771" y="313508"/>
                  </a:moveTo>
                  <a:cubicBezTo>
                    <a:pt x="18771" y="313508"/>
                    <a:pt x="102112" y="403607"/>
                    <a:pt x="185454" y="480192"/>
                  </a:cubicBezTo>
                  <a:cubicBezTo>
                    <a:pt x="221744" y="468178"/>
                    <a:pt x="323857" y="339037"/>
                    <a:pt x="369407" y="316261"/>
                  </a:cubicBezTo>
                  <a:cubicBezTo>
                    <a:pt x="414957" y="255694"/>
                    <a:pt x="436230" y="123549"/>
                    <a:pt x="387176" y="21186"/>
                  </a:cubicBezTo>
                  <a:cubicBezTo>
                    <a:pt x="387176" y="21186"/>
                    <a:pt x="225749" y="-27618"/>
                    <a:pt x="18771" y="313508"/>
                  </a:cubicBezTo>
                  <a:close/>
                </a:path>
              </a:pathLst>
            </a:custGeom>
            <a:solidFill>
              <a:srgbClr val="EF81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5AD5ACE-E1C0-49A7-9AB6-7844EEEE3E32}"/>
                </a:ext>
              </a:extLst>
            </p:cNvPr>
            <p:cNvSpPr/>
            <p:nvPr/>
          </p:nvSpPr>
          <p:spPr>
            <a:xfrm>
              <a:off x="4427305" y="11752738"/>
              <a:ext cx="875965" cy="1201323"/>
            </a:xfrm>
            <a:custGeom>
              <a:avLst/>
              <a:gdLst>
                <a:gd name="connsiteX0" fmla="*/ 627191 w 875964"/>
                <a:gd name="connsiteY0" fmla="*/ 54867 h 1201323"/>
                <a:gd name="connsiteX1" fmla="*/ 439985 w 875964"/>
                <a:gd name="connsiteY1" fmla="*/ 21330 h 1201323"/>
                <a:gd name="connsiteX2" fmla="*/ 252778 w 875964"/>
                <a:gd name="connsiteY2" fmla="*/ 54867 h 1201323"/>
                <a:gd name="connsiteX3" fmla="*/ 18771 w 875964"/>
                <a:gd name="connsiteY3" fmla="*/ 935836 h 1201323"/>
                <a:gd name="connsiteX4" fmla="*/ 227000 w 875964"/>
                <a:gd name="connsiteY4" fmla="*/ 1194372 h 1201323"/>
                <a:gd name="connsiteX5" fmla="*/ 440235 w 875964"/>
                <a:gd name="connsiteY5" fmla="*/ 1204383 h 1201323"/>
                <a:gd name="connsiteX6" fmla="*/ 653470 w 875964"/>
                <a:gd name="connsiteY6" fmla="*/ 1194372 h 1201323"/>
                <a:gd name="connsiteX7" fmla="*/ 861449 w 875964"/>
                <a:gd name="connsiteY7" fmla="*/ 935836 h 1201323"/>
                <a:gd name="connsiteX8" fmla="*/ 627191 w 875964"/>
                <a:gd name="connsiteY8" fmla="*/ 54867 h 120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5964" h="1201323">
                  <a:moveTo>
                    <a:pt x="627191" y="54867"/>
                  </a:moveTo>
                  <a:cubicBezTo>
                    <a:pt x="570378" y="37347"/>
                    <a:pt x="483032" y="10318"/>
                    <a:pt x="439985" y="21330"/>
                  </a:cubicBezTo>
                  <a:cubicBezTo>
                    <a:pt x="396937" y="10318"/>
                    <a:pt x="309591" y="37347"/>
                    <a:pt x="252778" y="54867"/>
                  </a:cubicBezTo>
                  <a:cubicBezTo>
                    <a:pt x="39544" y="260843"/>
                    <a:pt x="18771" y="935836"/>
                    <a:pt x="18771" y="935836"/>
                  </a:cubicBezTo>
                  <a:cubicBezTo>
                    <a:pt x="153919" y="935836"/>
                    <a:pt x="227000" y="1050713"/>
                    <a:pt x="227000" y="1194372"/>
                  </a:cubicBezTo>
                  <a:cubicBezTo>
                    <a:pt x="282061" y="1205133"/>
                    <a:pt x="390430" y="1205133"/>
                    <a:pt x="440235" y="1204383"/>
                  </a:cubicBezTo>
                  <a:cubicBezTo>
                    <a:pt x="490040" y="1205133"/>
                    <a:pt x="598409" y="1205133"/>
                    <a:pt x="653470" y="1194372"/>
                  </a:cubicBezTo>
                  <a:cubicBezTo>
                    <a:pt x="653470" y="1050713"/>
                    <a:pt x="726300" y="935836"/>
                    <a:pt x="861449" y="935836"/>
                  </a:cubicBezTo>
                  <a:cubicBezTo>
                    <a:pt x="861199" y="935836"/>
                    <a:pt x="840426" y="260593"/>
                    <a:pt x="627191" y="54867"/>
                  </a:cubicBezTo>
                  <a:close/>
                </a:path>
              </a:pathLst>
            </a:custGeom>
            <a:solidFill>
              <a:srgbClr val="02AB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7B8C620-06D5-4F1F-9845-4D84C8CEAE56}"/>
                </a:ext>
              </a:extLst>
            </p:cNvPr>
            <p:cNvSpPr/>
            <p:nvPr/>
          </p:nvSpPr>
          <p:spPr>
            <a:xfrm>
              <a:off x="4427305" y="11752738"/>
              <a:ext cx="875965" cy="1201323"/>
            </a:xfrm>
            <a:custGeom>
              <a:avLst/>
              <a:gdLst>
                <a:gd name="connsiteX0" fmla="*/ 627191 w 875964"/>
                <a:gd name="connsiteY0" fmla="*/ 54867 h 1201323"/>
                <a:gd name="connsiteX1" fmla="*/ 439985 w 875964"/>
                <a:gd name="connsiteY1" fmla="*/ 21330 h 1201323"/>
                <a:gd name="connsiteX2" fmla="*/ 252778 w 875964"/>
                <a:gd name="connsiteY2" fmla="*/ 54867 h 1201323"/>
                <a:gd name="connsiteX3" fmla="*/ 198719 w 875964"/>
                <a:gd name="connsiteY3" fmla="*/ 122691 h 1201323"/>
                <a:gd name="connsiteX4" fmla="*/ 630444 w 875964"/>
                <a:gd name="connsiteY4" fmla="*/ 145466 h 1201323"/>
                <a:gd name="connsiteX5" fmla="*/ 774603 w 875964"/>
                <a:gd name="connsiteY5" fmla="*/ 873518 h 1201323"/>
                <a:gd name="connsiteX6" fmla="*/ 607669 w 875964"/>
                <a:gd name="connsiteY6" fmla="*/ 1086002 h 1201323"/>
                <a:gd name="connsiteX7" fmla="*/ 255031 w 875964"/>
                <a:gd name="connsiteY7" fmla="*/ 1097515 h 1201323"/>
                <a:gd name="connsiteX8" fmla="*/ 20272 w 875964"/>
                <a:gd name="connsiteY8" fmla="*/ 903301 h 1201323"/>
                <a:gd name="connsiteX9" fmla="*/ 18771 w 875964"/>
                <a:gd name="connsiteY9" fmla="*/ 936338 h 1201323"/>
                <a:gd name="connsiteX10" fmla="*/ 227000 w 875964"/>
                <a:gd name="connsiteY10" fmla="*/ 1194872 h 1201323"/>
                <a:gd name="connsiteX11" fmla="*/ 440235 w 875964"/>
                <a:gd name="connsiteY11" fmla="*/ 1204883 h 1201323"/>
                <a:gd name="connsiteX12" fmla="*/ 653470 w 875964"/>
                <a:gd name="connsiteY12" fmla="*/ 1194872 h 1201323"/>
                <a:gd name="connsiteX13" fmla="*/ 861449 w 875964"/>
                <a:gd name="connsiteY13" fmla="*/ 936338 h 1201323"/>
                <a:gd name="connsiteX14" fmla="*/ 627191 w 875964"/>
                <a:gd name="connsiteY14" fmla="*/ 54867 h 120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5964" h="1201323">
                  <a:moveTo>
                    <a:pt x="627191" y="54867"/>
                  </a:moveTo>
                  <a:cubicBezTo>
                    <a:pt x="570378" y="37347"/>
                    <a:pt x="483032" y="10318"/>
                    <a:pt x="439985" y="21330"/>
                  </a:cubicBezTo>
                  <a:cubicBezTo>
                    <a:pt x="396937" y="10318"/>
                    <a:pt x="309591" y="37347"/>
                    <a:pt x="252778" y="54867"/>
                  </a:cubicBezTo>
                  <a:cubicBezTo>
                    <a:pt x="233257" y="73887"/>
                    <a:pt x="215237" y="96662"/>
                    <a:pt x="198719" y="122691"/>
                  </a:cubicBezTo>
                  <a:cubicBezTo>
                    <a:pt x="345380" y="178252"/>
                    <a:pt x="557864" y="161734"/>
                    <a:pt x="630444" y="145466"/>
                  </a:cubicBezTo>
                  <a:cubicBezTo>
                    <a:pt x="713786" y="202279"/>
                    <a:pt x="865704" y="824214"/>
                    <a:pt x="774603" y="873518"/>
                  </a:cubicBezTo>
                  <a:cubicBezTo>
                    <a:pt x="683503" y="922822"/>
                    <a:pt x="615428" y="1032944"/>
                    <a:pt x="607669" y="1086002"/>
                  </a:cubicBezTo>
                  <a:cubicBezTo>
                    <a:pt x="516569" y="1051965"/>
                    <a:pt x="323106" y="1070735"/>
                    <a:pt x="255031" y="1097515"/>
                  </a:cubicBezTo>
                  <a:cubicBezTo>
                    <a:pt x="197718" y="941343"/>
                    <a:pt x="85344" y="908557"/>
                    <a:pt x="20272" y="903301"/>
                  </a:cubicBezTo>
                  <a:cubicBezTo>
                    <a:pt x="19021" y="924324"/>
                    <a:pt x="18771" y="936338"/>
                    <a:pt x="18771" y="936338"/>
                  </a:cubicBezTo>
                  <a:cubicBezTo>
                    <a:pt x="153919" y="936338"/>
                    <a:pt x="227000" y="1051214"/>
                    <a:pt x="227000" y="1194872"/>
                  </a:cubicBezTo>
                  <a:cubicBezTo>
                    <a:pt x="282061" y="1205634"/>
                    <a:pt x="390430" y="1205634"/>
                    <a:pt x="440235" y="1204883"/>
                  </a:cubicBezTo>
                  <a:cubicBezTo>
                    <a:pt x="490040" y="1205634"/>
                    <a:pt x="598409" y="1205634"/>
                    <a:pt x="653470" y="1194872"/>
                  </a:cubicBezTo>
                  <a:cubicBezTo>
                    <a:pt x="653470" y="1051214"/>
                    <a:pt x="726300" y="936338"/>
                    <a:pt x="861449" y="936338"/>
                  </a:cubicBezTo>
                  <a:cubicBezTo>
                    <a:pt x="861199" y="935836"/>
                    <a:pt x="840426" y="260593"/>
                    <a:pt x="627191" y="54867"/>
                  </a:cubicBezTo>
                  <a:close/>
                </a:path>
              </a:pathLst>
            </a:custGeom>
            <a:solidFill>
              <a:srgbClr val="EF81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081A5F-C6FC-4003-8114-A0B42BBA14F0}"/>
                </a:ext>
              </a:extLst>
            </p:cNvPr>
            <p:cNvSpPr/>
            <p:nvPr/>
          </p:nvSpPr>
          <p:spPr>
            <a:xfrm>
              <a:off x="4633282" y="12853757"/>
              <a:ext cx="450496" cy="100110"/>
            </a:xfrm>
            <a:custGeom>
              <a:avLst/>
              <a:gdLst>
                <a:gd name="connsiteX0" fmla="*/ 234008 w 450496"/>
                <a:gd name="connsiteY0" fmla="*/ 103364 h 100110"/>
                <a:gd name="connsiteX1" fmla="*/ 447243 w 450496"/>
                <a:gd name="connsiteY1" fmla="*/ 93353 h 100110"/>
                <a:gd name="connsiteX2" fmla="*/ 448995 w 450496"/>
                <a:gd name="connsiteY2" fmla="*/ 56563 h 100110"/>
                <a:gd name="connsiteX3" fmla="*/ 234759 w 450496"/>
                <a:gd name="connsiteY3" fmla="*/ 18771 h 100110"/>
                <a:gd name="connsiteX4" fmla="*/ 18771 w 450496"/>
                <a:gd name="connsiteY4" fmla="*/ 57313 h 100110"/>
                <a:gd name="connsiteX5" fmla="*/ 20523 w 450496"/>
                <a:gd name="connsiteY5" fmla="*/ 93103 h 100110"/>
                <a:gd name="connsiteX6" fmla="*/ 234008 w 450496"/>
                <a:gd name="connsiteY6" fmla="*/ 103364 h 1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496" h="100110">
                  <a:moveTo>
                    <a:pt x="234008" y="103364"/>
                  </a:moveTo>
                  <a:cubicBezTo>
                    <a:pt x="283813" y="104115"/>
                    <a:pt x="392182" y="104115"/>
                    <a:pt x="447243" y="93353"/>
                  </a:cubicBezTo>
                  <a:cubicBezTo>
                    <a:pt x="447243" y="80839"/>
                    <a:pt x="447993" y="68575"/>
                    <a:pt x="448995" y="56563"/>
                  </a:cubicBezTo>
                  <a:cubicBezTo>
                    <a:pt x="396186" y="33287"/>
                    <a:pt x="319852" y="18771"/>
                    <a:pt x="234759" y="18771"/>
                  </a:cubicBezTo>
                  <a:cubicBezTo>
                    <a:pt x="148664" y="18771"/>
                    <a:pt x="71579" y="33787"/>
                    <a:pt x="18771" y="57313"/>
                  </a:cubicBezTo>
                  <a:cubicBezTo>
                    <a:pt x="19772" y="69076"/>
                    <a:pt x="20523" y="81089"/>
                    <a:pt x="20523" y="93103"/>
                  </a:cubicBezTo>
                  <a:cubicBezTo>
                    <a:pt x="75833" y="104115"/>
                    <a:pt x="184203" y="104115"/>
                    <a:pt x="234008" y="103364"/>
                  </a:cubicBezTo>
                  <a:close/>
                </a:path>
              </a:pathLst>
            </a:custGeom>
            <a:solidFill>
              <a:srgbClr val="F993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1737590-B1B3-4EAE-AAC1-8455132AFBB0}"/>
                </a:ext>
              </a:extLst>
            </p:cNvPr>
            <p:cNvSpPr/>
            <p:nvPr/>
          </p:nvSpPr>
          <p:spPr>
            <a:xfrm>
              <a:off x="4705361" y="12880286"/>
              <a:ext cx="75083" cy="75083"/>
            </a:xfrm>
            <a:custGeom>
              <a:avLst/>
              <a:gdLst>
                <a:gd name="connsiteX0" fmla="*/ 56812 w 75082"/>
                <a:gd name="connsiteY0" fmla="*/ 37792 h 75082"/>
                <a:gd name="connsiteX1" fmla="*/ 37792 w 75082"/>
                <a:gd name="connsiteY1" fmla="*/ 56813 h 75082"/>
                <a:gd name="connsiteX2" fmla="*/ 18771 w 75082"/>
                <a:gd name="connsiteY2" fmla="*/ 37792 h 75082"/>
                <a:gd name="connsiteX3" fmla="*/ 37792 w 75082"/>
                <a:gd name="connsiteY3" fmla="*/ 18771 h 75082"/>
                <a:gd name="connsiteX4" fmla="*/ 56812 w 75082"/>
                <a:gd name="connsiteY4" fmla="*/ 37792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75082">
                  <a:moveTo>
                    <a:pt x="56812" y="37792"/>
                  </a:moveTo>
                  <a:cubicBezTo>
                    <a:pt x="56812" y="48303"/>
                    <a:pt x="48303" y="56813"/>
                    <a:pt x="37792" y="56813"/>
                  </a:cubicBezTo>
                  <a:cubicBezTo>
                    <a:pt x="27280" y="56813"/>
                    <a:pt x="18771" y="48303"/>
                    <a:pt x="18771" y="37792"/>
                  </a:cubicBezTo>
                  <a:cubicBezTo>
                    <a:pt x="18771" y="27280"/>
                    <a:pt x="27280" y="18771"/>
                    <a:pt x="37792" y="18771"/>
                  </a:cubicBezTo>
                  <a:cubicBezTo>
                    <a:pt x="48303" y="18771"/>
                    <a:pt x="56812" y="27280"/>
                    <a:pt x="56812" y="37792"/>
                  </a:cubicBezTo>
                  <a:close/>
                </a:path>
              </a:pathLst>
            </a:custGeom>
            <a:solidFill>
              <a:srgbClr val="FFEE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191AD93-112C-4D72-AF16-73DBF25D8CFD}"/>
                </a:ext>
              </a:extLst>
            </p:cNvPr>
            <p:cNvSpPr/>
            <p:nvPr/>
          </p:nvSpPr>
          <p:spPr>
            <a:xfrm>
              <a:off x="4828997" y="12880286"/>
              <a:ext cx="75083" cy="75083"/>
            </a:xfrm>
            <a:custGeom>
              <a:avLst/>
              <a:gdLst>
                <a:gd name="connsiteX0" fmla="*/ 56813 w 75082"/>
                <a:gd name="connsiteY0" fmla="*/ 37792 h 75082"/>
                <a:gd name="connsiteX1" fmla="*/ 37792 w 75082"/>
                <a:gd name="connsiteY1" fmla="*/ 56813 h 75082"/>
                <a:gd name="connsiteX2" fmla="*/ 18771 w 75082"/>
                <a:gd name="connsiteY2" fmla="*/ 37792 h 75082"/>
                <a:gd name="connsiteX3" fmla="*/ 37792 w 75082"/>
                <a:gd name="connsiteY3" fmla="*/ 18771 h 75082"/>
                <a:gd name="connsiteX4" fmla="*/ 56813 w 75082"/>
                <a:gd name="connsiteY4" fmla="*/ 37792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75082">
                  <a:moveTo>
                    <a:pt x="56813" y="37792"/>
                  </a:moveTo>
                  <a:cubicBezTo>
                    <a:pt x="56813" y="48303"/>
                    <a:pt x="48303" y="56813"/>
                    <a:pt x="37792" y="56813"/>
                  </a:cubicBezTo>
                  <a:cubicBezTo>
                    <a:pt x="27280" y="56813"/>
                    <a:pt x="18771" y="48303"/>
                    <a:pt x="18771" y="37792"/>
                  </a:cubicBezTo>
                  <a:cubicBezTo>
                    <a:pt x="18771" y="27280"/>
                    <a:pt x="27280" y="18771"/>
                    <a:pt x="37792" y="18771"/>
                  </a:cubicBezTo>
                  <a:cubicBezTo>
                    <a:pt x="48303" y="18771"/>
                    <a:pt x="56813" y="27280"/>
                    <a:pt x="56813" y="37792"/>
                  </a:cubicBezTo>
                  <a:close/>
                </a:path>
              </a:pathLst>
            </a:custGeom>
            <a:solidFill>
              <a:srgbClr val="FFEE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C0E0058-919A-464E-8EBD-98687530043A}"/>
                </a:ext>
              </a:extLst>
            </p:cNvPr>
            <p:cNvSpPr/>
            <p:nvPr/>
          </p:nvSpPr>
          <p:spPr>
            <a:xfrm>
              <a:off x="4952633" y="12880286"/>
              <a:ext cx="75083" cy="75083"/>
            </a:xfrm>
            <a:custGeom>
              <a:avLst/>
              <a:gdLst>
                <a:gd name="connsiteX0" fmla="*/ 56813 w 75082"/>
                <a:gd name="connsiteY0" fmla="*/ 37792 h 75082"/>
                <a:gd name="connsiteX1" fmla="*/ 37792 w 75082"/>
                <a:gd name="connsiteY1" fmla="*/ 56813 h 75082"/>
                <a:gd name="connsiteX2" fmla="*/ 18771 w 75082"/>
                <a:gd name="connsiteY2" fmla="*/ 37792 h 75082"/>
                <a:gd name="connsiteX3" fmla="*/ 37792 w 75082"/>
                <a:gd name="connsiteY3" fmla="*/ 18771 h 75082"/>
                <a:gd name="connsiteX4" fmla="*/ 56813 w 75082"/>
                <a:gd name="connsiteY4" fmla="*/ 37792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75082">
                  <a:moveTo>
                    <a:pt x="56813" y="37792"/>
                  </a:moveTo>
                  <a:cubicBezTo>
                    <a:pt x="56813" y="48303"/>
                    <a:pt x="48303" y="56813"/>
                    <a:pt x="37792" y="56813"/>
                  </a:cubicBezTo>
                  <a:cubicBezTo>
                    <a:pt x="27280" y="56813"/>
                    <a:pt x="18771" y="48303"/>
                    <a:pt x="18771" y="37792"/>
                  </a:cubicBezTo>
                  <a:cubicBezTo>
                    <a:pt x="18771" y="27280"/>
                    <a:pt x="27280" y="18771"/>
                    <a:pt x="37792" y="18771"/>
                  </a:cubicBezTo>
                  <a:cubicBezTo>
                    <a:pt x="48303" y="18771"/>
                    <a:pt x="56813" y="27280"/>
                    <a:pt x="56813" y="37792"/>
                  </a:cubicBezTo>
                  <a:close/>
                </a:path>
              </a:pathLst>
            </a:custGeom>
            <a:solidFill>
              <a:srgbClr val="FFEE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403562A-13C3-4393-B0A3-6952B9A855CA}"/>
                </a:ext>
              </a:extLst>
            </p:cNvPr>
            <p:cNvSpPr/>
            <p:nvPr/>
          </p:nvSpPr>
          <p:spPr>
            <a:xfrm>
              <a:off x="3898619" y="10419418"/>
              <a:ext cx="1902095" cy="1451599"/>
            </a:xfrm>
            <a:custGeom>
              <a:avLst/>
              <a:gdLst>
                <a:gd name="connsiteX0" fmla="*/ 1679203 w 1902094"/>
                <a:gd name="connsiteY0" fmla="*/ 593060 h 1451598"/>
                <a:gd name="connsiteX1" fmla="*/ 1209686 w 1902094"/>
                <a:gd name="connsiteY1" fmla="*/ 43956 h 1451598"/>
                <a:gd name="connsiteX2" fmla="*/ 809245 w 1902094"/>
                <a:gd name="connsiteY2" fmla="*/ 30691 h 1451598"/>
                <a:gd name="connsiteX3" fmla="*/ 237865 w 1902094"/>
                <a:gd name="connsiteY3" fmla="*/ 592811 h 1451598"/>
                <a:gd name="connsiteX4" fmla="*/ 253132 w 1902094"/>
                <a:gd name="connsiteY4" fmla="*/ 956961 h 1451598"/>
                <a:gd name="connsiteX5" fmla="*/ 958659 w 1902094"/>
                <a:gd name="connsiteY5" fmla="*/ 1447002 h 1451598"/>
                <a:gd name="connsiteX6" fmla="*/ 1663936 w 1902094"/>
                <a:gd name="connsiteY6" fmla="*/ 956961 h 1451598"/>
                <a:gd name="connsiteX7" fmla="*/ 1679203 w 1902094"/>
                <a:gd name="connsiteY7" fmla="*/ 593060 h 145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094" h="1451598">
                  <a:moveTo>
                    <a:pt x="1679203" y="593060"/>
                  </a:moveTo>
                  <a:cubicBezTo>
                    <a:pt x="1645416" y="218148"/>
                    <a:pt x="1383628" y="76492"/>
                    <a:pt x="1209686" y="43956"/>
                  </a:cubicBezTo>
                  <a:cubicBezTo>
                    <a:pt x="1090555" y="10669"/>
                    <a:pt x="858799" y="14924"/>
                    <a:pt x="809245" y="30691"/>
                  </a:cubicBezTo>
                  <a:cubicBezTo>
                    <a:pt x="606522" y="65480"/>
                    <a:pt x="274406" y="185111"/>
                    <a:pt x="237865" y="592811"/>
                  </a:cubicBezTo>
                  <a:cubicBezTo>
                    <a:pt x="31889" y="456910"/>
                    <a:pt x="-136046" y="930432"/>
                    <a:pt x="253132" y="956961"/>
                  </a:cubicBezTo>
                  <a:cubicBezTo>
                    <a:pt x="290924" y="1235769"/>
                    <a:pt x="635554" y="1447002"/>
                    <a:pt x="958659" y="1447002"/>
                  </a:cubicBezTo>
                  <a:cubicBezTo>
                    <a:pt x="1302788" y="1447002"/>
                    <a:pt x="1626395" y="1236019"/>
                    <a:pt x="1663936" y="956961"/>
                  </a:cubicBezTo>
                  <a:cubicBezTo>
                    <a:pt x="2053115" y="930683"/>
                    <a:pt x="1884930" y="457411"/>
                    <a:pt x="1679203" y="593060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B9DEB7B-0723-43CF-A579-4C95B598F8C2}"/>
                </a:ext>
              </a:extLst>
            </p:cNvPr>
            <p:cNvSpPr/>
            <p:nvPr/>
          </p:nvSpPr>
          <p:spPr>
            <a:xfrm>
              <a:off x="3955088" y="11057911"/>
              <a:ext cx="175193" cy="225248"/>
            </a:xfrm>
            <a:custGeom>
              <a:avLst/>
              <a:gdLst>
                <a:gd name="connsiteX0" fmla="*/ 58261 w 175192"/>
                <a:gd name="connsiteY0" fmla="*/ 32404 h 225248"/>
                <a:gd name="connsiteX1" fmla="*/ 21971 w 175192"/>
                <a:gd name="connsiteY1" fmla="*/ 142776 h 225248"/>
                <a:gd name="connsiteX2" fmla="*/ 137348 w 175192"/>
                <a:gd name="connsiteY2" fmla="*/ 202091 h 225248"/>
                <a:gd name="connsiteX3" fmla="*/ 130841 w 175192"/>
                <a:gd name="connsiteY3" fmla="*/ 164049 h 225248"/>
                <a:gd name="connsiteX4" fmla="*/ 104562 w 175192"/>
                <a:gd name="connsiteY4" fmla="*/ 97976 h 225248"/>
                <a:gd name="connsiteX5" fmla="*/ 154116 w 175192"/>
                <a:gd name="connsiteY5" fmla="*/ 89717 h 225248"/>
                <a:gd name="connsiteX6" fmla="*/ 163877 w 175192"/>
                <a:gd name="connsiteY6" fmla="*/ 45168 h 225248"/>
                <a:gd name="connsiteX7" fmla="*/ 58261 w 175192"/>
                <a:gd name="connsiteY7" fmla="*/ 32404 h 2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92" h="225248">
                  <a:moveTo>
                    <a:pt x="58261" y="32404"/>
                  </a:moveTo>
                  <a:cubicBezTo>
                    <a:pt x="58261" y="32404"/>
                    <a:pt x="5452" y="60435"/>
                    <a:pt x="21971" y="142776"/>
                  </a:cubicBezTo>
                  <a:cubicBezTo>
                    <a:pt x="40241" y="215356"/>
                    <a:pt x="119328" y="226868"/>
                    <a:pt x="137348" y="202091"/>
                  </a:cubicBezTo>
                  <a:cubicBezTo>
                    <a:pt x="137348" y="202091"/>
                    <a:pt x="148860" y="172308"/>
                    <a:pt x="130841" y="164049"/>
                  </a:cubicBezTo>
                  <a:cubicBezTo>
                    <a:pt x="112570" y="155790"/>
                    <a:pt x="91297" y="126007"/>
                    <a:pt x="104562" y="97976"/>
                  </a:cubicBezTo>
                  <a:cubicBezTo>
                    <a:pt x="117826" y="69945"/>
                    <a:pt x="145857" y="74951"/>
                    <a:pt x="154116" y="89717"/>
                  </a:cubicBezTo>
                  <a:cubicBezTo>
                    <a:pt x="162375" y="104484"/>
                    <a:pt x="183899" y="68193"/>
                    <a:pt x="163877" y="45168"/>
                  </a:cubicBezTo>
                  <a:cubicBezTo>
                    <a:pt x="144105" y="22393"/>
                    <a:pt x="99556" y="5875"/>
                    <a:pt x="58261" y="32404"/>
                  </a:cubicBezTo>
                  <a:close/>
                </a:path>
              </a:pathLst>
            </a:custGeom>
            <a:solidFill>
              <a:srgbClr val="EDA9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5955B5D-7A10-4B6E-A4F3-A42B3D935343}"/>
                </a:ext>
              </a:extLst>
            </p:cNvPr>
            <p:cNvSpPr/>
            <p:nvPr/>
          </p:nvSpPr>
          <p:spPr>
            <a:xfrm>
              <a:off x="5549017" y="11057911"/>
              <a:ext cx="175193" cy="225248"/>
            </a:xfrm>
            <a:custGeom>
              <a:avLst/>
              <a:gdLst>
                <a:gd name="connsiteX0" fmla="*/ 132419 w 175192"/>
                <a:gd name="connsiteY0" fmla="*/ 32404 h 225248"/>
                <a:gd name="connsiteX1" fmla="*/ 168709 w 175192"/>
                <a:gd name="connsiteY1" fmla="*/ 142776 h 225248"/>
                <a:gd name="connsiteX2" fmla="*/ 53332 w 175192"/>
                <a:gd name="connsiteY2" fmla="*/ 202091 h 225248"/>
                <a:gd name="connsiteX3" fmla="*/ 59839 w 175192"/>
                <a:gd name="connsiteY3" fmla="*/ 164049 h 225248"/>
                <a:gd name="connsiteX4" fmla="*/ 86368 w 175192"/>
                <a:gd name="connsiteY4" fmla="*/ 97976 h 225248"/>
                <a:gd name="connsiteX5" fmla="*/ 36814 w 175192"/>
                <a:gd name="connsiteY5" fmla="*/ 89717 h 225248"/>
                <a:gd name="connsiteX6" fmla="*/ 27053 w 175192"/>
                <a:gd name="connsiteY6" fmla="*/ 45168 h 225248"/>
                <a:gd name="connsiteX7" fmla="*/ 132419 w 175192"/>
                <a:gd name="connsiteY7" fmla="*/ 32404 h 2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92" h="225248">
                  <a:moveTo>
                    <a:pt x="132419" y="32404"/>
                  </a:moveTo>
                  <a:cubicBezTo>
                    <a:pt x="132419" y="32404"/>
                    <a:pt x="185227" y="60435"/>
                    <a:pt x="168709" y="142776"/>
                  </a:cubicBezTo>
                  <a:cubicBezTo>
                    <a:pt x="150439" y="215356"/>
                    <a:pt x="71352" y="226868"/>
                    <a:pt x="53332" y="202091"/>
                  </a:cubicBezTo>
                  <a:cubicBezTo>
                    <a:pt x="53332" y="202091"/>
                    <a:pt x="41819" y="172308"/>
                    <a:pt x="59839" y="164049"/>
                  </a:cubicBezTo>
                  <a:cubicBezTo>
                    <a:pt x="78109" y="155790"/>
                    <a:pt x="99383" y="126007"/>
                    <a:pt x="86368" y="97976"/>
                  </a:cubicBezTo>
                  <a:cubicBezTo>
                    <a:pt x="73104" y="69945"/>
                    <a:pt x="45073" y="74951"/>
                    <a:pt x="36814" y="89717"/>
                  </a:cubicBezTo>
                  <a:cubicBezTo>
                    <a:pt x="28555" y="104484"/>
                    <a:pt x="7031" y="68193"/>
                    <a:pt x="27053" y="45168"/>
                  </a:cubicBezTo>
                  <a:cubicBezTo>
                    <a:pt x="46575" y="22393"/>
                    <a:pt x="91124" y="5875"/>
                    <a:pt x="132419" y="32404"/>
                  </a:cubicBezTo>
                  <a:close/>
                </a:path>
              </a:pathLst>
            </a:custGeom>
            <a:solidFill>
              <a:srgbClr val="EDA9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C599154-48BA-4079-8E55-AFF1409C99BF}"/>
                </a:ext>
              </a:extLst>
            </p:cNvPr>
            <p:cNvSpPr/>
            <p:nvPr/>
          </p:nvSpPr>
          <p:spPr>
            <a:xfrm>
              <a:off x="4116669" y="10060431"/>
              <a:ext cx="1476626" cy="951047"/>
            </a:xfrm>
            <a:custGeom>
              <a:avLst/>
              <a:gdLst>
                <a:gd name="connsiteX0" fmla="*/ 720337 w 1476626"/>
                <a:gd name="connsiteY0" fmla="*/ 276054 h 951047"/>
                <a:gd name="connsiteX1" fmla="*/ 763135 w 1476626"/>
                <a:gd name="connsiteY1" fmla="*/ 104365 h 951047"/>
                <a:gd name="connsiteX2" fmla="*/ 569922 w 1476626"/>
                <a:gd name="connsiteY2" fmla="*/ 286816 h 951047"/>
                <a:gd name="connsiteX3" fmla="*/ 19816 w 1476626"/>
                <a:gd name="connsiteY3" fmla="*/ 952048 h 951047"/>
                <a:gd name="connsiteX4" fmla="*/ 688052 w 1476626"/>
                <a:gd name="connsiteY4" fmla="*/ 447743 h 951047"/>
                <a:gd name="connsiteX5" fmla="*/ 645005 w 1476626"/>
                <a:gd name="connsiteY5" fmla="*/ 619432 h 951047"/>
                <a:gd name="connsiteX6" fmla="*/ 848979 w 1476626"/>
                <a:gd name="connsiteY6" fmla="*/ 447743 h 951047"/>
                <a:gd name="connsiteX7" fmla="*/ 816694 w 1476626"/>
                <a:gd name="connsiteY7" fmla="*/ 619432 h 951047"/>
                <a:gd name="connsiteX8" fmla="*/ 1020418 w 1476626"/>
                <a:gd name="connsiteY8" fmla="*/ 447743 h 951047"/>
                <a:gd name="connsiteX9" fmla="*/ 1460903 w 1476626"/>
                <a:gd name="connsiteY9" fmla="*/ 952048 h 951047"/>
                <a:gd name="connsiteX10" fmla="*/ 956097 w 1476626"/>
                <a:gd name="connsiteY10" fmla="*/ 297577 h 951047"/>
                <a:gd name="connsiteX11" fmla="*/ 1052704 w 1476626"/>
                <a:gd name="connsiteY11" fmla="*/ 168936 h 951047"/>
                <a:gd name="connsiteX12" fmla="*/ 870253 w 1476626"/>
                <a:gd name="connsiteY12" fmla="*/ 276304 h 951047"/>
                <a:gd name="connsiteX13" fmla="*/ 891776 w 1476626"/>
                <a:gd name="connsiteY13" fmla="*/ 18771 h 951047"/>
                <a:gd name="connsiteX14" fmla="*/ 720337 w 1476626"/>
                <a:gd name="connsiteY14" fmla="*/ 276054 h 95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76626" h="951047">
                  <a:moveTo>
                    <a:pt x="720337" y="276054"/>
                  </a:moveTo>
                  <a:cubicBezTo>
                    <a:pt x="720337" y="276054"/>
                    <a:pt x="838468" y="254780"/>
                    <a:pt x="763135" y="104365"/>
                  </a:cubicBezTo>
                  <a:cubicBezTo>
                    <a:pt x="763135" y="104365"/>
                    <a:pt x="730849" y="222245"/>
                    <a:pt x="569922" y="286816"/>
                  </a:cubicBezTo>
                  <a:cubicBezTo>
                    <a:pt x="408995" y="351137"/>
                    <a:pt x="-4711" y="522825"/>
                    <a:pt x="19816" y="952048"/>
                  </a:cubicBezTo>
                  <a:cubicBezTo>
                    <a:pt x="19816" y="952048"/>
                    <a:pt x="258829" y="404946"/>
                    <a:pt x="688052" y="447743"/>
                  </a:cubicBezTo>
                  <a:cubicBezTo>
                    <a:pt x="569922" y="480029"/>
                    <a:pt x="591445" y="576385"/>
                    <a:pt x="645005" y="619432"/>
                  </a:cubicBezTo>
                  <a:cubicBezTo>
                    <a:pt x="645005" y="619432"/>
                    <a:pt x="601957" y="469267"/>
                    <a:pt x="848979" y="447743"/>
                  </a:cubicBezTo>
                  <a:cubicBezTo>
                    <a:pt x="752373" y="490540"/>
                    <a:pt x="763135" y="565873"/>
                    <a:pt x="816694" y="619432"/>
                  </a:cubicBezTo>
                  <a:cubicBezTo>
                    <a:pt x="816694" y="619432"/>
                    <a:pt x="752373" y="458504"/>
                    <a:pt x="1020418" y="447743"/>
                  </a:cubicBezTo>
                  <a:cubicBezTo>
                    <a:pt x="1181345" y="447743"/>
                    <a:pt x="1396833" y="683753"/>
                    <a:pt x="1460903" y="952048"/>
                  </a:cubicBezTo>
                  <a:cubicBezTo>
                    <a:pt x="1497443" y="624188"/>
                    <a:pt x="1235155" y="351137"/>
                    <a:pt x="956097" y="297577"/>
                  </a:cubicBezTo>
                  <a:cubicBezTo>
                    <a:pt x="1041942" y="244019"/>
                    <a:pt x="1052704" y="168936"/>
                    <a:pt x="1052704" y="168936"/>
                  </a:cubicBezTo>
                  <a:cubicBezTo>
                    <a:pt x="1052704" y="168936"/>
                    <a:pt x="945335" y="265542"/>
                    <a:pt x="870253" y="276304"/>
                  </a:cubicBezTo>
                  <a:cubicBezTo>
                    <a:pt x="977621" y="158424"/>
                    <a:pt x="891776" y="18771"/>
                    <a:pt x="891776" y="18771"/>
                  </a:cubicBezTo>
                  <a:cubicBezTo>
                    <a:pt x="891776" y="18771"/>
                    <a:pt x="870503" y="265542"/>
                    <a:pt x="720337" y="276054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191E1F0-E6E8-421C-8667-F4BA21E3D3A8}"/>
                </a:ext>
              </a:extLst>
            </p:cNvPr>
            <p:cNvSpPr/>
            <p:nvPr/>
          </p:nvSpPr>
          <p:spPr>
            <a:xfrm>
              <a:off x="4809015" y="11138582"/>
              <a:ext cx="150165" cy="75083"/>
            </a:xfrm>
            <a:custGeom>
              <a:avLst/>
              <a:gdLst>
                <a:gd name="connsiteX0" fmla="*/ 78797 w 150165"/>
                <a:gd name="connsiteY0" fmla="*/ 58351 h 75082"/>
                <a:gd name="connsiteX1" fmla="*/ 23987 w 150165"/>
                <a:gd name="connsiteY1" fmla="*/ 42833 h 75082"/>
                <a:gd name="connsiteX2" fmla="*/ 20483 w 150165"/>
                <a:gd name="connsiteY2" fmla="*/ 27066 h 75082"/>
                <a:gd name="connsiteX3" fmla="*/ 36250 w 150165"/>
                <a:gd name="connsiteY3" fmla="*/ 23813 h 75082"/>
                <a:gd name="connsiteX4" fmla="*/ 78547 w 150165"/>
                <a:gd name="connsiteY4" fmla="*/ 35575 h 75082"/>
                <a:gd name="connsiteX5" fmla="*/ 125098 w 150165"/>
                <a:gd name="connsiteY5" fmla="*/ 21059 h 75082"/>
                <a:gd name="connsiteX6" fmla="*/ 141116 w 150165"/>
                <a:gd name="connsiteY6" fmla="*/ 23062 h 75082"/>
                <a:gd name="connsiteX7" fmla="*/ 139113 w 150165"/>
                <a:gd name="connsiteY7" fmla="*/ 39079 h 75082"/>
                <a:gd name="connsiteX8" fmla="*/ 78797 w 150165"/>
                <a:gd name="connsiteY8" fmla="*/ 58351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165" h="75082">
                  <a:moveTo>
                    <a:pt x="78797" y="58351"/>
                  </a:moveTo>
                  <a:cubicBezTo>
                    <a:pt x="58775" y="58351"/>
                    <a:pt x="39504" y="52845"/>
                    <a:pt x="23987" y="42833"/>
                  </a:cubicBezTo>
                  <a:cubicBezTo>
                    <a:pt x="18731" y="39329"/>
                    <a:pt x="17229" y="32322"/>
                    <a:pt x="20483" y="27066"/>
                  </a:cubicBezTo>
                  <a:cubicBezTo>
                    <a:pt x="23987" y="21810"/>
                    <a:pt x="30994" y="20308"/>
                    <a:pt x="36250" y="23813"/>
                  </a:cubicBezTo>
                  <a:cubicBezTo>
                    <a:pt x="48013" y="31320"/>
                    <a:pt x="63030" y="35575"/>
                    <a:pt x="78547" y="35575"/>
                  </a:cubicBezTo>
                  <a:cubicBezTo>
                    <a:pt x="96316" y="35575"/>
                    <a:pt x="112834" y="30319"/>
                    <a:pt x="125098" y="21059"/>
                  </a:cubicBezTo>
                  <a:cubicBezTo>
                    <a:pt x="130103" y="17305"/>
                    <a:pt x="137361" y="18306"/>
                    <a:pt x="141116" y="23062"/>
                  </a:cubicBezTo>
                  <a:cubicBezTo>
                    <a:pt x="144870" y="28067"/>
                    <a:pt x="144119" y="35074"/>
                    <a:pt x="139113" y="39079"/>
                  </a:cubicBezTo>
                  <a:cubicBezTo>
                    <a:pt x="122845" y="51343"/>
                    <a:pt x="101572" y="58351"/>
                    <a:pt x="78797" y="58351"/>
                  </a:cubicBezTo>
                  <a:close/>
                </a:path>
              </a:pathLst>
            </a:custGeom>
            <a:solidFill>
              <a:srgbClr val="EDA9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1008850-9892-4C49-BB1A-443568605A70}"/>
                </a:ext>
              </a:extLst>
            </p:cNvPr>
            <p:cNvSpPr/>
            <p:nvPr/>
          </p:nvSpPr>
          <p:spPr>
            <a:xfrm>
              <a:off x="4384508" y="11148128"/>
              <a:ext cx="225248" cy="150165"/>
            </a:xfrm>
            <a:custGeom>
              <a:avLst/>
              <a:gdLst>
                <a:gd name="connsiteX0" fmla="*/ 213485 w 225248"/>
                <a:gd name="connsiteY0" fmla="*/ 79087 h 150165"/>
                <a:gd name="connsiteX1" fmla="*/ 116128 w 225248"/>
                <a:gd name="connsiteY1" fmla="*/ 139404 h 150165"/>
                <a:gd name="connsiteX2" fmla="*/ 18771 w 225248"/>
                <a:gd name="connsiteY2" fmla="*/ 79087 h 150165"/>
                <a:gd name="connsiteX3" fmla="*/ 116128 w 225248"/>
                <a:gd name="connsiteY3" fmla="*/ 18771 h 150165"/>
                <a:gd name="connsiteX4" fmla="*/ 213485 w 225248"/>
                <a:gd name="connsiteY4" fmla="*/ 79087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248" h="150165">
                  <a:moveTo>
                    <a:pt x="213485" y="79087"/>
                  </a:moveTo>
                  <a:cubicBezTo>
                    <a:pt x="213485" y="112374"/>
                    <a:pt x="169937" y="139404"/>
                    <a:pt x="116128" y="139404"/>
                  </a:cubicBezTo>
                  <a:cubicBezTo>
                    <a:pt x="62319" y="139404"/>
                    <a:pt x="18771" y="112374"/>
                    <a:pt x="18771" y="79087"/>
                  </a:cubicBezTo>
                  <a:cubicBezTo>
                    <a:pt x="18771" y="45800"/>
                    <a:pt x="62319" y="18771"/>
                    <a:pt x="116128" y="18771"/>
                  </a:cubicBezTo>
                  <a:cubicBezTo>
                    <a:pt x="169937" y="18771"/>
                    <a:pt x="213485" y="45800"/>
                    <a:pt x="213485" y="79087"/>
                  </a:cubicBezTo>
                  <a:close/>
                </a:path>
              </a:pathLst>
            </a:custGeom>
            <a:solidFill>
              <a:srgbClr val="F7A5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274E60C-6B61-4454-8DC8-C429BEA3420F}"/>
                </a:ext>
              </a:extLst>
            </p:cNvPr>
            <p:cNvSpPr/>
            <p:nvPr/>
          </p:nvSpPr>
          <p:spPr>
            <a:xfrm>
              <a:off x="5140090" y="11148128"/>
              <a:ext cx="225248" cy="150165"/>
            </a:xfrm>
            <a:custGeom>
              <a:avLst/>
              <a:gdLst>
                <a:gd name="connsiteX0" fmla="*/ 213485 w 225248"/>
                <a:gd name="connsiteY0" fmla="*/ 79087 h 150165"/>
                <a:gd name="connsiteX1" fmla="*/ 116128 w 225248"/>
                <a:gd name="connsiteY1" fmla="*/ 139404 h 150165"/>
                <a:gd name="connsiteX2" fmla="*/ 18771 w 225248"/>
                <a:gd name="connsiteY2" fmla="*/ 79087 h 150165"/>
                <a:gd name="connsiteX3" fmla="*/ 116128 w 225248"/>
                <a:gd name="connsiteY3" fmla="*/ 18771 h 150165"/>
                <a:gd name="connsiteX4" fmla="*/ 213485 w 225248"/>
                <a:gd name="connsiteY4" fmla="*/ 79087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248" h="150165">
                  <a:moveTo>
                    <a:pt x="213485" y="79087"/>
                  </a:moveTo>
                  <a:cubicBezTo>
                    <a:pt x="213485" y="112374"/>
                    <a:pt x="169937" y="139404"/>
                    <a:pt x="116128" y="139404"/>
                  </a:cubicBezTo>
                  <a:cubicBezTo>
                    <a:pt x="62319" y="139404"/>
                    <a:pt x="18771" y="112374"/>
                    <a:pt x="18771" y="79087"/>
                  </a:cubicBezTo>
                  <a:cubicBezTo>
                    <a:pt x="18771" y="45800"/>
                    <a:pt x="62319" y="18771"/>
                    <a:pt x="116128" y="18771"/>
                  </a:cubicBezTo>
                  <a:cubicBezTo>
                    <a:pt x="169937" y="18771"/>
                    <a:pt x="213485" y="45800"/>
                    <a:pt x="213485" y="79087"/>
                  </a:cubicBezTo>
                  <a:close/>
                </a:path>
              </a:pathLst>
            </a:custGeom>
            <a:solidFill>
              <a:srgbClr val="F7A5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2E14EAA-D2EA-4B71-9842-C09DE7E49918}"/>
                </a:ext>
              </a:extLst>
            </p:cNvPr>
            <p:cNvSpPr/>
            <p:nvPr/>
          </p:nvSpPr>
          <p:spPr>
            <a:xfrm>
              <a:off x="4529457" y="10876830"/>
              <a:ext cx="150165" cy="75083"/>
            </a:xfrm>
            <a:custGeom>
              <a:avLst/>
              <a:gdLst>
                <a:gd name="connsiteX0" fmla="*/ 78797 w 150165"/>
                <a:gd name="connsiteY0" fmla="*/ 18771 h 75082"/>
                <a:gd name="connsiteX1" fmla="*/ 23987 w 150165"/>
                <a:gd name="connsiteY1" fmla="*/ 34037 h 75082"/>
                <a:gd name="connsiteX2" fmla="*/ 20483 w 150165"/>
                <a:gd name="connsiteY2" fmla="*/ 49805 h 75082"/>
                <a:gd name="connsiteX3" fmla="*/ 36250 w 150165"/>
                <a:gd name="connsiteY3" fmla="*/ 53309 h 75082"/>
                <a:gd name="connsiteX4" fmla="*/ 78547 w 150165"/>
                <a:gd name="connsiteY4" fmla="*/ 41546 h 75082"/>
                <a:gd name="connsiteX5" fmla="*/ 125098 w 150165"/>
                <a:gd name="connsiteY5" fmla="*/ 56062 h 75082"/>
                <a:gd name="connsiteX6" fmla="*/ 141116 w 150165"/>
                <a:gd name="connsiteY6" fmla="*/ 54060 h 75082"/>
                <a:gd name="connsiteX7" fmla="*/ 139113 w 150165"/>
                <a:gd name="connsiteY7" fmla="*/ 38042 h 75082"/>
                <a:gd name="connsiteX8" fmla="*/ 78797 w 150165"/>
                <a:gd name="connsiteY8" fmla="*/ 18771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165" h="75082">
                  <a:moveTo>
                    <a:pt x="78797" y="18771"/>
                  </a:moveTo>
                  <a:cubicBezTo>
                    <a:pt x="58775" y="18771"/>
                    <a:pt x="39504" y="24277"/>
                    <a:pt x="23987" y="34037"/>
                  </a:cubicBezTo>
                  <a:cubicBezTo>
                    <a:pt x="18731" y="37541"/>
                    <a:pt x="17229" y="44549"/>
                    <a:pt x="20483" y="49805"/>
                  </a:cubicBezTo>
                  <a:cubicBezTo>
                    <a:pt x="23987" y="55060"/>
                    <a:pt x="30994" y="56563"/>
                    <a:pt x="36250" y="53309"/>
                  </a:cubicBezTo>
                  <a:cubicBezTo>
                    <a:pt x="48013" y="45800"/>
                    <a:pt x="63030" y="41546"/>
                    <a:pt x="78547" y="41546"/>
                  </a:cubicBezTo>
                  <a:cubicBezTo>
                    <a:pt x="96316" y="41546"/>
                    <a:pt x="112834" y="46801"/>
                    <a:pt x="125098" y="56062"/>
                  </a:cubicBezTo>
                  <a:cubicBezTo>
                    <a:pt x="130103" y="59815"/>
                    <a:pt x="137361" y="59065"/>
                    <a:pt x="141116" y="54060"/>
                  </a:cubicBezTo>
                  <a:cubicBezTo>
                    <a:pt x="144870" y="49054"/>
                    <a:pt x="144119" y="41796"/>
                    <a:pt x="139113" y="38042"/>
                  </a:cubicBezTo>
                  <a:cubicBezTo>
                    <a:pt x="122845" y="25778"/>
                    <a:pt x="101572" y="18771"/>
                    <a:pt x="78797" y="18771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EB8B627-9A09-4633-8D4A-BFBD3F426FC4}"/>
                </a:ext>
              </a:extLst>
            </p:cNvPr>
            <p:cNvSpPr/>
            <p:nvPr/>
          </p:nvSpPr>
          <p:spPr>
            <a:xfrm>
              <a:off x="4567960" y="10957919"/>
              <a:ext cx="75083" cy="125138"/>
            </a:xfrm>
            <a:custGeom>
              <a:avLst/>
              <a:gdLst>
                <a:gd name="connsiteX0" fmla="*/ 74332 w 75082"/>
                <a:gd name="connsiteY0" fmla="*/ 69827 h 125137"/>
                <a:gd name="connsiteX1" fmla="*/ 46551 w 75082"/>
                <a:gd name="connsiteY1" fmla="*/ 120884 h 125137"/>
                <a:gd name="connsiteX2" fmla="*/ 18771 w 75082"/>
                <a:gd name="connsiteY2" fmla="*/ 69827 h 125137"/>
                <a:gd name="connsiteX3" fmla="*/ 46551 w 75082"/>
                <a:gd name="connsiteY3" fmla="*/ 18771 h 125137"/>
                <a:gd name="connsiteX4" fmla="*/ 74332 w 75082"/>
                <a:gd name="connsiteY4" fmla="*/ 69827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125137">
                  <a:moveTo>
                    <a:pt x="74332" y="69827"/>
                  </a:moveTo>
                  <a:cubicBezTo>
                    <a:pt x="74332" y="98108"/>
                    <a:pt x="61818" y="120884"/>
                    <a:pt x="46551" y="120884"/>
                  </a:cubicBezTo>
                  <a:cubicBezTo>
                    <a:pt x="31284" y="120884"/>
                    <a:pt x="18771" y="98108"/>
                    <a:pt x="18771" y="69827"/>
                  </a:cubicBezTo>
                  <a:cubicBezTo>
                    <a:pt x="18771" y="41546"/>
                    <a:pt x="31284" y="18771"/>
                    <a:pt x="46551" y="18771"/>
                  </a:cubicBezTo>
                  <a:cubicBezTo>
                    <a:pt x="61818" y="18771"/>
                    <a:pt x="74332" y="41546"/>
                    <a:pt x="74332" y="69827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15B9E27-878D-4B57-968C-2DA13A3DAE84}"/>
                </a:ext>
              </a:extLst>
            </p:cNvPr>
            <p:cNvSpPr/>
            <p:nvPr/>
          </p:nvSpPr>
          <p:spPr>
            <a:xfrm>
              <a:off x="5038115" y="10876830"/>
              <a:ext cx="150165" cy="75083"/>
            </a:xfrm>
            <a:custGeom>
              <a:avLst/>
              <a:gdLst>
                <a:gd name="connsiteX0" fmla="*/ 83454 w 150165"/>
                <a:gd name="connsiteY0" fmla="*/ 18771 h 75082"/>
                <a:gd name="connsiteX1" fmla="*/ 138264 w 150165"/>
                <a:gd name="connsiteY1" fmla="*/ 34037 h 75082"/>
                <a:gd name="connsiteX2" fmla="*/ 141518 w 150165"/>
                <a:gd name="connsiteY2" fmla="*/ 49805 h 75082"/>
                <a:gd name="connsiteX3" fmla="*/ 125751 w 150165"/>
                <a:gd name="connsiteY3" fmla="*/ 53309 h 75082"/>
                <a:gd name="connsiteX4" fmla="*/ 83454 w 150165"/>
                <a:gd name="connsiteY4" fmla="*/ 41546 h 75082"/>
                <a:gd name="connsiteX5" fmla="*/ 37153 w 150165"/>
                <a:gd name="connsiteY5" fmla="*/ 56062 h 75082"/>
                <a:gd name="connsiteX6" fmla="*/ 21135 w 150165"/>
                <a:gd name="connsiteY6" fmla="*/ 54060 h 75082"/>
                <a:gd name="connsiteX7" fmla="*/ 23138 w 150165"/>
                <a:gd name="connsiteY7" fmla="*/ 38042 h 75082"/>
                <a:gd name="connsiteX8" fmla="*/ 83454 w 150165"/>
                <a:gd name="connsiteY8" fmla="*/ 18771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165" h="75082">
                  <a:moveTo>
                    <a:pt x="83454" y="18771"/>
                  </a:moveTo>
                  <a:cubicBezTo>
                    <a:pt x="103476" y="18771"/>
                    <a:pt x="122747" y="24277"/>
                    <a:pt x="138264" y="34037"/>
                  </a:cubicBezTo>
                  <a:cubicBezTo>
                    <a:pt x="143520" y="37541"/>
                    <a:pt x="145022" y="44549"/>
                    <a:pt x="141518" y="49805"/>
                  </a:cubicBezTo>
                  <a:cubicBezTo>
                    <a:pt x="138264" y="55060"/>
                    <a:pt x="131006" y="56563"/>
                    <a:pt x="125751" y="53309"/>
                  </a:cubicBezTo>
                  <a:cubicBezTo>
                    <a:pt x="113988" y="45800"/>
                    <a:pt x="98971" y="41546"/>
                    <a:pt x="83454" y="41546"/>
                  </a:cubicBezTo>
                  <a:cubicBezTo>
                    <a:pt x="65685" y="41546"/>
                    <a:pt x="49166" y="46801"/>
                    <a:pt x="37153" y="56062"/>
                  </a:cubicBezTo>
                  <a:cubicBezTo>
                    <a:pt x="32148" y="59815"/>
                    <a:pt x="24890" y="59065"/>
                    <a:pt x="21135" y="54060"/>
                  </a:cubicBezTo>
                  <a:cubicBezTo>
                    <a:pt x="17381" y="49054"/>
                    <a:pt x="18132" y="41796"/>
                    <a:pt x="23138" y="38042"/>
                  </a:cubicBezTo>
                  <a:cubicBezTo>
                    <a:pt x="39406" y="25778"/>
                    <a:pt x="60679" y="18771"/>
                    <a:pt x="83454" y="18771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EA5606-967B-4D71-B9B9-51CFDB3B1BDA}"/>
                </a:ext>
              </a:extLst>
            </p:cNvPr>
            <p:cNvSpPr/>
            <p:nvPr/>
          </p:nvSpPr>
          <p:spPr>
            <a:xfrm>
              <a:off x="5068761" y="10957919"/>
              <a:ext cx="75083" cy="125138"/>
            </a:xfrm>
            <a:custGeom>
              <a:avLst/>
              <a:gdLst>
                <a:gd name="connsiteX0" fmla="*/ 18771 w 75082"/>
                <a:gd name="connsiteY0" fmla="*/ 69827 h 125137"/>
                <a:gd name="connsiteX1" fmla="*/ 46551 w 75082"/>
                <a:gd name="connsiteY1" fmla="*/ 120884 h 125137"/>
                <a:gd name="connsiteX2" fmla="*/ 74332 w 75082"/>
                <a:gd name="connsiteY2" fmla="*/ 69827 h 125137"/>
                <a:gd name="connsiteX3" fmla="*/ 46551 w 75082"/>
                <a:gd name="connsiteY3" fmla="*/ 18771 h 125137"/>
                <a:gd name="connsiteX4" fmla="*/ 18771 w 75082"/>
                <a:gd name="connsiteY4" fmla="*/ 69827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125137">
                  <a:moveTo>
                    <a:pt x="18771" y="69827"/>
                  </a:moveTo>
                  <a:cubicBezTo>
                    <a:pt x="18771" y="98108"/>
                    <a:pt x="31284" y="120884"/>
                    <a:pt x="46551" y="120884"/>
                  </a:cubicBezTo>
                  <a:cubicBezTo>
                    <a:pt x="61818" y="120884"/>
                    <a:pt x="74332" y="98108"/>
                    <a:pt x="74332" y="69827"/>
                  </a:cubicBezTo>
                  <a:cubicBezTo>
                    <a:pt x="74332" y="41546"/>
                    <a:pt x="61818" y="18771"/>
                    <a:pt x="46551" y="18771"/>
                  </a:cubicBezTo>
                  <a:cubicBezTo>
                    <a:pt x="31284" y="18771"/>
                    <a:pt x="18771" y="41546"/>
                    <a:pt x="18771" y="69827"/>
                  </a:cubicBezTo>
                  <a:close/>
                </a:path>
              </a:pathLst>
            </a:custGeom>
            <a:solidFill>
              <a:srgbClr val="563F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21AA55-3C0D-4570-95E7-2C440361A3C0}"/>
                </a:ext>
              </a:extLst>
            </p:cNvPr>
            <p:cNvSpPr/>
            <p:nvPr/>
          </p:nvSpPr>
          <p:spPr>
            <a:xfrm>
              <a:off x="4689093" y="11326324"/>
              <a:ext cx="400441" cy="300331"/>
            </a:xfrm>
            <a:custGeom>
              <a:avLst/>
              <a:gdLst>
                <a:gd name="connsiteX0" fmla="*/ 20022 w 400441"/>
                <a:gd name="connsiteY0" fmla="*/ 103364 h 300330"/>
                <a:gd name="connsiteX1" fmla="*/ 203474 w 400441"/>
                <a:gd name="connsiteY1" fmla="*/ 284314 h 300330"/>
                <a:gd name="connsiteX2" fmla="*/ 383673 w 400441"/>
                <a:gd name="connsiteY2" fmla="*/ 100110 h 300330"/>
                <a:gd name="connsiteX3" fmla="*/ 382421 w 400441"/>
                <a:gd name="connsiteY3" fmla="*/ 18771 h 300330"/>
                <a:gd name="connsiteX4" fmla="*/ 18771 w 400441"/>
                <a:gd name="connsiteY4" fmla="*/ 55311 h 300330"/>
                <a:gd name="connsiteX5" fmla="*/ 20022 w 400441"/>
                <a:gd name="connsiteY5" fmla="*/ 103364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441" h="300330">
                  <a:moveTo>
                    <a:pt x="20022" y="103364"/>
                  </a:moveTo>
                  <a:cubicBezTo>
                    <a:pt x="21023" y="204225"/>
                    <a:pt x="103114" y="285064"/>
                    <a:pt x="203474" y="284314"/>
                  </a:cubicBezTo>
                  <a:cubicBezTo>
                    <a:pt x="303835" y="283312"/>
                    <a:pt x="387927" y="207729"/>
                    <a:pt x="383673" y="100110"/>
                  </a:cubicBezTo>
                  <a:lnTo>
                    <a:pt x="382421" y="18771"/>
                  </a:lnTo>
                  <a:cubicBezTo>
                    <a:pt x="382421" y="18771"/>
                    <a:pt x="232506" y="217740"/>
                    <a:pt x="18771" y="55311"/>
                  </a:cubicBezTo>
                  <a:lnTo>
                    <a:pt x="20022" y="103364"/>
                  </a:lnTo>
                  <a:close/>
                </a:path>
              </a:pathLst>
            </a:custGeom>
            <a:solidFill>
              <a:srgbClr val="9E2C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53E0901-C663-487A-A709-017C137F4EBD}"/>
                </a:ext>
              </a:extLst>
            </p:cNvPr>
            <p:cNvSpPr/>
            <p:nvPr/>
          </p:nvSpPr>
          <p:spPr>
            <a:xfrm>
              <a:off x="4628026" y="11225714"/>
              <a:ext cx="475524" cy="225248"/>
            </a:xfrm>
            <a:custGeom>
              <a:avLst/>
              <a:gdLst>
                <a:gd name="connsiteX0" fmla="*/ 250526 w 475523"/>
                <a:gd name="connsiteY0" fmla="*/ 231004 h 225248"/>
                <a:gd name="connsiteX1" fmla="*/ 18771 w 475523"/>
                <a:gd name="connsiteY1" fmla="*/ 36540 h 225248"/>
                <a:gd name="connsiteX2" fmla="*/ 33787 w 475523"/>
                <a:gd name="connsiteY2" fmla="*/ 22525 h 225248"/>
                <a:gd name="connsiteX3" fmla="*/ 49054 w 475523"/>
                <a:gd name="connsiteY3" fmla="*/ 36290 h 225248"/>
                <a:gd name="connsiteX4" fmla="*/ 250276 w 475523"/>
                <a:gd name="connsiteY4" fmla="*/ 202973 h 225248"/>
                <a:gd name="connsiteX5" fmla="*/ 448244 w 475523"/>
                <a:gd name="connsiteY5" fmla="*/ 32786 h 225248"/>
                <a:gd name="connsiteX6" fmla="*/ 463260 w 475523"/>
                <a:gd name="connsiteY6" fmla="*/ 18771 h 225248"/>
                <a:gd name="connsiteX7" fmla="*/ 478527 w 475523"/>
                <a:gd name="connsiteY7" fmla="*/ 32536 h 225248"/>
                <a:gd name="connsiteX8" fmla="*/ 250526 w 475523"/>
                <a:gd name="connsiteY8" fmla="*/ 231004 h 2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523" h="225248">
                  <a:moveTo>
                    <a:pt x="250526" y="231004"/>
                  </a:moveTo>
                  <a:cubicBezTo>
                    <a:pt x="123886" y="232256"/>
                    <a:pt x="19772" y="144909"/>
                    <a:pt x="18771" y="36540"/>
                  </a:cubicBezTo>
                  <a:cubicBezTo>
                    <a:pt x="18771" y="28782"/>
                    <a:pt x="25528" y="22525"/>
                    <a:pt x="33787" y="22525"/>
                  </a:cubicBezTo>
                  <a:cubicBezTo>
                    <a:pt x="42046" y="22525"/>
                    <a:pt x="49054" y="28782"/>
                    <a:pt x="49054" y="36290"/>
                  </a:cubicBezTo>
                  <a:cubicBezTo>
                    <a:pt x="49805" y="129142"/>
                    <a:pt x="140154" y="203975"/>
                    <a:pt x="250276" y="202973"/>
                  </a:cubicBezTo>
                  <a:cubicBezTo>
                    <a:pt x="360397" y="201973"/>
                    <a:pt x="449245" y="125638"/>
                    <a:pt x="448244" y="32786"/>
                  </a:cubicBezTo>
                  <a:cubicBezTo>
                    <a:pt x="448244" y="25028"/>
                    <a:pt x="455001" y="18771"/>
                    <a:pt x="463260" y="18771"/>
                  </a:cubicBezTo>
                  <a:cubicBezTo>
                    <a:pt x="471519" y="18771"/>
                    <a:pt x="478527" y="25028"/>
                    <a:pt x="478527" y="32536"/>
                  </a:cubicBezTo>
                  <a:cubicBezTo>
                    <a:pt x="479778" y="140655"/>
                    <a:pt x="377416" y="229753"/>
                    <a:pt x="250526" y="231004"/>
                  </a:cubicBezTo>
                  <a:close/>
                </a:path>
              </a:pathLst>
            </a:custGeom>
            <a:solidFill>
              <a:srgbClr val="EDA9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40754F3-5074-423A-8E58-0B854595479F}"/>
                </a:ext>
              </a:extLst>
            </p:cNvPr>
            <p:cNvSpPr/>
            <p:nvPr/>
          </p:nvSpPr>
          <p:spPr>
            <a:xfrm>
              <a:off x="4710617" y="11459706"/>
              <a:ext cx="350386" cy="150165"/>
            </a:xfrm>
            <a:custGeom>
              <a:avLst/>
              <a:gdLst>
                <a:gd name="connsiteX0" fmla="*/ 181950 w 350385"/>
                <a:gd name="connsiteY0" fmla="*/ 150681 h 150165"/>
                <a:gd name="connsiteX1" fmla="*/ 345631 w 350385"/>
                <a:gd name="connsiteY1" fmla="*/ 49820 h 150165"/>
                <a:gd name="connsiteX2" fmla="*/ 180699 w 350385"/>
                <a:gd name="connsiteY2" fmla="*/ 18786 h 150165"/>
                <a:gd name="connsiteX3" fmla="*/ 18771 w 350385"/>
                <a:gd name="connsiteY3" fmla="*/ 51822 h 150165"/>
                <a:gd name="connsiteX4" fmla="*/ 181950 w 350385"/>
                <a:gd name="connsiteY4" fmla="*/ 150681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85" h="150165">
                  <a:moveTo>
                    <a:pt x="181950" y="150681"/>
                  </a:moveTo>
                  <a:cubicBezTo>
                    <a:pt x="253780" y="149930"/>
                    <a:pt x="316849" y="111137"/>
                    <a:pt x="345631" y="49820"/>
                  </a:cubicBezTo>
                  <a:cubicBezTo>
                    <a:pt x="303084" y="30048"/>
                    <a:pt x="244770" y="18285"/>
                    <a:pt x="180699" y="18786"/>
                  </a:cubicBezTo>
                  <a:cubicBezTo>
                    <a:pt x="117630" y="19286"/>
                    <a:pt x="60817" y="32051"/>
                    <a:pt x="18771" y="51822"/>
                  </a:cubicBezTo>
                  <a:cubicBezTo>
                    <a:pt x="49304" y="111137"/>
                    <a:pt x="111122" y="151432"/>
                    <a:pt x="181950" y="150681"/>
                  </a:cubicBezTo>
                  <a:close/>
                </a:path>
              </a:pathLst>
            </a:custGeom>
            <a:solidFill>
              <a:srgbClr val="F776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4DD8779-5405-4E3B-B0F6-BDEA3373B464}"/>
                </a:ext>
              </a:extLst>
            </p:cNvPr>
            <p:cNvSpPr/>
            <p:nvPr/>
          </p:nvSpPr>
          <p:spPr>
            <a:xfrm>
              <a:off x="3938016" y="11203439"/>
              <a:ext cx="1852040" cy="675744"/>
            </a:xfrm>
            <a:custGeom>
              <a:avLst/>
              <a:gdLst>
                <a:gd name="connsiteX0" fmla="*/ 213735 w 1852039"/>
                <a:gd name="connsiteY0" fmla="*/ 173191 h 675744"/>
                <a:gd name="connsiteX1" fmla="*/ 919263 w 1852039"/>
                <a:gd name="connsiteY1" fmla="*/ 663230 h 675744"/>
                <a:gd name="connsiteX2" fmla="*/ 1624539 w 1852039"/>
                <a:gd name="connsiteY2" fmla="*/ 173191 h 675744"/>
                <a:gd name="connsiteX3" fmla="*/ 1852791 w 1852039"/>
                <a:gd name="connsiteY3" fmla="*/ 18771 h 675744"/>
                <a:gd name="connsiteX4" fmla="*/ 1612776 w 1852039"/>
                <a:gd name="connsiteY4" fmla="*/ 76335 h 675744"/>
                <a:gd name="connsiteX5" fmla="*/ 1504407 w 1852039"/>
                <a:gd name="connsiteY5" fmla="*/ 375915 h 675744"/>
                <a:gd name="connsiteX6" fmla="*/ 1097709 w 1852039"/>
                <a:gd name="connsiteY6" fmla="*/ 350136 h 675744"/>
                <a:gd name="connsiteX7" fmla="*/ 1057665 w 1852039"/>
                <a:gd name="connsiteY7" fmla="*/ 461759 h 675744"/>
                <a:gd name="connsiteX8" fmla="*/ 923017 w 1852039"/>
                <a:gd name="connsiteY8" fmla="*/ 624938 h 675744"/>
                <a:gd name="connsiteX9" fmla="*/ 224497 w 1852039"/>
                <a:gd name="connsiteY9" fmla="*/ 91350 h 675744"/>
                <a:gd name="connsiteX10" fmla="*/ 18771 w 1852039"/>
                <a:gd name="connsiteY10" fmla="*/ 86596 h 675744"/>
                <a:gd name="connsiteX11" fmla="*/ 213735 w 1852039"/>
                <a:gd name="connsiteY11" fmla="*/ 173191 h 67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2039" h="675744">
                  <a:moveTo>
                    <a:pt x="213735" y="173191"/>
                  </a:moveTo>
                  <a:cubicBezTo>
                    <a:pt x="251527" y="451998"/>
                    <a:pt x="596157" y="663230"/>
                    <a:pt x="919263" y="663230"/>
                  </a:cubicBezTo>
                  <a:cubicBezTo>
                    <a:pt x="1263392" y="663230"/>
                    <a:pt x="1586998" y="452248"/>
                    <a:pt x="1624539" y="173191"/>
                  </a:cubicBezTo>
                  <a:cubicBezTo>
                    <a:pt x="1765445" y="163680"/>
                    <a:pt x="1833269" y="95605"/>
                    <a:pt x="1852791" y="18771"/>
                  </a:cubicBezTo>
                  <a:cubicBezTo>
                    <a:pt x="1787469" y="123386"/>
                    <a:pt x="1653071" y="151918"/>
                    <a:pt x="1612776" y="76335"/>
                  </a:cubicBezTo>
                  <a:cubicBezTo>
                    <a:pt x="1594006" y="190210"/>
                    <a:pt x="1587499" y="312845"/>
                    <a:pt x="1504407" y="375915"/>
                  </a:cubicBezTo>
                  <a:cubicBezTo>
                    <a:pt x="1423818" y="437232"/>
                    <a:pt x="1438585" y="26529"/>
                    <a:pt x="1097709" y="350136"/>
                  </a:cubicBezTo>
                  <a:cubicBezTo>
                    <a:pt x="1071180" y="375164"/>
                    <a:pt x="1007610" y="405196"/>
                    <a:pt x="1057665" y="461759"/>
                  </a:cubicBezTo>
                  <a:cubicBezTo>
                    <a:pt x="1183554" y="604917"/>
                    <a:pt x="1045652" y="620434"/>
                    <a:pt x="923017" y="624938"/>
                  </a:cubicBezTo>
                  <a:cubicBezTo>
                    <a:pt x="547853" y="638704"/>
                    <a:pt x="258535" y="364401"/>
                    <a:pt x="224497" y="91350"/>
                  </a:cubicBezTo>
                  <a:cubicBezTo>
                    <a:pt x="169687" y="136150"/>
                    <a:pt x="85094" y="115377"/>
                    <a:pt x="18771" y="86596"/>
                  </a:cubicBezTo>
                  <a:cubicBezTo>
                    <a:pt x="54560" y="132396"/>
                    <a:pt x="116879" y="166684"/>
                    <a:pt x="213735" y="173191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1F4C77A-801F-4BC0-A0D7-6D71EF345D4D}"/>
                </a:ext>
              </a:extLst>
            </p:cNvPr>
            <p:cNvSpPr/>
            <p:nvPr/>
          </p:nvSpPr>
          <p:spPr>
            <a:xfrm>
              <a:off x="4997993" y="11550571"/>
              <a:ext cx="700772" cy="775854"/>
            </a:xfrm>
            <a:custGeom>
              <a:avLst/>
              <a:gdLst>
                <a:gd name="connsiteX0" fmla="*/ 78026 w 700771"/>
                <a:gd name="connsiteY0" fmla="*/ 51307 h 775854"/>
                <a:gd name="connsiteX1" fmla="*/ 103554 w 700771"/>
                <a:gd name="connsiteY1" fmla="*/ 146912 h 775854"/>
                <a:gd name="connsiteX2" fmla="*/ 394875 w 700771"/>
                <a:gd name="connsiteY2" fmla="*/ 497548 h 775854"/>
                <a:gd name="connsiteX3" fmla="*/ 341066 w 700771"/>
                <a:gd name="connsiteY3" fmla="*/ 466765 h 775854"/>
                <a:gd name="connsiteX4" fmla="*/ 280499 w 700771"/>
                <a:gd name="connsiteY4" fmla="*/ 703275 h 775854"/>
                <a:gd name="connsiteX5" fmla="*/ 662419 w 700771"/>
                <a:gd name="connsiteY5" fmla="*/ 741817 h 775854"/>
                <a:gd name="connsiteX6" fmla="*/ 322795 w 700771"/>
                <a:gd name="connsiteY6" fmla="*/ 154671 h 775854"/>
                <a:gd name="connsiteX7" fmla="*/ 343568 w 700771"/>
                <a:gd name="connsiteY7" fmla="*/ 61568 h 775854"/>
                <a:gd name="connsiteX8" fmla="*/ 120823 w 700771"/>
                <a:gd name="connsiteY8" fmla="*/ 18771 h 775854"/>
                <a:gd name="connsiteX9" fmla="*/ 78026 w 700771"/>
                <a:gd name="connsiteY9" fmla="*/ 51307 h 77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0771" h="775854">
                  <a:moveTo>
                    <a:pt x="78026" y="51307"/>
                  </a:moveTo>
                  <a:cubicBezTo>
                    <a:pt x="32726" y="22525"/>
                    <a:pt x="-40355" y="71329"/>
                    <a:pt x="103554" y="146912"/>
                  </a:cubicBezTo>
                  <a:lnTo>
                    <a:pt x="394875" y="497548"/>
                  </a:lnTo>
                  <a:cubicBezTo>
                    <a:pt x="376104" y="483282"/>
                    <a:pt x="350826" y="470018"/>
                    <a:pt x="341066" y="466765"/>
                  </a:cubicBezTo>
                  <a:cubicBezTo>
                    <a:pt x="330053" y="504306"/>
                    <a:pt x="280499" y="703275"/>
                    <a:pt x="280499" y="703275"/>
                  </a:cubicBezTo>
                  <a:cubicBezTo>
                    <a:pt x="395375" y="761339"/>
                    <a:pt x="587337" y="825409"/>
                    <a:pt x="662419" y="741817"/>
                  </a:cubicBezTo>
                  <a:cubicBezTo>
                    <a:pt x="757024" y="636201"/>
                    <a:pt x="671179" y="434979"/>
                    <a:pt x="322795" y="154671"/>
                  </a:cubicBezTo>
                  <a:cubicBezTo>
                    <a:pt x="344319" y="132647"/>
                    <a:pt x="333808" y="99110"/>
                    <a:pt x="343568" y="61568"/>
                  </a:cubicBezTo>
                  <a:cubicBezTo>
                    <a:pt x="272991" y="33287"/>
                    <a:pt x="190400" y="46552"/>
                    <a:pt x="120823" y="18771"/>
                  </a:cubicBezTo>
                  <a:cubicBezTo>
                    <a:pt x="121073" y="69827"/>
                    <a:pt x="120573" y="78336"/>
                    <a:pt x="78026" y="51307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7C66766-EBA0-4FF2-86F4-43B03DF07FBE}"/>
                </a:ext>
              </a:extLst>
            </p:cNvPr>
            <p:cNvSpPr/>
            <p:nvPr/>
          </p:nvSpPr>
          <p:spPr>
            <a:xfrm>
              <a:off x="5259471" y="11998315"/>
              <a:ext cx="125138" cy="300331"/>
            </a:xfrm>
            <a:custGeom>
              <a:avLst/>
              <a:gdLst>
                <a:gd name="connsiteX0" fmla="*/ 96857 w 125137"/>
                <a:gd name="connsiteY0" fmla="*/ 26780 h 300330"/>
                <a:gd name="connsiteX1" fmla="*/ 79337 w 125137"/>
                <a:gd name="connsiteY1" fmla="*/ 18771 h 300330"/>
                <a:gd name="connsiteX2" fmla="*/ 18771 w 125137"/>
                <a:gd name="connsiteY2" fmla="*/ 255281 h 300330"/>
                <a:gd name="connsiteX3" fmla="*/ 121384 w 125137"/>
                <a:gd name="connsiteY3" fmla="*/ 299329 h 300330"/>
                <a:gd name="connsiteX4" fmla="*/ 96857 w 125137"/>
                <a:gd name="connsiteY4" fmla="*/ 26780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37" h="300330">
                  <a:moveTo>
                    <a:pt x="96857" y="26780"/>
                  </a:moveTo>
                  <a:cubicBezTo>
                    <a:pt x="89599" y="23025"/>
                    <a:pt x="83342" y="20272"/>
                    <a:pt x="79337" y="18771"/>
                  </a:cubicBezTo>
                  <a:cubicBezTo>
                    <a:pt x="68325" y="56312"/>
                    <a:pt x="18771" y="255281"/>
                    <a:pt x="18771" y="255281"/>
                  </a:cubicBezTo>
                  <a:cubicBezTo>
                    <a:pt x="48804" y="270548"/>
                    <a:pt x="84343" y="286065"/>
                    <a:pt x="121384" y="299329"/>
                  </a:cubicBezTo>
                  <a:cubicBezTo>
                    <a:pt x="110872" y="208730"/>
                    <a:pt x="93853" y="119131"/>
                    <a:pt x="96857" y="26780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B144EC-5E48-40B6-8466-FC5AF6B44C1A}"/>
                </a:ext>
              </a:extLst>
            </p:cNvPr>
            <p:cNvSpPr/>
            <p:nvPr/>
          </p:nvSpPr>
          <p:spPr>
            <a:xfrm>
              <a:off x="4921755" y="11166366"/>
              <a:ext cx="175193" cy="225248"/>
            </a:xfrm>
            <a:custGeom>
              <a:avLst/>
              <a:gdLst>
                <a:gd name="connsiteX0" fmla="*/ 24872 w 175192"/>
                <a:gd name="connsiteY0" fmla="*/ 20054 h 225248"/>
                <a:gd name="connsiteX1" fmla="*/ 20367 w 175192"/>
                <a:gd name="connsiteY1" fmla="*/ 19303 h 225248"/>
                <a:gd name="connsiteX2" fmla="*/ 20367 w 175192"/>
                <a:gd name="connsiteY2" fmla="*/ 19303 h 225248"/>
                <a:gd name="connsiteX3" fmla="*/ 19116 w 175192"/>
                <a:gd name="connsiteY3" fmla="*/ 23558 h 225248"/>
                <a:gd name="connsiteX4" fmla="*/ 114721 w 175192"/>
                <a:gd name="connsiteY4" fmla="*/ 220275 h 225248"/>
                <a:gd name="connsiteX5" fmla="*/ 158019 w 175192"/>
                <a:gd name="connsiteY5" fmla="*/ 193745 h 225248"/>
                <a:gd name="connsiteX6" fmla="*/ 24872 w 175192"/>
                <a:gd name="connsiteY6" fmla="*/ 20054 h 2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92" h="225248">
                  <a:moveTo>
                    <a:pt x="24872" y="20054"/>
                  </a:moveTo>
                  <a:cubicBezTo>
                    <a:pt x="23871" y="18803"/>
                    <a:pt x="21869" y="18302"/>
                    <a:pt x="20367" y="19303"/>
                  </a:cubicBezTo>
                  <a:lnTo>
                    <a:pt x="20367" y="19303"/>
                  </a:lnTo>
                  <a:cubicBezTo>
                    <a:pt x="18865" y="20305"/>
                    <a:pt x="18365" y="22056"/>
                    <a:pt x="19116" y="23558"/>
                  </a:cubicBezTo>
                  <a:lnTo>
                    <a:pt x="114721" y="220275"/>
                  </a:lnTo>
                  <a:lnTo>
                    <a:pt x="158019" y="193745"/>
                  </a:lnTo>
                  <a:lnTo>
                    <a:pt x="24872" y="20054"/>
                  </a:ln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50C7B4-D93F-48E9-AFC1-3E72D7A545D8}"/>
                </a:ext>
              </a:extLst>
            </p:cNvPr>
            <p:cNvSpPr/>
            <p:nvPr/>
          </p:nvSpPr>
          <p:spPr>
            <a:xfrm>
              <a:off x="5012449" y="11331080"/>
              <a:ext cx="75083" cy="50055"/>
            </a:xfrm>
            <a:custGeom>
              <a:avLst/>
              <a:gdLst>
                <a:gd name="connsiteX0" fmla="*/ 18771 w 75082"/>
                <a:gd name="connsiteY0" fmla="*/ 44299 h 50055"/>
                <a:gd name="connsiteX1" fmla="*/ 24027 w 75082"/>
                <a:gd name="connsiteY1" fmla="*/ 55561 h 50055"/>
                <a:gd name="connsiteX2" fmla="*/ 67324 w 75082"/>
                <a:gd name="connsiteY2" fmla="*/ 29283 h 50055"/>
                <a:gd name="connsiteX3" fmla="*/ 59315 w 75082"/>
                <a:gd name="connsiteY3" fmla="*/ 18771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50055">
                  <a:moveTo>
                    <a:pt x="18771" y="44299"/>
                  </a:moveTo>
                  <a:lnTo>
                    <a:pt x="24027" y="55561"/>
                  </a:lnTo>
                  <a:lnTo>
                    <a:pt x="67324" y="29283"/>
                  </a:lnTo>
                  <a:lnTo>
                    <a:pt x="59315" y="18771"/>
                  </a:lnTo>
                  <a:close/>
                </a:path>
              </a:pathLst>
            </a:custGeom>
            <a:solidFill>
              <a:srgbClr val="89BA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9FBD7D-5A12-49A2-AC13-A12D1CB5F4B8}"/>
                </a:ext>
              </a:extLst>
            </p:cNvPr>
            <p:cNvSpPr/>
            <p:nvPr/>
          </p:nvSpPr>
          <p:spPr>
            <a:xfrm>
              <a:off x="5002769" y="11333162"/>
              <a:ext cx="125138" cy="100110"/>
            </a:xfrm>
            <a:custGeom>
              <a:avLst/>
              <a:gdLst>
                <a:gd name="connsiteX0" fmla="*/ 21193 w 125137"/>
                <a:gd name="connsiteY0" fmla="*/ 78256 h 100110"/>
                <a:gd name="connsiteX1" fmla="*/ 26449 w 125137"/>
                <a:gd name="connsiteY1" fmla="*/ 55982 h 100110"/>
                <a:gd name="connsiteX2" fmla="*/ 83262 w 125137"/>
                <a:gd name="connsiteY2" fmla="*/ 21193 h 100110"/>
                <a:gd name="connsiteX3" fmla="*/ 105536 w 125137"/>
                <a:gd name="connsiteY3" fmla="*/ 26450 h 100110"/>
                <a:gd name="connsiteX4" fmla="*/ 105536 w 125137"/>
                <a:gd name="connsiteY4" fmla="*/ 26450 h 100110"/>
                <a:gd name="connsiteX5" fmla="*/ 100030 w 125137"/>
                <a:gd name="connsiteY5" fmla="*/ 48724 h 100110"/>
                <a:gd name="connsiteX6" fmla="*/ 43217 w 125137"/>
                <a:gd name="connsiteY6" fmla="*/ 83262 h 100110"/>
                <a:gd name="connsiteX7" fmla="*/ 21193 w 125137"/>
                <a:gd name="connsiteY7" fmla="*/ 78256 h 100110"/>
                <a:gd name="connsiteX8" fmla="*/ 21193 w 125137"/>
                <a:gd name="connsiteY8" fmla="*/ 78256 h 1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137" h="100110">
                  <a:moveTo>
                    <a:pt x="21193" y="78256"/>
                  </a:moveTo>
                  <a:cubicBezTo>
                    <a:pt x="16438" y="70748"/>
                    <a:pt x="18941" y="60737"/>
                    <a:pt x="26449" y="55982"/>
                  </a:cubicBezTo>
                  <a:lnTo>
                    <a:pt x="83262" y="21193"/>
                  </a:lnTo>
                  <a:cubicBezTo>
                    <a:pt x="90770" y="16438"/>
                    <a:pt x="100781" y="18941"/>
                    <a:pt x="105536" y="26450"/>
                  </a:cubicBezTo>
                  <a:lnTo>
                    <a:pt x="105536" y="26450"/>
                  </a:lnTo>
                  <a:cubicBezTo>
                    <a:pt x="110291" y="34208"/>
                    <a:pt x="107789" y="43968"/>
                    <a:pt x="100030" y="48724"/>
                  </a:cubicBezTo>
                  <a:lnTo>
                    <a:pt x="43217" y="83262"/>
                  </a:lnTo>
                  <a:cubicBezTo>
                    <a:pt x="35960" y="88268"/>
                    <a:pt x="25948" y="86015"/>
                    <a:pt x="21193" y="78256"/>
                  </a:cubicBezTo>
                  <a:lnTo>
                    <a:pt x="21193" y="78256"/>
                  </a:lnTo>
                  <a:close/>
                </a:path>
              </a:pathLst>
            </a:custGeom>
            <a:solidFill>
              <a:srgbClr val="ACDB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A2C761B-8B06-46E0-B7D7-EDB782A2C5DD}"/>
                </a:ext>
              </a:extLst>
            </p:cNvPr>
            <p:cNvSpPr/>
            <p:nvPr/>
          </p:nvSpPr>
          <p:spPr>
            <a:xfrm>
              <a:off x="4997338" y="11363271"/>
              <a:ext cx="325358" cy="350386"/>
            </a:xfrm>
            <a:custGeom>
              <a:avLst/>
              <a:gdLst>
                <a:gd name="connsiteX0" fmla="*/ 322950 w 325358"/>
                <a:gd name="connsiteY0" fmla="*/ 240109 h 350385"/>
                <a:gd name="connsiteX1" fmla="*/ 210326 w 325358"/>
                <a:gd name="connsiteY1" fmla="*/ 62413 h 350385"/>
                <a:gd name="connsiteX2" fmla="*/ 80684 w 325358"/>
                <a:gd name="connsiteY2" fmla="*/ 33381 h 350385"/>
                <a:gd name="connsiteX3" fmla="*/ 62413 w 325358"/>
                <a:gd name="connsiteY3" fmla="*/ 44894 h 350385"/>
                <a:gd name="connsiteX4" fmla="*/ 33381 w 325358"/>
                <a:gd name="connsiteY4" fmla="*/ 174537 h 350385"/>
                <a:gd name="connsiteX5" fmla="*/ 146006 w 325358"/>
                <a:gd name="connsiteY5" fmla="*/ 352233 h 350385"/>
                <a:gd name="connsiteX6" fmla="*/ 322950 w 325358"/>
                <a:gd name="connsiteY6" fmla="*/ 240109 h 35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58" h="350385">
                  <a:moveTo>
                    <a:pt x="322950" y="240109"/>
                  </a:moveTo>
                  <a:lnTo>
                    <a:pt x="210326" y="62413"/>
                  </a:lnTo>
                  <a:cubicBezTo>
                    <a:pt x="182546" y="18615"/>
                    <a:pt x="124482" y="5601"/>
                    <a:pt x="80684" y="33381"/>
                  </a:cubicBezTo>
                  <a:lnTo>
                    <a:pt x="62413" y="44894"/>
                  </a:lnTo>
                  <a:cubicBezTo>
                    <a:pt x="18615" y="72675"/>
                    <a:pt x="5601" y="130739"/>
                    <a:pt x="33381" y="174537"/>
                  </a:cubicBezTo>
                  <a:lnTo>
                    <a:pt x="146006" y="352233"/>
                  </a:lnTo>
                  <a:lnTo>
                    <a:pt x="322950" y="240109"/>
                  </a:ln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4B1B84A-8AE6-4D85-9A4D-49D662429F3B}"/>
                </a:ext>
              </a:extLst>
            </p:cNvPr>
            <p:cNvSpPr/>
            <p:nvPr/>
          </p:nvSpPr>
          <p:spPr>
            <a:xfrm>
              <a:off x="5010000" y="11471779"/>
              <a:ext cx="75083" cy="75083"/>
            </a:xfrm>
            <a:custGeom>
              <a:avLst/>
              <a:gdLst>
                <a:gd name="connsiteX0" fmla="*/ 25904 w 75082"/>
                <a:gd name="connsiteY0" fmla="*/ 50019 h 75082"/>
                <a:gd name="connsiteX1" fmla="*/ 63957 w 75082"/>
                <a:gd name="connsiteY1" fmla="*/ 25904 h 75082"/>
                <a:gd name="connsiteX2" fmla="*/ 69182 w 75082"/>
                <a:gd name="connsiteY2" fmla="*/ 34149 h 75082"/>
                <a:gd name="connsiteX3" fmla="*/ 31129 w 75082"/>
                <a:gd name="connsiteY3" fmla="*/ 58264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75082">
                  <a:moveTo>
                    <a:pt x="25904" y="50019"/>
                  </a:moveTo>
                  <a:lnTo>
                    <a:pt x="63957" y="25904"/>
                  </a:lnTo>
                  <a:lnTo>
                    <a:pt x="69182" y="34149"/>
                  </a:lnTo>
                  <a:lnTo>
                    <a:pt x="31129" y="58264"/>
                  </a:ln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ED0C512-3904-4C5B-9276-A35CEB4E14B2}"/>
                </a:ext>
              </a:extLst>
            </p:cNvPr>
            <p:cNvSpPr/>
            <p:nvPr/>
          </p:nvSpPr>
          <p:spPr>
            <a:xfrm>
              <a:off x="5028892" y="11501769"/>
              <a:ext cx="75083" cy="75083"/>
            </a:xfrm>
            <a:custGeom>
              <a:avLst/>
              <a:gdLst>
                <a:gd name="connsiteX0" fmla="*/ 25900 w 75082"/>
                <a:gd name="connsiteY0" fmla="*/ 49988 h 75082"/>
                <a:gd name="connsiteX1" fmla="*/ 63971 w 75082"/>
                <a:gd name="connsiteY1" fmla="*/ 25900 h 75082"/>
                <a:gd name="connsiteX2" fmla="*/ 69191 w 75082"/>
                <a:gd name="connsiteY2" fmla="*/ 34149 h 75082"/>
                <a:gd name="connsiteX3" fmla="*/ 31119 w 75082"/>
                <a:gd name="connsiteY3" fmla="*/ 58237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75082">
                  <a:moveTo>
                    <a:pt x="25900" y="49988"/>
                  </a:moveTo>
                  <a:lnTo>
                    <a:pt x="63971" y="25900"/>
                  </a:lnTo>
                  <a:lnTo>
                    <a:pt x="69191" y="34149"/>
                  </a:lnTo>
                  <a:lnTo>
                    <a:pt x="31119" y="58237"/>
                  </a:ln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F29F1B-95F2-4800-AA15-7946265B152A}"/>
                </a:ext>
              </a:extLst>
            </p:cNvPr>
            <p:cNvSpPr/>
            <p:nvPr/>
          </p:nvSpPr>
          <p:spPr>
            <a:xfrm>
              <a:off x="5047003" y="11531622"/>
              <a:ext cx="75083" cy="75083"/>
            </a:xfrm>
            <a:custGeom>
              <a:avLst/>
              <a:gdLst>
                <a:gd name="connsiteX0" fmla="*/ 25902 w 75082"/>
                <a:gd name="connsiteY0" fmla="*/ 50008 h 75082"/>
                <a:gd name="connsiteX1" fmla="*/ 63960 w 75082"/>
                <a:gd name="connsiteY1" fmla="*/ 25902 h 75082"/>
                <a:gd name="connsiteX2" fmla="*/ 69183 w 75082"/>
                <a:gd name="connsiteY2" fmla="*/ 34148 h 75082"/>
                <a:gd name="connsiteX3" fmla="*/ 31125 w 75082"/>
                <a:gd name="connsiteY3" fmla="*/ 58254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75082">
                  <a:moveTo>
                    <a:pt x="25902" y="50008"/>
                  </a:moveTo>
                  <a:lnTo>
                    <a:pt x="63960" y="25902"/>
                  </a:lnTo>
                  <a:lnTo>
                    <a:pt x="69183" y="34148"/>
                  </a:lnTo>
                  <a:lnTo>
                    <a:pt x="31125" y="58254"/>
                  </a:ln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E15ADD9-3F7A-4FB1-B175-8831B010257F}"/>
                </a:ext>
              </a:extLst>
            </p:cNvPr>
            <p:cNvSpPr/>
            <p:nvPr/>
          </p:nvSpPr>
          <p:spPr>
            <a:xfrm>
              <a:off x="5066367" y="11561241"/>
              <a:ext cx="75083" cy="75083"/>
            </a:xfrm>
            <a:custGeom>
              <a:avLst/>
              <a:gdLst>
                <a:gd name="connsiteX0" fmla="*/ 25898 w 75082"/>
                <a:gd name="connsiteY0" fmla="*/ 49977 h 75082"/>
                <a:gd name="connsiteX1" fmla="*/ 63974 w 75082"/>
                <a:gd name="connsiteY1" fmla="*/ 25898 h 75082"/>
                <a:gd name="connsiteX2" fmla="*/ 69191 w 75082"/>
                <a:gd name="connsiteY2" fmla="*/ 34148 h 75082"/>
                <a:gd name="connsiteX3" fmla="*/ 31115 w 75082"/>
                <a:gd name="connsiteY3" fmla="*/ 58227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75082">
                  <a:moveTo>
                    <a:pt x="25898" y="49977"/>
                  </a:moveTo>
                  <a:lnTo>
                    <a:pt x="63974" y="25898"/>
                  </a:lnTo>
                  <a:lnTo>
                    <a:pt x="69191" y="34148"/>
                  </a:lnTo>
                  <a:lnTo>
                    <a:pt x="31115" y="58227"/>
                  </a:ln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1485A0C-206C-42AB-9470-94215F5B41A8}"/>
                </a:ext>
              </a:extLst>
            </p:cNvPr>
            <p:cNvSpPr/>
            <p:nvPr/>
          </p:nvSpPr>
          <p:spPr>
            <a:xfrm>
              <a:off x="5085377" y="11590938"/>
              <a:ext cx="75083" cy="75083"/>
            </a:xfrm>
            <a:custGeom>
              <a:avLst/>
              <a:gdLst>
                <a:gd name="connsiteX0" fmla="*/ 25904 w 75082"/>
                <a:gd name="connsiteY0" fmla="*/ 50019 h 75082"/>
                <a:gd name="connsiteX1" fmla="*/ 63957 w 75082"/>
                <a:gd name="connsiteY1" fmla="*/ 25904 h 75082"/>
                <a:gd name="connsiteX2" fmla="*/ 69182 w 75082"/>
                <a:gd name="connsiteY2" fmla="*/ 34149 h 75082"/>
                <a:gd name="connsiteX3" fmla="*/ 31129 w 75082"/>
                <a:gd name="connsiteY3" fmla="*/ 58264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75082">
                  <a:moveTo>
                    <a:pt x="25904" y="50019"/>
                  </a:moveTo>
                  <a:lnTo>
                    <a:pt x="63957" y="25904"/>
                  </a:lnTo>
                  <a:lnTo>
                    <a:pt x="69182" y="34149"/>
                  </a:lnTo>
                  <a:lnTo>
                    <a:pt x="31129" y="58264"/>
                  </a:ln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89CACE3-6522-4538-B59E-188207ABB153}"/>
                </a:ext>
              </a:extLst>
            </p:cNvPr>
            <p:cNvSpPr/>
            <p:nvPr/>
          </p:nvSpPr>
          <p:spPr>
            <a:xfrm>
              <a:off x="5111058" y="11627657"/>
              <a:ext cx="75083" cy="50055"/>
            </a:xfrm>
            <a:custGeom>
              <a:avLst/>
              <a:gdLst>
                <a:gd name="connsiteX0" fmla="*/ 18771 w 75082"/>
                <a:gd name="connsiteY0" fmla="*/ 42797 h 50055"/>
                <a:gd name="connsiteX1" fmla="*/ 56813 w 75082"/>
                <a:gd name="connsiteY1" fmla="*/ 18771 h 50055"/>
                <a:gd name="connsiteX2" fmla="*/ 62068 w 75082"/>
                <a:gd name="connsiteY2" fmla="*/ 27029 h 50055"/>
                <a:gd name="connsiteX3" fmla="*/ 24026 w 75082"/>
                <a:gd name="connsiteY3" fmla="*/ 51056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82" h="50055">
                  <a:moveTo>
                    <a:pt x="18771" y="42797"/>
                  </a:moveTo>
                  <a:lnTo>
                    <a:pt x="56813" y="18771"/>
                  </a:lnTo>
                  <a:lnTo>
                    <a:pt x="62068" y="27029"/>
                  </a:lnTo>
                  <a:lnTo>
                    <a:pt x="24026" y="51056"/>
                  </a:ln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DFF7179-45FE-4A12-B204-6195961FA8A6}"/>
                </a:ext>
              </a:extLst>
            </p:cNvPr>
            <p:cNvSpPr/>
            <p:nvPr/>
          </p:nvSpPr>
          <p:spPr>
            <a:xfrm>
              <a:off x="5154499" y="11622923"/>
              <a:ext cx="200221" cy="175193"/>
            </a:xfrm>
            <a:custGeom>
              <a:avLst/>
              <a:gdLst>
                <a:gd name="connsiteX0" fmla="*/ 25900 w 200220"/>
                <a:gd name="connsiteY0" fmla="*/ 113335 h 175192"/>
                <a:gd name="connsiteX1" fmla="*/ 163965 w 200220"/>
                <a:gd name="connsiteY1" fmla="*/ 25900 h 175192"/>
                <a:gd name="connsiteX2" fmla="*/ 191280 w 200220"/>
                <a:gd name="connsiteY2" fmla="*/ 69032 h 175192"/>
                <a:gd name="connsiteX3" fmla="*/ 53215 w 200220"/>
                <a:gd name="connsiteY3" fmla="*/ 156467 h 1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220" h="175192">
                  <a:moveTo>
                    <a:pt x="25900" y="113335"/>
                  </a:moveTo>
                  <a:lnTo>
                    <a:pt x="163965" y="25900"/>
                  </a:lnTo>
                  <a:lnTo>
                    <a:pt x="191280" y="69032"/>
                  </a:lnTo>
                  <a:lnTo>
                    <a:pt x="53215" y="156467"/>
                  </a:lnTo>
                  <a:close/>
                </a:path>
              </a:pathLst>
            </a:custGeom>
            <a:solidFill>
              <a:srgbClr val="ACDB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239BBC2-E83C-493E-A179-F8239D3FAA2F}"/>
                </a:ext>
              </a:extLst>
            </p:cNvPr>
            <p:cNvSpPr/>
            <p:nvPr/>
          </p:nvSpPr>
          <p:spPr>
            <a:xfrm>
              <a:off x="5154499" y="11622923"/>
              <a:ext cx="200221" cy="175193"/>
            </a:xfrm>
            <a:custGeom>
              <a:avLst/>
              <a:gdLst>
                <a:gd name="connsiteX0" fmla="*/ 25900 w 200220"/>
                <a:gd name="connsiteY0" fmla="*/ 113335 h 175192"/>
                <a:gd name="connsiteX1" fmla="*/ 163965 w 200220"/>
                <a:gd name="connsiteY1" fmla="*/ 25900 h 175192"/>
                <a:gd name="connsiteX2" fmla="*/ 191280 w 200220"/>
                <a:gd name="connsiteY2" fmla="*/ 69032 h 175192"/>
                <a:gd name="connsiteX3" fmla="*/ 53215 w 200220"/>
                <a:gd name="connsiteY3" fmla="*/ 156467 h 1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220" h="175192">
                  <a:moveTo>
                    <a:pt x="25900" y="113335"/>
                  </a:moveTo>
                  <a:lnTo>
                    <a:pt x="163965" y="25900"/>
                  </a:lnTo>
                  <a:lnTo>
                    <a:pt x="191280" y="69032"/>
                  </a:lnTo>
                  <a:lnTo>
                    <a:pt x="53215" y="156467"/>
                  </a:lnTo>
                  <a:close/>
                </a:path>
              </a:pathLst>
            </a:custGeom>
            <a:solidFill>
              <a:srgbClr val="ACDB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CEFA05F-3805-4A90-AB2B-478E30351529}"/>
                </a:ext>
              </a:extLst>
            </p:cNvPr>
            <p:cNvSpPr/>
            <p:nvPr/>
          </p:nvSpPr>
          <p:spPr>
            <a:xfrm>
              <a:off x="5185139" y="11666699"/>
              <a:ext cx="175193" cy="125138"/>
            </a:xfrm>
            <a:custGeom>
              <a:avLst/>
              <a:gdLst>
                <a:gd name="connsiteX0" fmla="*/ 18771 w 175192"/>
                <a:gd name="connsiteY0" fmla="*/ 106367 h 125137"/>
                <a:gd name="connsiteX1" fmla="*/ 22775 w 175192"/>
                <a:gd name="connsiteY1" fmla="*/ 112875 h 125137"/>
                <a:gd name="connsiteX2" fmla="*/ 160927 w 175192"/>
                <a:gd name="connsiteY2" fmla="*/ 25528 h 125137"/>
                <a:gd name="connsiteX3" fmla="*/ 156673 w 175192"/>
                <a:gd name="connsiteY3" fmla="*/ 18771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192" h="125137">
                  <a:moveTo>
                    <a:pt x="18771" y="106367"/>
                  </a:moveTo>
                  <a:lnTo>
                    <a:pt x="22775" y="112875"/>
                  </a:lnTo>
                  <a:lnTo>
                    <a:pt x="160927" y="25528"/>
                  </a:lnTo>
                  <a:lnTo>
                    <a:pt x="156673" y="18771"/>
                  </a:lnTo>
                  <a:close/>
                </a:path>
              </a:pathLst>
            </a:custGeom>
            <a:solidFill>
              <a:srgbClr val="89BA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56DBCF4-E34B-45DF-B131-C4E5FB34F454}"/>
                </a:ext>
              </a:extLst>
            </p:cNvPr>
            <p:cNvSpPr/>
            <p:nvPr/>
          </p:nvSpPr>
          <p:spPr>
            <a:xfrm>
              <a:off x="5161754" y="11660841"/>
              <a:ext cx="225248" cy="175193"/>
            </a:xfrm>
            <a:custGeom>
              <a:avLst/>
              <a:gdLst>
                <a:gd name="connsiteX0" fmla="*/ 22885 w 225248"/>
                <a:gd name="connsiteY0" fmla="*/ 157776 h 175192"/>
                <a:gd name="connsiteX1" fmla="*/ 47912 w 225248"/>
                <a:gd name="connsiteY1" fmla="*/ 167287 h 175192"/>
                <a:gd name="connsiteX2" fmla="*/ 222354 w 225248"/>
                <a:gd name="connsiteY2" fmla="*/ 56915 h 175192"/>
                <a:gd name="connsiteX3" fmla="*/ 224607 w 225248"/>
                <a:gd name="connsiteY3" fmla="*/ 30135 h 175192"/>
                <a:gd name="connsiteX4" fmla="*/ 199579 w 225248"/>
                <a:gd name="connsiteY4" fmla="*/ 20875 h 175192"/>
                <a:gd name="connsiteX5" fmla="*/ 181059 w 225248"/>
                <a:gd name="connsiteY5" fmla="*/ 32638 h 175192"/>
                <a:gd name="connsiteX6" fmla="*/ 181059 w 225248"/>
                <a:gd name="connsiteY6" fmla="*/ 32638 h 175192"/>
                <a:gd name="connsiteX7" fmla="*/ 42907 w 225248"/>
                <a:gd name="connsiteY7" fmla="*/ 119984 h 175192"/>
                <a:gd name="connsiteX8" fmla="*/ 42907 w 225248"/>
                <a:gd name="connsiteY8" fmla="*/ 120235 h 175192"/>
                <a:gd name="connsiteX9" fmla="*/ 27390 w 225248"/>
                <a:gd name="connsiteY9" fmla="*/ 129995 h 175192"/>
                <a:gd name="connsiteX10" fmla="*/ 21633 w 225248"/>
                <a:gd name="connsiteY10" fmla="*/ 135001 h 175192"/>
                <a:gd name="connsiteX11" fmla="*/ 22885 w 225248"/>
                <a:gd name="connsiteY11" fmla="*/ 157776 h 1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5248" h="175192">
                  <a:moveTo>
                    <a:pt x="22885" y="157776"/>
                  </a:moveTo>
                  <a:cubicBezTo>
                    <a:pt x="29142" y="167787"/>
                    <a:pt x="40404" y="172041"/>
                    <a:pt x="47912" y="167287"/>
                  </a:cubicBezTo>
                  <a:lnTo>
                    <a:pt x="222354" y="56915"/>
                  </a:lnTo>
                  <a:cubicBezTo>
                    <a:pt x="229863" y="52160"/>
                    <a:pt x="230864" y="40146"/>
                    <a:pt x="224607" y="30135"/>
                  </a:cubicBezTo>
                  <a:cubicBezTo>
                    <a:pt x="218350" y="20124"/>
                    <a:pt x="207088" y="15869"/>
                    <a:pt x="199579" y="20875"/>
                  </a:cubicBezTo>
                  <a:lnTo>
                    <a:pt x="181059" y="32638"/>
                  </a:lnTo>
                  <a:lnTo>
                    <a:pt x="181059" y="32638"/>
                  </a:lnTo>
                  <a:lnTo>
                    <a:pt x="42907" y="119984"/>
                  </a:lnTo>
                  <a:lnTo>
                    <a:pt x="42907" y="120235"/>
                  </a:lnTo>
                  <a:lnTo>
                    <a:pt x="27390" y="129995"/>
                  </a:lnTo>
                  <a:lnTo>
                    <a:pt x="21633" y="135001"/>
                  </a:lnTo>
                  <a:cubicBezTo>
                    <a:pt x="17629" y="140256"/>
                    <a:pt x="17629" y="149767"/>
                    <a:pt x="22885" y="157776"/>
                  </a:cubicBez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1170334-4C43-4F99-9E77-0FB93A934A3F}"/>
                </a:ext>
              </a:extLst>
            </p:cNvPr>
            <p:cNvSpPr/>
            <p:nvPr/>
          </p:nvSpPr>
          <p:spPr>
            <a:xfrm>
              <a:off x="5117815" y="11575349"/>
              <a:ext cx="200221" cy="150165"/>
            </a:xfrm>
            <a:custGeom>
              <a:avLst/>
              <a:gdLst>
                <a:gd name="connsiteX0" fmla="*/ 18771 w 200220"/>
                <a:gd name="connsiteY0" fmla="*/ 129392 h 150165"/>
                <a:gd name="connsiteX1" fmla="*/ 25528 w 200220"/>
                <a:gd name="connsiteY1" fmla="*/ 139904 h 150165"/>
                <a:gd name="connsiteX2" fmla="*/ 202473 w 200220"/>
                <a:gd name="connsiteY2" fmla="*/ 28031 h 150165"/>
                <a:gd name="connsiteX3" fmla="*/ 196466 w 200220"/>
                <a:gd name="connsiteY3" fmla="*/ 18771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220" h="150165">
                  <a:moveTo>
                    <a:pt x="18771" y="129392"/>
                  </a:moveTo>
                  <a:lnTo>
                    <a:pt x="25528" y="139904"/>
                  </a:lnTo>
                  <a:lnTo>
                    <a:pt x="202473" y="28031"/>
                  </a:lnTo>
                  <a:lnTo>
                    <a:pt x="196466" y="18771"/>
                  </a:lnTo>
                  <a:close/>
                </a:path>
              </a:pathLst>
            </a:custGeom>
            <a:solidFill>
              <a:srgbClr val="89BA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05CB865-8838-4F49-AC19-8AE403653261}"/>
                </a:ext>
              </a:extLst>
            </p:cNvPr>
            <p:cNvSpPr/>
            <p:nvPr/>
          </p:nvSpPr>
          <p:spPr>
            <a:xfrm>
              <a:off x="5102186" y="11574663"/>
              <a:ext cx="275303" cy="200221"/>
            </a:xfrm>
            <a:custGeom>
              <a:avLst/>
              <a:gdLst>
                <a:gd name="connsiteX0" fmla="*/ 22136 w 275303"/>
                <a:gd name="connsiteY0" fmla="*/ 175129 h 200220"/>
                <a:gd name="connsiteX1" fmla="*/ 27142 w 275303"/>
                <a:gd name="connsiteY1" fmla="*/ 148098 h 200220"/>
                <a:gd name="connsiteX2" fmla="*/ 227363 w 275303"/>
                <a:gd name="connsiteY2" fmla="*/ 21459 h 200220"/>
                <a:gd name="connsiteX3" fmla="*/ 253892 w 275303"/>
                <a:gd name="connsiteY3" fmla="*/ 28467 h 200220"/>
                <a:gd name="connsiteX4" fmla="*/ 253892 w 275303"/>
                <a:gd name="connsiteY4" fmla="*/ 28467 h 200220"/>
                <a:gd name="connsiteX5" fmla="*/ 248886 w 275303"/>
                <a:gd name="connsiteY5" fmla="*/ 55497 h 200220"/>
                <a:gd name="connsiteX6" fmla="*/ 48666 w 275303"/>
                <a:gd name="connsiteY6" fmla="*/ 182136 h 200220"/>
                <a:gd name="connsiteX7" fmla="*/ 22136 w 275303"/>
                <a:gd name="connsiteY7" fmla="*/ 175129 h 200220"/>
                <a:gd name="connsiteX8" fmla="*/ 22136 w 275303"/>
                <a:gd name="connsiteY8" fmla="*/ 175129 h 2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303" h="200220">
                  <a:moveTo>
                    <a:pt x="22136" y="175129"/>
                  </a:moveTo>
                  <a:cubicBezTo>
                    <a:pt x="16130" y="165868"/>
                    <a:pt x="18382" y="153604"/>
                    <a:pt x="27142" y="148098"/>
                  </a:cubicBezTo>
                  <a:lnTo>
                    <a:pt x="227363" y="21459"/>
                  </a:lnTo>
                  <a:cubicBezTo>
                    <a:pt x="236122" y="15953"/>
                    <a:pt x="247885" y="19206"/>
                    <a:pt x="253892" y="28467"/>
                  </a:cubicBezTo>
                  <a:lnTo>
                    <a:pt x="253892" y="28467"/>
                  </a:lnTo>
                  <a:cubicBezTo>
                    <a:pt x="259898" y="37727"/>
                    <a:pt x="257646" y="49991"/>
                    <a:pt x="248886" y="55497"/>
                  </a:cubicBezTo>
                  <a:lnTo>
                    <a:pt x="48666" y="182136"/>
                  </a:lnTo>
                  <a:cubicBezTo>
                    <a:pt x="39906" y="187642"/>
                    <a:pt x="27893" y="184639"/>
                    <a:pt x="22136" y="175129"/>
                  </a:cubicBezTo>
                  <a:lnTo>
                    <a:pt x="22136" y="175129"/>
                  </a:lnTo>
                  <a:close/>
                </a:path>
              </a:pathLst>
            </a:custGeom>
            <a:solidFill>
              <a:srgbClr val="ACDB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0F4482E-7EAA-4A36-A50B-F889C8180377}"/>
                </a:ext>
              </a:extLst>
            </p:cNvPr>
            <p:cNvSpPr/>
            <p:nvPr/>
          </p:nvSpPr>
          <p:spPr>
            <a:xfrm>
              <a:off x="5114061" y="11594620"/>
              <a:ext cx="250276" cy="175193"/>
            </a:xfrm>
            <a:custGeom>
              <a:avLst/>
              <a:gdLst>
                <a:gd name="connsiteX0" fmla="*/ 18771 w 250275"/>
                <a:gd name="connsiteY0" fmla="*/ 162930 h 175192"/>
                <a:gd name="connsiteX1" fmla="*/ 36791 w 250275"/>
                <a:gd name="connsiteY1" fmla="*/ 162179 h 175192"/>
                <a:gd name="connsiteX2" fmla="*/ 237011 w 250275"/>
                <a:gd name="connsiteY2" fmla="*/ 35539 h 175192"/>
                <a:gd name="connsiteX3" fmla="*/ 245270 w 250275"/>
                <a:gd name="connsiteY3" fmla="*/ 18771 h 175192"/>
                <a:gd name="connsiteX4" fmla="*/ 18771 w 250275"/>
                <a:gd name="connsiteY4" fmla="*/ 162930 h 1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5" h="175192">
                  <a:moveTo>
                    <a:pt x="18771" y="162930"/>
                  </a:moveTo>
                  <a:cubicBezTo>
                    <a:pt x="24527" y="165682"/>
                    <a:pt x="31284" y="165682"/>
                    <a:pt x="36791" y="162179"/>
                  </a:cubicBezTo>
                  <a:lnTo>
                    <a:pt x="237011" y="35539"/>
                  </a:lnTo>
                  <a:cubicBezTo>
                    <a:pt x="242767" y="32035"/>
                    <a:pt x="245520" y="25528"/>
                    <a:pt x="245270" y="18771"/>
                  </a:cubicBezTo>
                  <a:lnTo>
                    <a:pt x="18771" y="162930"/>
                  </a:ln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E9CEEC4-BC7B-400E-8E51-647CC2280995}"/>
                </a:ext>
              </a:extLst>
            </p:cNvPr>
            <p:cNvSpPr/>
            <p:nvPr/>
          </p:nvSpPr>
          <p:spPr>
            <a:xfrm>
              <a:off x="4965643" y="11494456"/>
              <a:ext cx="175193" cy="225248"/>
            </a:xfrm>
            <a:custGeom>
              <a:avLst/>
              <a:gdLst>
                <a:gd name="connsiteX0" fmla="*/ 107623 w 175192"/>
                <a:gd name="connsiteY0" fmla="*/ 203277 h 225248"/>
                <a:gd name="connsiteX1" fmla="*/ 18775 w 175192"/>
                <a:gd name="connsiteY1" fmla="*/ 115931 h 225248"/>
                <a:gd name="connsiteX2" fmla="*/ 126644 w 175192"/>
                <a:gd name="connsiteY2" fmla="*/ 19575 h 225248"/>
                <a:gd name="connsiteX3" fmla="*/ 114631 w 175192"/>
                <a:gd name="connsiteY3" fmla="*/ 110925 h 225248"/>
                <a:gd name="connsiteX4" fmla="*/ 176449 w 175192"/>
                <a:gd name="connsiteY4" fmla="*/ 219795 h 225248"/>
                <a:gd name="connsiteX5" fmla="*/ 107623 w 175192"/>
                <a:gd name="connsiteY5" fmla="*/ 203277 h 2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2" h="225248">
                  <a:moveTo>
                    <a:pt x="107623" y="203277"/>
                  </a:moveTo>
                  <a:cubicBezTo>
                    <a:pt x="107623" y="203277"/>
                    <a:pt x="18025" y="165736"/>
                    <a:pt x="18775" y="115931"/>
                  </a:cubicBezTo>
                  <a:cubicBezTo>
                    <a:pt x="22279" y="75136"/>
                    <a:pt x="103369" y="29586"/>
                    <a:pt x="126644" y="19575"/>
                  </a:cubicBezTo>
                  <a:cubicBezTo>
                    <a:pt x="142662" y="12818"/>
                    <a:pt x="207233" y="49107"/>
                    <a:pt x="114631" y="110925"/>
                  </a:cubicBezTo>
                  <a:cubicBezTo>
                    <a:pt x="84848" y="157727"/>
                    <a:pt x="176449" y="219795"/>
                    <a:pt x="176449" y="219795"/>
                  </a:cubicBezTo>
                  <a:lnTo>
                    <a:pt x="107623" y="203277"/>
                  </a:ln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0E7C4C-63D2-448A-8481-5B01C89C57E8}"/>
                </a:ext>
              </a:extLst>
            </p:cNvPr>
            <p:cNvSpPr/>
            <p:nvPr/>
          </p:nvSpPr>
          <p:spPr>
            <a:xfrm>
              <a:off x="5044234" y="11494456"/>
              <a:ext cx="100110" cy="150165"/>
            </a:xfrm>
            <a:custGeom>
              <a:avLst/>
              <a:gdLst>
                <a:gd name="connsiteX0" fmla="*/ 48053 w 100110"/>
                <a:gd name="connsiteY0" fmla="*/ 19575 h 150165"/>
                <a:gd name="connsiteX1" fmla="*/ 44299 w 100110"/>
                <a:gd name="connsiteY1" fmla="*/ 21327 h 150165"/>
                <a:gd name="connsiteX2" fmla="*/ 18771 w 100110"/>
                <a:gd name="connsiteY2" fmla="*/ 121938 h 150165"/>
                <a:gd name="connsiteX3" fmla="*/ 33287 w 100110"/>
                <a:gd name="connsiteY3" fmla="*/ 148217 h 150165"/>
                <a:gd name="connsiteX4" fmla="*/ 36040 w 100110"/>
                <a:gd name="connsiteY4" fmla="*/ 110925 h 150165"/>
                <a:gd name="connsiteX5" fmla="*/ 48053 w 100110"/>
                <a:gd name="connsiteY5" fmla="*/ 19575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10" h="150165">
                  <a:moveTo>
                    <a:pt x="48053" y="19575"/>
                  </a:moveTo>
                  <a:cubicBezTo>
                    <a:pt x="46802" y="20075"/>
                    <a:pt x="45550" y="20827"/>
                    <a:pt x="44299" y="21327"/>
                  </a:cubicBezTo>
                  <a:cubicBezTo>
                    <a:pt x="106367" y="72884"/>
                    <a:pt x="20773" y="88901"/>
                    <a:pt x="18771" y="121938"/>
                  </a:cubicBezTo>
                  <a:cubicBezTo>
                    <a:pt x="19772" y="128695"/>
                    <a:pt x="24777" y="138706"/>
                    <a:pt x="33287" y="148217"/>
                  </a:cubicBezTo>
                  <a:cubicBezTo>
                    <a:pt x="28782" y="135703"/>
                    <a:pt x="28532" y="122688"/>
                    <a:pt x="36040" y="110925"/>
                  </a:cubicBezTo>
                  <a:cubicBezTo>
                    <a:pt x="128642" y="49107"/>
                    <a:pt x="64071" y="12818"/>
                    <a:pt x="48053" y="19575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775BD29-F73A-4655-A782-F69AE219E9EC}"/>
                </a:ext>
              </a:extLst>
            </p:cNvPr>
            <p:cNvSpPr/>
            <p:nvPr/>
          </p:nvSpPr>
          <p:spPr>
            <a:xfrm>
              <a:off x="5106665" y="11426465"/>
              <a:ext cx="275303" cy="300331"/>
            </a:xfrm>
            <a:custGeom>
              <a:avLst/>
              <a:gdLst>
                <a:gd name="connsiteX0" fmla="*/ 79726 w 275303"/>
                <a:gd name="connsiteY0" fmla="*/ 47522 h 300330"/>
                <a:gd name="connsiteX1" fmla="*/ 18909 w 275303"/>
                <a:gd name="connsiteY1" fmla="*/ 116098 h 300330"/>
                <a:gd name="connsiteX2" fmla="*/ 52196 w 275303"/>
                <a:gd name="connsiteY2" fmla="*/ 145881 h 300330"/>
                <a:gd name="connsiteX3" fmla="*/ 79225 w 275303"/>
                <a:gd name="connsiteY3" fmla="*/ 201442 h 300330"/>
                <a:gd name="connsiteX4" fmla="*/ 114764 w 275303"/>
                <a:gd name="connsiteY4" fmla="*/ 248243 h 300330"/>
                <a:gd name="connsiteX5" fmla="*/ 213874 w 275303"/>
                <a:gd name="connsiteY5" fmla="*/ 243988 h 300330"/>
                <a:gd name="connsiteX6" fmla="*/ 188846 w 275303"/>
                <a:gd name="connsiteY6" fmla="*/ 45770 h 300330"/>
                <a:gd name="connsiteX7" fmla="*/ 79726 w 275303"/>
                <a:gd name="connsiteY7" fmla="*/ 47522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303" h="300330">
                  <a:moveTo>
                    <a:pt x="79726" y="47522"/>
                  </a:moveTo>
                  <a:cubicBezTo>
                    <a:pt x="79726" y="47522"/>
                    <a:pt x="15405" y="100080"/>
                    <a:pt x="18909" y="116098"/>
                  </a:cubicBezTo>
                  <a:cubicBezTo>
                    <a:pt x="20410" y="138121"/>
                    <a:pt x="39932" y="151636"/>
                    <a:pt x="52196" y="145881"/>
                  </a:cubicBezTo>
                  <a:cubicBezTo>
                    <a:pt x="16156" y="174912"/>
                    <a:pt x="57702" y="215707"/>
                    <a:pt x="79225" y="201442"/>
                  </a:cubicBezTo>
                  <a:cubicBezTo>
                    <a:pt x="49943" y="232976"/>
                    <a:pt x="96745" y="262508"/>
                    <a:pt x="114764" y="248243"/>
                  </a:cubicBezTo>
                  <a:cubicBezTo>
                    <a:pt x="79476" y="282531"/>
                    <a:pt x="142044" y="308309"/>
                    <a:pt x="213874" y="243988"/>
                  </a:cubicBezTo>
                  <a:cubicBezTo>
                    <a:pt x="281198" y="183672"/>
                    <a:pt x="275692" y="146881"/>
                    <a:pt x="188846" y="45770"/>
                  </a:cubicBezTo>
                  <a:cubicBezTo>
                    <a:pt x="152055" y="3223"/>
                    <a:pt x="116266" y="16488"/>
                    <a:pt x="79726" y="47522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BC370BE-9506-4B9C-874C-806D72A9512D}"/>
                </a:ext>
              </a:extLst>
            </p:cNvPr>
            <p:cNvSpPr/>
            <p:nvPr/>
          </p:nvSpPr>
          <p:spPr>
            <a:xfrm>
              <a:off x="5126069" y="11463433"/>
              <a:ext cx="150165" cy="125138"/>
            </a:xfrm>
            <a:custGeom>
              <a:avLst/>
              <a:gdLst>
                <a:gd name="connsiteX0" fmla="*/ 32791 w 150165"/>
                <a:gd name="connsiteY0" fmla="*/ 108913 h 125137"/>
                <a:gd name="connsiteX1" fmla="*/ 143663 w 150165"/>
                <a:gd name="connsiteY1" fmla="*/ 23569 h 125137"/>
                <a:gd name="connsiteX2" fmla="*/ 135404 w 150165"/>
                <a:gd name="connsiteY2" fmla="*/ 21817 h 125137"/>
                <a:gd name="connsiteX3" fmla="*/ 18776 w 150165"/>
                <a:gd name="connsiteY3" fmla="*/ 108662 h 125137"/>
                <a:gd name="connsiteX4" fmla="*/ 32791 w 150165"/>
                <a:gd name="connsiteY4" fmla="*/ 108913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165" h="125137">
                  <a:moveTo>
                    <a:pt x="32791" y="108913"/>
                  </a:moveTo>
                  <a:cubicBezTo>
                    <a:pt x="32791" y="108913"/>
                    <a:pt x="93108" y="72623"/>
                    <a:pt x="143663" y="23569"/>
                  </a:cubicBezTo>
                  <a:cubicBezTo>
                    <a:pt x="143663" y="23569"/>
                    <a:pt x="144414" y="14058"/>
                    <a:pt x="135404" y="21817"/>
                  </a:cubicBezTo>
                  <a:cubicBezTo>
                    <a:pt x="126144" y="29575"/>
                    <a:pt x="51061" y="89141"/>
                    <a:pt x="18776" y="108662"/>
                  </a:cubicBezTo>
                  <a:cubicBezTo>
                    <a:pt x="18526" y="108662"/>
                    <a:pt x="27535" y="110915"/>
                    <a:pt x="32791" y="108913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21E1172-225E-4B36-BA2D-FC1C41405566}"/>
                </a:ext>
              </a:extLst>
            </p:cNvPr>
            <p:cNvSpPr/>
            <p:nvPr/>
          </p:nvSpPr>
          <p:spPr>
            <a:xfrm>
              <a:off x="5157609" y="11512321"/>
              <a:ext cx="150165" cy="150165"/>
            </a:xfrm>
            <a:custGeom>
              <a:avLst/>
              <a:gdLst>
                <a:gd name="connsiteX0" fmla="*/ 26279 w 150165"/>
                <a:gd name="connsiteY0" fmla="*/ 117839 h 150165"/>
                <a:gd name="connsiteX1" fmla="*/ 145911 w 150165"/>
                <a:gd name="connsiteY1" fmla="*/ 19730 h 150165"/>
                <a:gd name="connsiteX2" fmla="*/ 149915 w 150165"/>
                <a:gd name="connsiteY2" fmla="*/ 25737 h 150165"/>
                <a:gd name="connsiteX3" fmla="*/ 18771 w 150165"/>
                <a:gd name="connsiteY3" fmla="*/ 132855 h 150165"/>
                <a:gd name="connsiteX4" fmla="*/ 26279 w 150165"/>
                <a:gd name="connsiteY4" fmla="*/ 117839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165" h="150165">
                  <a:moveTo>
                    <a:pt x="26279" y="117839"/>
                  </a:moveTo>
                  <a:cubicBezTo>
                    <a:pt x="26279" y="117839"/>
                    <a:pt x="100110" y="68284"/>
                    <a:pt x="145911" y="19730"/>
                  </a:cubicBezTo>
                  <a:cubicBezTo>
                    <a:pt x="145911" y="19730"/>
                    <a:pt x="155671" y="15225"/>
                    <a:pt x="149915" y="25737"/>
                  </a:cubicBezTo>
                  <a:cubicBezTo>
                    <a:pt x="144159" y="36249"/>
                    <a:pt x="81840" y="92561"/>
                    <a:pt x="18771" y="132855"/>
                  </a:cubicBezTo>
                  <a:cubicBezTo>
                    <a:pt x="18771" y="132855"/>
                    <a:pt x="20523" y="126097"/>
                    <a:pt x="26279" y="117839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EF90FC3-C896-4B21-9463-0B12BEF3396A}"/>
                </a:ext>
              </a:extLst>
            </p:cNvPr>
            <p:cNvSpPr/>
            <p:nvPr/>
          </p:nvSpPr>
          <p:spPr>
            <a:xfrm>
              <a:off x="5185640" y="11558234"/>
              <a:ext cx="150165" cy="125138"/>
            </a:xfrm>
            <a:custGeom>
              <a:avLst/>
              <a:gdLst>
                <a:gd name="connsiteX0" fmla="*/ 34038 w 150165"/>
                <a:gd name="connsiteY0" fmla="*/ 117726 h 125137"/>
                <a:gd name="connsiteX1" fmla="*/ 150666 w 150165"/>
                <a:gd name="connsiteY1" fmla="*/ 26876 h 125137"/>
                <a:gd name="connsiteX2" fmla="*/ 144659 w 150165"/>
                <a:gd name="connsiteY2" fmla="*/ 20619 h 125137"/>
                <a:gd name="connsiteX3" fmla="*/ 18771 w 150165"/>
                <a:gd name="connsiteY3" fmla="*/ 119978 h 125137"/>
                <a:gd name="connsiteX4" fmla="*/ 34038 w 150165"/>
                <a:gd name="connsiteY4" fmla="*/ 117726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165" h="125137">
                  <a:moveTo>
                    <a:pt x="34038" y="117726"/>
                  </a:moveTo>
                  <a:cubicBezTo>
                    <a:pt x="34038" y="117726"/>
                    <a:pt x="82841" y="91447"/>
                    <a:pt x="150666" y="26876"/>
                  </a:cubicBezTo>
                  <a:cubicBezTo>
                    <a:pt x="150666" y="26876"/>
                    <a:pt x="154921" y="14112"/>
                    <a:pt x="144659" y="20619"/>
                  </a:cubicBezTo>
                  <a:cubicBezTo>
                    <a:pt x="134398" y="27126"/>
                    <a:pt x="78086" y="82437"/>
                    <a:pt x="18771" y="119978"/>
                  </a:cubicBezTo>
                  <a:cubicBezTo>
                    <a:pt x="19021" y="119729"/>
                    <a:pt x="29032" y="120229"/>
                    <a:pt x="34038" y="117726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EE0F765-07B8-46D9-B3A1-B63628B7B32B}"/>
                </a:ext>
              </a:extLst>
            </p:cNvPr>
            <p:cNvSpPr/>
            <p:nvPr/>
          </p:nvSpPr>
          <p:spPr>
            <a:xfrm>
              <a:off x="4714370" y="11168150"/>
              <a:ext cx="125138" cy="175193"/>
            </a:xfrm>
            <a:custGeom>
              <a:avLst/>
              <a:gdLst>
                <a:gd name="connsiteX0" fmla="*/ 126139 w 125137"/>
                <a:gd name="connsiteY0" fmla="*/ 18771 h 175192"/>
                <a:gd name="connsiteX1" fmla="*/ 18771 w 125137"/>
                <a:gd name="connsiteY1" fmla="*/ 118130 h 175192"/>
                <a:gd name="connsiteX2" fmla="*/ 126139 w 125137"/>
                <a:gd name="connsiteY2" fmla="*/ 18771 h 1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37" h="175192">
                  <a:moveTo>
                    <a:pt x="126139" y="18771"/>
                  </a:moveTo>
                  <a:cubicBezTo>
                    <a:pt x="126139" y="18771"/>
                    <a:pt x="20523" y="59816"/>
                    <a:pt x="18771" y="118130"/>
                  </a:cubicBezTo>
                  <a:cubicBezTo>
                    <a:pt x="18521" y="161178"/>
                    <a:pt x="120133" y="221494"/>
                    <a:pt x="126139" y="18771"/>
                  </a:cubicBez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AB7B347-F232-4669-8C56-FFDC7D92E8BF}"/>
                </a:ext>
              </a:extLst>
            </p:cNvPr>
            <p:cNvSpPr/>
            <p:nvPr/>
          </p:nvSpPr>
          <p:spPr>
            <a:xfrm>
              <a:off x="4551841" y="11264256"/>
              <a:ext cx="125138" cy="150165"/>
            </a:xfrm>
            <a:custGeom>
              <a:avLst/>
              <a:gdLst>
                <a:gd name="connsiteX0" fmla="*/ 128743 w 125137"/>
                <a:gd name="connsiteY0" fmla="*/ 18771 h 150165"/>
                <a:gd name="connsiteX1" fmla="*/ 18872 w 125137"/>
                <a:gd name="connsiteY1" fmla="*/ 115127 h 150165"/>
                <a:gd name="connsiteX2" fmla="*/ 128743 w 125137"/>
                <a:gd name="connsiteY2" fmla="*/ 18771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37" h="150165">
                  <a:moveTo>
                    <a:pt x="128743" y="18771"/>
                  </a:moveTo>
                  <a:cubicBezTo>
                    <a:pt x="128743" y="18771"/>
                    <a:pt x="22126" y="58815"/>
                    <a:pt x="18872" y="115127"/>
                  </a:cubicBezTo>
                  <a:cubicBezTo>
                    <a:pt x="14868" y="157674"/>
                    <a:pt x="130745" y="208980"/>
                    <a:pt x="128743" y="18771"/>
                  </a:cubicBez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73852B7-072A-4994-8E5C-D45795D15B06}"/>
                </a:ext>
              </a:extLst>
            </p:cNvPr>
            <p:cNvSpPr/>
            <p:nvPr/>
          </p:nvSpPr>
          <p:spPr>
            <a:xfrm>
              <a:off x="4561245" y="11425684"/>
              <a:ext cx="100110" cy="125138"/>
            </a:xfrm>
            <a:custGeom>
              <a:avLst/>
              <a:gdLst>
                <a:gd name="connsiteX0" fmla="*/ 77793 w 100110"/>
                <a:gd name="connsiteY0" fmla="*/ 18771 h 125137"/>
                <a:gd name="connsiteX1" fmla="*/ 19228 w 100110"/>
                <a:gd name="connsiteY1" fmla="*/ 100110 h 125137"/>
                <a:gd name="connsiteX2" fmla="*/ 77793 w 100110"/>
                <a:gd name="connsiteY2" fmla="*/ 18771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10" h="125137">
                  <a:moveTo>
                    <a:pt x="77793" y="18771"/>
                  </a:moveTo>
                  <a:cubicBezTo>
                    <a:pt x="77793" y="18771"/>
                    <a:pt x="12721" y="62069"/>
                    <a:pt x="19228" y="100110"/>
                  </a:cubicBezTo>
                  <a:cubicBezTo>
                    <a:pt x="22982" y="129142"/>
                    <a:pt x="108326" y="145661"/>
                    <a:pt x="77793" y="18771"/>
                  </a:cubicBezTo>
                  <a:close/>
                </a:path>
              </a:pathLst>
            </a:custGeom>
            <a:solidFill>
              <a:srgbClr val="CAEA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2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A6C0AB8-D8C7-4341-A689-2E9576F4AAF1}"/>
              </a:ext>
            </a:extLst>
          </p:cNvPr>
          <p:cNvSpPr/>
          <p:nvPr/>
        </p:nvSpPr>
        <p:spPr>
          <a:xfrm>
            <a:off x="9079118" y="5975409"/>
            <a:ext cx="1276554" cy="1576919"/>
          </a:xfrm>
          <a:custGeom>
            <a:avLst/>
            <a:gdLst>
              <a:gd name="connsiteX0" fmla="*/ 663231 w 1276405"/>
              <a:gd name="connsiteY0" fmla="*/ 42797 h 1576736"/>
              <a:gd name="connsiteX1" fmla="*/ 18771 w 1276405"/>
              <a:gd name="connsiteY1" fmla="*/ 18771 h 1576736"/>
              <a:gd name="connsiteX2" fmla="*/ 18771 w 1276405"/>
              <a:gd name="connsiteY2" fmla="*/ 1503656 h 1576736"/>
              <a:gd name="connsiteX3" fmla="*/ 18771 w 1276405"/>
              <a:gd name="connsiteY3" fmla="*/ 1547955 h 1576736"/>
              <a:gd name="connsiteX4" fmla="*/ 18771 w 1276405"/>
              <a:gd name="connsiteY4" fmla="*/ 1548956 h 1576736"/>
              <a:gd name="connsiteX5" fmla="*/ 27030 w 1276405"/>
              <a:gd name="connsiteY5" fmla="*/ 1548956 h 1576736"/>
              <a:gd name="connsiteX6" fmla="*/ 663231 w 1276405"/>
              <a:gd name="connsiteY6" fmla="*/ 1571981 h 1576736"/>
              <a:gd name="connsiteX7" fmla="*/ 1270650 w 1276405"/>
              <a:gd name="connsiteY7" fmla="*/ 1551709 h 1576736"/>
              <a:gd name="connsiteX8" fmla="*/ 1270650 w 1276405"/>
              <a:gd name="connsiteY8" fmla="*/ 1548956 h 1576736"/>
              <a:gd name="connsiteX9" fmla="*/ 1270650 w 1276405"/>
              <a:gd name="connsiteY9" fmla="*/ 1499902 h 1576736"/>
              <a:gd name="connsiteX10" fmla="*/ 1270650 w 1276405"/>
              <a:gd name="connsiteY10" fmla="*/ 22775 h 1576736"/>
              <a:gd name="connsiteX11" fmla="*/ 663231 w 1276405"/>
              <a:gd name="connsiteY11" fmla="*/ 42797 h 157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6405" h="1576736">
                <a:moveTo>
                  <a:pt x="663231" y="42797"/>
                </a:moveTo>
                <a:cubicBezTo>
                  <a:pt x="385425" y="42797"/>
                  <a:pt x="143407" y="33036"/>
                  <a:pt x="18771" y="18771"/>
                </a:cubicBezTo>
                <a:lnTo>
                  <a:pt x="18771" y="1503656"/>
                </a:lnTo>
                <a:lnTo>
                  <a:pt x="18771" y="1547955"/>
                </a:lnTo>
                <a:lnTo>
                  <a:pt x="18771" y="1548956"/>
                </a:lnTo>
                <a:lnTo>
                  <a:pt x="27030" y="1548956"/>
                </a:lnTo>
                <a:cubicBezTo>
                  <a:pt x="154171" y="1562721"/>
                  <a:pt x="391432" y="1571981"/>
                  <a:pt x="663231" y="1571981"/>
                </a:cubicBezTo>
                <a:cubicBezTo>
                  <a:pt x="915759" y="1571981"/>
                  <a:pt x="1138504" y="1563972"/>
                  <a:pt x="1270650" y="1551709"/>
                </a:cubicBezTo>
                <a:lnTo>
                  <a:pt x="1270650" y="1548956"/>
                </a:lnTo>
                <a:lnTo>
                  <a:pt x="1270650" y="1499902"/>
                </a:lnTo>
                <a:lnTo>
                  <a:pt x="1270650" y="22775"/>
                </a:lnTo>
                <a:cubicBezTo>
                  <a:pt x="1138504" y="34788"/>
                  <a:pt x="915759" y="42797"/>
                  <a:pt x="663231" y="42797"/>
                </a:cubicBezTo>
                <a:close/>
              </a:path>
            </a:pathLst>
          </a:custGeom>
          <a:solidFill>
            <a:srgbClr val="F0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DF69854-DEED-4E7D-8A06-795B12D97BFA}"/>
              </a:ext>
            </a:extLst>
          </p:cNvPr>
          <p:cNvSpPr/>
          <p:nvPr/>
        </p:nvSpPr>
        <p:spPr>
          <a:xfrm>
            <a:off x="9277359" y="6457996"/>
            <a:ext cx="901096" cy="901096"/>
          </a:xfrm>
          <a:custGeom>
            <a:avLst/>
            <a:gdLst>
              <a:gd name="connsiteX0" fmla="*/ 882723 w 900992"/>
              <a:gd name="connsiteY0" fmla="*/ 450746 h 900992"/>
              <a:gd name="connsiteX1" fmla="*/ 450747 w 900992"/>
              <a:gd name="connsiteY1" fmla="*/ 882722 h 900992"/>
              <a:gd name="connsiteX2" fmla="*/ 18771 w 900992"/>
              <a:gd name="connsiteY2" fmla="*/ 450746 h 900992"/>
              <a:gd name="connsiteX3" fmla="*/ 450747 w 900992"/>
              <a:gd name="connsiteY3" fmla="*/ 18771 h 900992"/>
              <a:gd name="connsiteX4" fmla="*/ 882723 w 900992"/>
              <a:gd name="connsiteY4" fmla="*/ 450746 h 90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992" h="900992">
                <a:moveTo>
                  <a:pt x="882723" y="450746"/>
                </a:moveTo>
                <a:cubicBezTo>
                  <a:pt x="882723" y="689259"/>
                  <a:pt x="689260" y="882722"/>
                  <a:pt x="450747" y="882722"/>
                </a:cubicBezTo>
                <a:cubicBezTo>
                  <a:pt x="212235" y="882722"/>
                  <a:pt x="18771" y="689259"/>
                  <a:pt x="18771" y="450746"/>
                </a:cubicBezTo>
                <a:cubicBezTo>
                  <a:pt x="18771" y="212234"/>
                  <a:pt x="211984" y="18771"/>
                  <a:pt x="450747" y="18771"/>
                </a:cubicBezTo>
                <a:cubicBezTo>
                  <a:pt x="689511" y="18771"/>
                  <a:pt x="882723" y="212234"/>
                  <a:pt x="882723" y="450746"/>
                </a:cubicBezTo>
                <a:close/>
              </a:path>
            </a:pathLst>
          </a:custGeom>
          <a:solidFill>
            <a:srgbClr val="CD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614326-E0BD-4515-905D-A2616A9650F9}"/>
              </a:ext>
            </a:extLst>
          </p:cNvPr>
          <p:cNvSpPr/>
          <p:nvPr/>
        </p:nvSpPr>
        <p:spPr>
          <a:xfrm>
            <a:off x="9352625" y="6386872"/>
            <a:ext cx="150182" cy="150182"/>
          </a:xfrm>
          <a:custGeom>
            <a:avLst/>
            <a:gdLst>
              <a:gd name="connsiteX0" fmla="*/ 133474 w 150165"/>
              <a:gd name="connsiteY0" fmla="*/ 65610 h 150165"/>
              <a:gd name="connsiteX1" fmla="*/ 137979 w 150165"/>
              <a:gd name="connsiteY1" fmla="*/ 76872 h 150165"/>
              <a:gd name="connsiteX2" fmla="*/ 137229 w 150165"/>
              <a:gd name="connsiteY2" fmla="*/ 92139 h 150165"/>
              <a:gd name="connsiteX3" fmla="*/ 129220 w 150165"/>
              <a:gd name="connsiteY3" fmla="*/ 109408 h 150165"/>
              <a:gd name="connsiteX4" fmla="*/ 113202 w 150165"/>
              <a:gd name="connsiteY4" fmla="*/ 125926 h 150165"/>
              <a:gd name="connsiteX5" fmla="*/ 70404 w 150165"/>
              <a:gd name="connsiteY5" fmla="*/ 138690 h 150165"/>
              <a:gd name="connsiteX6" fmla="*/ 33113 w 150165"/>
              <a:gd name="connsiteY6" fmla="*/ 114414 h 150165"/>
              <a:gd name="connsiteX7" fmla="*/ 19599 w 150165"/>
              <a:gd name="connsiteY7" fmla="*/ 85131 h 150165"/>
              <a:gd name="connsiteX8" fmla="*/ 22853 w 150165"/>
              <a:gd name="connsiteY8" fmla="*/ 56099 h 150165"/>
              <a:gd name="connsiteX9" fmla="*/ 43125 w 150165"/>
              <a:gd name="connsiteY9" fmla="*/ 31322 h 150165"/>
              <a:gd name="connsiteX10" fmla="*/ 61645 w 150165"/>
              <a:gd name="connsiteY10" fmla="*/ 21562 h 150165"/>
              <a:gd name="connsiteX11" fmla="*/ 79415 w 150165"/>
              <a:gd name="connsiteY11" fmla="*/ 18809 h 150165"/>
              <a:gd name="connsiteX12" fmla="*/ 94181 w 150165"/>
              <a:gd name="connsiteY12" fmla="*/ 21562 h 150165"/>
              <a:gd name="connsiteX13" fmla="*/ 103441 w 150165"/>
              <a:gd name="connsiteY13" fmla="*/ 28319 h 150165"/>
              <a:gd name="connsiteX14" fmla="*/ 105694 w 150165"/>
              <a:gd name="connsiteY14" fmla="*/ 37579 h 150165"/>
              <a:gd name="connsiteX15" fmla="*/ 100438 w 150165"/>
              <a:gd name="connsiteY15" fmla="*/ 46088 h 150165"/>
              <a:gd name="connsiteX16" fmla="*/ 94431 w 150165"/>
              <a:gd name="connsiteY16" fmla="*/ 48341 h 150165"/>
              <a:gd name="connsiteX17" fmla="*/ 86422 w 150165"/>
              <a:gd name="connsiteY17" fmla="*/ 46839 h 150165"/>
              <a:gd name="connsiteX18" fmla="*/ 70404 w 150165"/>
              <a:gd name="connsiteY18" fmla="*/ 43836 h 150165"/>
              <a:gd name="connsiteX19" fmla="*/ 56389 w 150165"/>
              <a:gd name="connsiteY19" fmla="*/ 49592 h 150165"/>
              <a:gd name="connsiteX20" fmla="*/ 45878 w 150165"/>
              <a:gd name="connsiteY20" fmla="*/ 70115 h 150165"/>
              <a:gd name="connsiteX21" fmla="*/ 56138 w 150165"/>
              <a:gd name="connsiteY21" fmla="*/ 96644 h 150165"/>
              <a:gd name="connsiteX22" fmla="*/ 66902 w 150165"/>
              <a:gd name="connsiteY22" fmla="*/ 107406 h 150165"/>
              <a:gd name="connsiteX23" fmla="*/ 78664 w 150165"/>
              <a:gd name="connsiteY23" fmla="*/ 113162 h 150165"/>
              <a:gd name="connsiteX24" fmla="*/ 90426 w 150165"/>
              <a:gd name="connsiteY24" fmla="*/ 113413 h 150165"/>
              <a:gd name="connsiteX25" fmla="*/ 101438 w 150165"/>
              <a:gd name="connsiteY25" fmla="*/ 108157 h 150165"/>
              <a:gd name="connsiteX26" fmla="*/ 110949 w 150165"/>
              <a:gd name="connsiteY26" fmla="*/ 95893 h 150165"/>
              <a:gd name="connsiteX27" fmla="*/ 112201 w 150165"/>
              <a:gd name="connsiteY27" fmla="*/ 79375 h 150165"/>
              <a:gd name="connsiteX28" fmla="*/ 112201 w 150165"/>
              <a:gd name="connsiteY28" fmla="*/ 69865 h 150165"/>
              <a:gd name="connsiteX29" fmla="*/ 116456 w 150165"/>
              <a:gd name="connsiteY29" fmla="*/ 63107 h 150165"/>
              <a:gd name="connsiteX30" fmla="*/ 125966 w 150165"/>
              <a:gd name="connsiteY30" fmla="*/ 61105 h 150165"/>
              <a:gd name="connsiteX31" fmla="*/ 133474 w 150165"/>
              <a:gd name="connsiteY31" fmla="*/ 65610 h 15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0165" h="150165">
                <a:moveTo>
                  <a:pt x="133474" y="65610"/>
                </a:moveTo>
                <a:cubicBezTo>
                  <a:pt x="135727" y="68613"/>
                  <a:pt x="137229" y="72117"/>
                  <a:pt x="137979" y="76872"/>
                </a:cubicBezTo>
                <a:cubicBezTo>
                  <a:pt x="138731" y="81377"/>
                  <a:pt x="138480" y="86383"/>
                  <a:pt x="137229" y="92139"/>
                </a:cubicBezTo>
                <a:cubicBezTo>
                  <a:pt x="135976" y="97645"/>
                  <a:pt x="133224" y="103401"/>
                  <a:pt x="129220" y="109408"/>
                </a:cubicBezTo>
                <a:cubicBezTo>
                  <a:pt x="125215" y="115164"/>
                  <a:pt x="119960" y="120671"/>
                  <a:pt x="113202" y="125926"/>
                </a:cubicBezTo>
                <a:cubicBezTo>
                  <a:pt x="98936" y="136688"/>
                  <a:pt x="84670" y="140943"/>
                  <a:pt x="70404" y="138690"/>
                </a:cubicBezTo>
                <a:cubicBezTo>
                  <a:pt x="56138" y="136438"/>
                  <a:pt x="43625" y="128429"/>
                  <a:pt x="33113" y="114414"/>
                </a:cubicBezTo>
                <a:cubicBezTo>
                  <a:pt x="25856" y="104903"/>
                  <a:pt x="21351" y="95142"/>
                  <a:pt x="19599" y="85131"/>
                </a:cubicBezTo>
                <a:cubicBezTo>
                  <a:pt x="17847" y="75121"/>
                  <a:pt x="18848" y="65360"/>
                  <a:pt x="22853" y="56099"/>
                </a:cubicBezTo>
                <a:cubicBezTo>
                  <a:pt x="26857" y="46839"/>
                  <a:pt x="33615" y="38580"/>
                  <a:pt x="43125" y="31322"/>
                </a:cubicBezTo>
                <a:cubicBezTo>
                  <a:pt x="49132" y="26817"/>
                  <a:pt x="55138" y="23564"/>
                  <a:pt x="61645" y="21562"/>
                </a:cubicBezTo>
                <a:cubicBezTo>
                  <a:pt x="67902" y="19559"/>
                  <a:pt x="73909" y="18558"/>
                  <a:pt x="79415" y="18809"/>
                </a:cubicBezTo>
                <a:cubicBezTo>
                  <a:pt x="84921" y="19059"/>
                  <a:pt x="89927" y="19809"/>
                  <a:pt x="94181" y="21562"/>
                </a:cubicBezTo>
                <a:cubicBezTo>
                  <a:pt x="98435" y="23313"/>
                  <a:pt x="101438" y="25566"/>
                  <a:pt x="103441" y="28319"/>
                </a:cubicBezTo>
                <a:cubicBezTo>
                  <a:pt x="105694" y="31072"/>
                  <a:pt x="106194" y="34325"/>
                  <a:pt x="105694" y="37579"/>
                </a:cubicBezTo>
                <a:cubicBezTo>
                  <a:pt x="105193" y="41083"/>
                  <a:pt x="103441" y="43836"/>
                  <a:pt x="100438" y="46088"/>
                </a:cubicBezTo>
                <a:cubicBezTo>
                  <a:pt x="98435" y="47590"/>
                  <a:pt x="96434" y="48341"/>
                  <a:pt x="94431" y="48341"/>
                </a:cubicBezTo>
                <a:cubicBezTo>
                  <a:pt x="92429" y="48341"/>
                  <a:pt x="89676" y="47840"/>
                  <a:pt x="86422" y="46839"/>
                </a:cubicBezTo>
                <a:cubicBezTo>
                  <a:pt x="80416" y="44837"/>
                  <a:pt x="74909" y="43836"/>
                  <a:pt x="70404" y="43836"/>
                </a:cubicBezTo>
                <a:cubicBezTo>
                  <a:pt x="65649" y="44086"/>
                  <a:pt x="60894" y="45838"/>
                  <a:pt x="56389" y="49592"/>
                </a:cubicBezTo>
                <a:cubicBezTo>
                  <a:pt x="49633" y="54848"/>
                  <a:pt x="46128" y="61605"/>
                  <a:pt x="45878" y="70115"/>
                </a:cubicBezTo>
                <a:cubicBezTo>
                  <a:pt x="45627" y="78624"/>
                  <a:pt x="49132" y="87384"/>
                  <a:pt x="56138" y="96644"/>
                </a:cubicBezTo>
                <a:cubicBezTo>
                  <a:pt x="59392" y="100899"/>
                  <a:pt x="62896" y="104653"/>
                  <a:pt x="66902" y="107406"/>
                </a:cubicBezTo>
                <a:cubicBezTo>
                  <a:pt x="70655" y="110159"/>
                  <a:pt x="74660" y="112161"/>
                  <a:pt x="78664" y="113162"/>
                </a:cubicBezTo>
                <a:cubicBezTo>
                  <a:pt x="82668" y="114163"/>
                  <a:pt x="86673" y="114163"/>
                  <a:pt x="90426" y="113413"/>
                </a:cubicBezTo>
                <a:cubicBezTo>
                  <a:pt x="94181" y="112662"/>
                  <a:pt x="97936" y="110910"/>
                  <a:pt x="101438" y="108157"/>
                </a:cubicBezTo>
                <a:cubicBezTo>
                  <a:pt x="105945" y="104653"/>
                  <a:pt x="109197" y="100648"/>
                  <a:pt x="110949" y="95893"/>
                </a:cubicBezTo>
                <a:cubicBezTo>
                  <a:pt x="112701" y="91138"/>
                  <a:pt x="113202" y="85882"/>
                  <a:pt x="112201" y="79375"/>
                </a:cubicBezTo>
                <a:cubicBezTo>
                  <a:pt x="111700" y="75621"/>
                  <a:pt x="111700" y="72618"/>
                  <a:pt x="112201" y="69865"/>
                </a:cubicBezTo>
                <a:cubicBezTo>
                  <a:pt x="112701" y="67112"/>
                  <a:pt x="114203" y="64859"/>
                  <a:pt x="116456" y="63107"/>
                </a:cubicBezTo>
                <a:cubicBezTo>
                  <a:pt x="119208" y="61105"/>
                  <a:pt x="122462" y="60354"/>
                  <a:pt x="125966" y="61105"/>
                </a:cubicBezTo>
                <a:cubicBezTo>
                  <a:pt x="128970" y="61605"/>
                  <a:pt x="131472" y="63358"/>
                  <a:pt x="133474" y="65610"/>
                </a:cubicBezTo>
                <a:close/>
              </a:path>
            </a:pathLst>
          </a:custGeom>
          <a:solidFill>
            <a:srgbClr val="8DC0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48C9A9B-D4D8-46B6-8D34-52751EBDFEF6}"/>
              </a:ext>
            </a:extLst>
          </p:cNvPr>
          <p:cNvSpPr/>
          <p:nvPr/>
        </p:nvSpPr>
        <p:spPr>
          <a:xfrm>
            <a:off x="9485336" y="6316543"/>
            <a:ext cx="150182" cy="150182"/>
          </a:xfrm>
          <a:custGeom>
            <a:avLst/>
            <a:gdLst>
              <a:gd name="connsiteX0" fmla="*/ 131922 w 150165"/>
              <a:gd name="connsiteY0" fmla="*/ 58596 h 150165"/>
              <a:gd name="connsiteX1" fmla="*/ 136177 w 150165"/>
              <a:gd name="connsiteY1" fmla="*/ 82372 h 150165"/>
              <a:gd name="connsiteX2" fmla="*/ 131421 w 150165"/>
              <a:gd name="connsiteY2" fmla="*/ 103895 h 150165"/>
              <a:gd name="connsiteX3" fmla="*/ 118158 w 150165"/>
              <a:gd name="connsiteY3" fmla="*/ 121415 h 150165"/>
              <a:gd name="connsiteX4" fmla="*/ 97134 w 150165"/>
              <a:gd name="connsiteY4" fmla="*/ 133428 h 150165"/>
              <a:gd name="connsiteX5" fmla="*/ 73359 w 150165"/>
              <a:gd name="connsiteY5" fmla="*/ 137432 h 150165"/>
              <a:gd name="connsiteX6" fmla="*/ 52084 w 150165"/>
              <a:gd name="connsiteY6" fmla="*/ 132177 h 150165"/>
              <a:gd name="connsiteX7" fmla="*/ 34815 w 150165"/>
              <a:gd name="connsiteY7" fmla="*/ 118411 h 150165"/>
              <a:gd name="connsiteX8" fmla="*/ 23053 w 150165"/>
              <a:gd name="connsiteY8" fmla="*/ 97388 h 150165"/>
              <a:gd name="connsiteX9" fmla="*/ 18797 w 150165"/>
              <a:gd name="connsiteY9" fmla="*/ 73362 h 150165"/>
              <a:gd name="connsiteX10" fmla="*/ 23553 w 150165"/>
              <a:gd name="connsiteY10" fmla="*/ 51838 h 150165"/>
              <a:gd name="connsiteX11" fmla="*/ 36818 w 150165"/>
              <a:gd name="connsiteY11" fmla="*/ 34569 h 150165"/>
              <a:gd name="connsiteX12" fmla="*/ 57840 w 150165"/>
              <a:gd name="connsiteY12" fmla="*/ 22806 h 150165"/>
              <a:gd name="connsiteX13" fmla="*/ 81617 w 150165"/>
              <a:gd name="connsiteY13" fmla="*/ 18802 h 150165"/>
              <a:gd name="connsiteX14" fmla="*/ 102891 w 150165"/>
              <a:gd name="connsiteY14" fmla="*/ 24057 h 150165"/>
              <a:gd name="connsiteX15" fmla="*/ 120160 w 150165"/>
              <a:gd name="connsiteY15" fmla="*/ 37823 h 150165"/>
              <a:gd name="connsiteX16" fmla="*/ 131922 w 150165"/>
              <a:gd name="connsiteY16" fmla="*/ 58596 h 150165"/>
              <a:gd name="connsiteX17" fmla="*/ 104393 w 150165"/>
              <a:gd name="connsiteY17" fmla="*/ 68356 h 150165"/>
              <a:gd name="connsiteX18" fmla="*/ 87874 w 150165"/>
              <a:gd name="connsiteY18" fmla="*/ 45081 h 150165"/>
              <a:gd name="connsiteX19" fmla="*/ 64849 w 150165"/>
              <a:gd name="connsiteY19" fmla="*/ 42828 h 150165"/>
              <a:gd name="connsiteX20" fmla="*/ 52335 w 150165"/>
              <a:gd name="connsiteY20" fmla="*/ 52088 h 150165"/>
              <a:gd name="connsiteX21" fmla="*/ 47329 w 150165"/>
              <a:gd name="connsiteY21" fmla="*/ 67606 h 150165"/>
              <a:gd name="connsiteX22" fmla="*/ 50833 w 150165"/>
              <a:gd name="connsiteY22" fmla="*/ 87628 h 150165"/>
              <a:gd name="connsiteX23" fmla="*/ 60594 w 150165"/>
              <a:gd name="connsiteY23" fmla="*/ 105147 h 150165"/>
              <a:gd name="connsiteX24" fmla="*/ 74359 w 150165"/>
              <a:gd name="connsiteY24" fmla="*/ 114157 h 150165"/>
              <a:gd name="connsiteX25" fmla="*/ 90127 w 150165"/>
              <a:gd name="connsiteY25" fmla="*/ 113406 h 150165"/>
              <a:gd name="connsiteX26" fmla="*/ 106644 w 150165"/>
              <a:gd name="connsiteY26" fmla="*/ 97138 h 150165"/>
              <a:gd name="connsiteX27" fmla="*/ 104393 w 150165"/>
              <a:gd name="connsiteY27" fmla="*/ 68356 h 15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0165" h="150165">
                <a:moveTo>
                  <a:pt x="131922" y="58596"/>
                </a:moveTo>
                <a:cubicBezTo>
                  <a:pt x="134926" y="66855"/>
                  <a:pt x="136177" y="74613"/>
                  <a:pt x="136177" y="82372"/>
                </a:cubicBezTo>
                <a:cubicBezTo>
                  <a:pt x="136177" y="90130"/>
                  <a:pt x="134426" y="97388"/>
                  <a:pt x="131421" y="103895"/>
                </a:cubicBezTo>
                <a:cubicBezTo>
                  <a:pt x="128418" y="110653"/>
                  <a:pt x="123913" y="116409"/>
                  <a:pt x="118158" y="121415"/>
                </a:cubicBezTo>
                <a:cubicBezTo>
                  <a:pt x="112402" y="126420"/>
                  <a:pt x="105393" y="130425"/>
                  <a:pt x="97134" y="133428"/>
                </a:cubicBezTo>
                <a:cubicBezTo>
                  <a:pt x="88876" y="136431"/>
                  <a:pt x="80867" y="137683"/>
                  <a:pt x="73359" y="137432"/>
                </a:cubicBezTo>
                <a:cubicBezTo>
                  <a:pt x="65849" y="137182"/>
                  <a:pt x="58842" y="135430"/>
                  <a:pt x="52084" y="132177"/>
                </a:cubicBezTo>
                <a:cubicBezTo>
                  <a:pt x="45577" y="128923"/>
                  <a:pt x="39821" y="124418"/>
                  <a:pt x="34815" y="118411"/>
                </a:cubicBezTo>
                <a:cubicBezTo>
                  <a:pt x="29810" y="112405"/>
                  <a:pt x="26056" y="105397"/>
                  <a:pt x="23053" y="97388"/>
                </a:cubicBezTo>
                <a:cubicBezTo>
                  <a:pt x="20050" y="89129"/>
                  <a:pt x="18548" y="81120"/>
                  <a:pt x="18797" y="73362"/>
                </a:cubicBezTo>
                <a:cubicBezTo>
                  <a:pt x="18797" y="65603"/>
                  <a:pt x="20549" y="58345"/>
                  <a:pt x="23553" y="51838"/>
                </a:cubicBezTo>
                <a:cubicBezTo>
                  <a:pt x="26556" y="45331"/>
                  <a:pt x="30812" y="39574"/>
                  <a:pt x="36818" y="34569"/>
                </a:cubicBezTo>
                <a:cubicBezTo>
                  <a:pt x="42574" y="29564"/>
                  <a:pt x="49582" y="25559"/>
                  <a:pt x="57840" y="22806"/>
                </a:cubicBezTo>
                <a:cubicBezTo>
                  <a:pt x="66100" y="19803"/>
                  <a:pt x="74109" y="18551"/>
                  <a:pt x="81617" y="18802"/>
                </a:cubicBezTo>
                <a:cubicBezTo>
                  <a:pt x="89375" y="19052"/>
                  <a:pt x="96384" y="20804"/>
                  <a:pt x="102891" y="24057"/>
                </a:cubicBezTo>
                <a:cubicBezTo>
                  <a:pt x="109399" y="27311"/>
                  <a:pt x="115154" y="31816"/>
                  <a:pt x="120160" y="37823"/>
                </a:cubicBezTo>
                <a:cubicBezTo>
                  <a:pt x="124915" y="43579"/>
                  <a:pt x="128919" y="50587"/>
                  <a:pt x="131922" y="58596"/>
                </a:cubicBezTo>
                <a:close/>
                <a:moveTo>
                  <a:pt x="104393" y="68356"/>
                </a:moveTo>
                <a:cubicBezTo>
                  <a:pt x="100387" y="57344"/>
                  <a:pt x="94882" y="49586"/>
                  <a:pt x="87874" y="45081"/>
                </a:cubicBezTo>
                <a:cubicBezTo>
                  <a:pt x="80616" y="40576"/>
                  <a:pt x="73108" y="39825"/>
                  <a:pt x="64849" y="42828"/>
                </a:cubicBezTo>
                <a:cubicBezTo>
                  <a:pt x="59592" y="44580"/>
                  <a:pt x="55338" y="47834"/>
                  <a:pt x="52335" y="52088"/>
                </a:cubicBezTo>
                <a:cubicBezTo>
                  <a:pt x="49332" y="56343"/>
                  <a:pt x="47580" y="61599"/>
                  <a:pt x="47329" y="67606"/>
                </a:cubicBezTo>
                <a:cubicBezTo>
                  <a:pt x="47079" y="73862"/>
                  <a:pt x="48331" y="80369"/>
                  <a:pt x="50833" y="87628"/>
                </a:cubicBezTo>
                <a:cubicBezTo>
                  <a:pt x="53335" y="94635"/>
                  <a:pt x="56589" y="100642"/>
                  <a:pt x="60594" y="105147"/>
                </a:cubicBezTo>
                <a:cubicBezTo>
                  <a:pt x="64598" y="109652"/>
                  <a:pt x="69103" y="112655"/>
                  <a:pt x="74359" y="114157"/>
                </a:cubicBezTo>
                <a:cubicBezTo>
                  <a:pt x="79365" y="115658"/>
                  <a:pt x="84620" y="115158"/>
                  <a:pt x="90127" y="113406"/>
                </a:cubicBezTo>
                <a:cubicBezTo>
                  <a:pt x="98386" y="110402"/>
                  <a:pt x="103892" y="104896"/>
                  <a:pt x="106644" y="97138"/>
                </a:cubicBezTo>
                <a:cubicBezTo>
                  <a:pt x="108897" y="88879"/>
                  <a:pt x="108396" y="79369"/>
                  <a:pt x="104393" y="68356"/>
                </a:cubicBezTo>
                <a:close/>
              </a:path>
            </a:pathLst>
          </a:custGeom>
          <a:solidFill>
            <a:srgbClr val="8DC0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809B1C7-CD12-454A-B384-C1B4C067BF8C}"/>
              </a:ext>
            </a:extLst>
          </p:cNvPr>
          <p:cNvSpPr/>
          <p:nvPr/>
        </p:nvSpPr>
        <p:spPr>
          <a:xfrm>
            <a:off x="9627740" y="6251457"/>
            <a:ext cx="100122" cy="175213"/>
          </a:xfrm>
          <a:custGeom>
            <a:avLst/>
            <a:gdLst>
              <a:gd name="connsiteX0" fmla="*/ 30580 w 100110"/>
              <a:gd name="connsiteY0" fmla="*/ 62106 h 175192"/>
              <a:gd name="connsiteX1" fmla="*/ 33834 w 100110"/>
              <a:gd name="connsiteY1" fmla="*/ 61855 h 175192"/>
              <a:gd name="connsiteX2" fmla="*/ 32332 w 100110"/>
              <a:gd name="connsiteY2" fmla="*/ 44586 h 175192"/>
              <a:gd name="connsiteX3" fmla="*/ 31831 w 100110"/>
              <a:gd name="connsiteY3" fmla="*/ 33574 h 175192"/>
              <a:gd name="connsiteX4" fmla="*/ 33333 w 100110"/>
              <a:gd name="connsiteY4" fmla="*/ 26566 h 175192"/>
              <a:gd name="connsiteX5" fmla="*/ 37837 w 100110"/>
              <a:gd name="connsiteY5" fmla="*/ 21311 h 175192"/>
              <a:gd name="connsiteX6" fmla="*/ 44846 w 100110"/>
              <a:gd name="connsiteY6" fmla="*/ 18808 h 175192"/>
              <a:gd name="connsiteX7" fmla="*/ 55107 w 100110"/>
              <a:gd name="connsiteY7" fmla="*/ 22062 h 175192"/>
              <a:gd name="connsiteX8" fmla="*/ 59361 w 100110"/>
              <a:gd name="connsiteY8" fmla="*/ 28319 h 175192"/>
              <a:gd name="connsiteX9" fmla="*/ 61113 w 100110"/>
              <a:gd name="connsiteY9" fmla="*/ 39581 h 175192"/>
              <a:gd name="connsiteX10" fmla="*/ 62865 w 100110"/>
              <a:gd name="connsiteY10" fmla="*/ 59352 h 175192"/>
              <a:gd name="connsiteX11" fmla="*/ 73378 w 100110"/>
              <a:gd name="connsiteY11" fmla="*/ 58352 h 175192"/>
              <a:gd name="connsiteX12" fmla="*/ 83137 w 100110"/>
              <a:gd name="connsiteY12" fmla="*/ 60354 h 175192"/>
              <a:gd name="connsiteX13" fmla="*/ 86892 w 100110"/>
              <a:gd name="connsiteY13" fmla="*/ 67612 h 175192"/>
              <a:gd name="connsiteX14" fmla="*/ 83137 w 100110"/>
              <a:gd name="connsiteY14" fmla="*/ 76121 h 175192"/>
              <a:gd name="connsiteX15" fmla="*/ 70124 w 100110"/>
              <a:gd name="connsiteY15" fmla="*/ 79625 h 175192"/>
              <a:gd name="connsiteX16" fmla="*/ 64617 w 100110"/>
              <a:gd name="connsiteY16" fmla="*/ 80125 h 175192"/>
              <a:gd name="connsiteX17" fmla="*/ 69372 w 100110"/>
              <a:gd name="connsiteY17" fmla="*/ 133184 h 175192"/>
              <a:gd name="connsiteX18" fmla="*/ 70874 w 100110"/>
              <a:gd name="connsiteY18" fmla="*/ 143445 h 175192"/>
              <a:gd name="connsiteX19" fmla="*/ 73877 w 100110"/>
              <a:gd name="connsiteY19" fmla="*/ 149201 h 175192"/>
              <a:gd name="connsiteX20" fmla="*/ 80886 w 100110"/>
              <a:gd name="connsiteY20" fmla="*/ 150953 h 175192"/>
              <a:gd name="connsiteX21" fmla="*/ 87642 w 100110"/>
              <a:gd name="connsiteY21" fmla="*/ 149452 h 175192"/>
              <a:gd name="connsiteX22" fmla="*/ 94400 w 100110"/>
              <a:gd name="connsiteY22" fmla="*/ 147950 h 175192"/>
              <a:gd name="connsiteX23" fmla="*/ 100907 w 100110"/>
              <a:gd name="connsiteY23" fmla="*/ 150203 h 175192"/>
              <a:gd name="connsiteX24" fmla="*/ 104412 w 100110"/>
              <a:gd name="connsiteY24" fmla="*/ 156960 h 175192"/>
              <a:gd name="connsiteX25" fmla="*/ 97904 w 100110"/>
              <a:gd name="connsiteY25" fmla="*/ 168223 h 175192"/>
              <a:gd name="connsiteX26" fmla="*/ 76381 w 100110"/>
              <a:gd name="connsiteY26" fmla="*/ 173729 h 175192"/>
              <a:gd name="connsiteX27" fmla="*/ 55608 w 100110"/>
              <a:gd name="connsiteY27" fmla="*/ 170976 h 175192"/>
              <a:gd name="connsiteX28" fmla="*/ 45345 w 100110"/>
              <a:gd name="connsiteY28" fmla="*/ 159213 h 175192"/>
              <a:gd name="connsiteX29" fmla="*/ 41342 w 100110"/>
              <a:gd name="connsiteY29" fmla="*/ 137939 h 175192"/>
              <a:gd name="connsiteX30" fmla="*/ 36336 w 100110"/>
              <a:gd name="connsiteY30" fmla="*/ 82628 h 175192"/>
              <a:gd name="connsiteX31" fmla="*/ 32583 w 100110"/>
              <a:gd name="connsiteY31" fmla="*/ 82878 h 175192"/>
              <a:gd name="connsiteX32" fmla="*/ 22822 w 100110"/>
              <a:gd name="connsiteY32" fmla="*/ 80876 h 175192"/>
              <a:gd name="connsiteX33" fmla="*/ 18816 w 100110"/>
              <a:gd name="connsiteY33" fmla="*/ 73618 h 175192"/>
              <a:gd name="connsiteX34" fmla="*/ 21570 w 100110"/>
              <a:gd name="connsiteY34" fmla="*/ 65860 h 175192"/>
              <a:gd name="connsiteX35" fmla="*/ 30580 w 100110"/>
              <a:gd name="connsiteY35" fmla="*/ 62106 h 17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110" h="175192">
                <a:moveTo>
                  <a:pt x="30580" y="62106"/>
                </a:moveTo>
                <a:lnTo>
                  <a:pt x="33834" y="61855"/>
                </a:lnTo>
                <a:lnTo>
                  <a:pt x="32332" y="44586"/>
                </a:lnTo>
                <a:cubicBezTo>
                  <a:pt x="31831" y="39831"/>
                  <a:pt x="31581" y="36327"/>
                  <a:pt x="31831" y="33574"/>
                </a:cubicBezTo>
                <a:cubicBezTo>
                  <a:pt x="31831" y="30821"/>
                  <a:pt x="32332" y="28569"/>
                  <a:pt x="33333" y="26566"/>
                </a:cubicBezTo>
                <a:cubicBezTo>
                  <a:pt x="34333" y="24564"/>
                  <a:pt x="35836" y="22812"/>
                  <a:pt x="37837" y="21311"/>
                </a:cubicBezTo>
                <a:cubicBezTo>
                  <a:pt x="39840" y="19809"/>
                  <a:pt x="42093" y="19058"/>
                  <a:pt x="44846" y="18808"/>
                </a:cubicBezTo>
                <a:cubicBezTo>
                  <a:pt x="48599" y="18558"/>
                  <a:pt x="51853" y="19559"/>
                  <a:pt x="55107" y="22062"/>
                </a:cubicBezTo>
                <a:cubicBezTo>
                  <a:pt x="57360" y="23813"/>
                  <a:pt x="58611" y="25816"/>
                  <a:pt x="59361" y="28319"/>
                </a:cubicBezTo>
                <a:cubicBezTo>
                  <a:pt x="60112" y="30821"/>
                  <a:pt x="60613" y="34575"/>
                  <a:pt x="61113" y="39581"/>
                </a:cubicBezTo>
                <a:lnTo>
                  <a:pt x="62865" y="59352"/>
                </a:lnTo>
                <a:lnTo>
                  <a:pt x="73378" y="58352"/>
                </a:lnTo>
                <a:cubicBezTo>
                  <a:pt x="77381" y="58101"/>
                  <a:pt x="80635" y="58602"/>
                  <a:pt x="83137" y="60354"/>
                </a:cubicBezTo>
                <a:cubicBezTo>
                  <a:pt x="85390" y="62106"/>
                  <a:pt x="86642" y="64608"/>
                  <a:pt x="86892" y="67612"/>
                </a:cubicBezTo>
                <a:cubicBezTo>
                  <a:pt x="87143" y="71366"/>
                  <a:pt x="85892" y="74369"/>
                  <a:pt x="83137" y="76121"/>
                </a:cubicBezTo>
                <a:cubicBezTo>
                  <a:pt x="80134" y="77873"/>
                  <a:pt x="75880" y="79124"/>
                  <a:pt x="70124" y="79625"/>
                </a:cubicBezTo>
                <a:lnTo>
                  <a:pt x="64617" y="80125"/>
                </a:lnTo>
                <a:lnTo>
                  <a:pt x="69372" y="133184"/>
                </a:lnTo>
                <a:cubicBezTo>
                  <a:pt x="69874" y="137689"/>
                  <a:pt x="70373" y="141193"/>
                  <a:pt x="70874" y="143445"/>
                </a:cubicBezTo>
                <a:cubicBezTo>
                  <a:pt x="71375" y="145948"/>
                  <a:pt x="72376" y="147700"/>
                  <a:pt x="73877" y="149201"/>
                </a:cubicBezTo>
                <a:cubicBezTo>
                  <a:pt x="75379" y="150703"/>
                  <a:pt x="77632" y="151204"/>
                  <a:pt x="80886" y="150953"/>
                </a:cubicBezTo>
                <a:cubicBezTo>
                  <a:pt x="82638" y="150703"/>
                  <a:pt x="84889" y="150203"/>
                  <a:pt x="87642" y="149452"/>
                </a:cubicBezTo>
                <a:cubicBezTo>
                  <a:pt x="90645" y="148701"/>
                  <a:pt x="92648" y="148200"/>
                  <a:pt x="94400" y="147950"/>
                </a:cubicBezTo>
                <a:cubicBezTo>
                  <a:pt x="96653" y="147700"/>
                  <a:pt x="98905" y="148451"/>
                  <a:pt x="100907" y="150203"/>
                </a:cubicBezTo>
                <a:cubicBezTo>
                  <a:pt x="102910" y="151954"/>
                  <a:pt x="104161" y="154207"/>
                  <a:pt x="104412" y="156960"/>
                </a:cubicBezTo>
                <a:cubicBezTo>
                  <a:pt x="104911" y="161715"/>
                  <a:pt x="102660" y="165469"/>
                  <a:pt x="97904" y="168223"/>
                </a:cubicBezTo>
                <a:cubicBezTo>
                  <a:pt x="93149" y="171226"/>
                  <a:pt x="85892" y="172978"/>
                  <a:pt x="76381" y="173729"/>
                </a:cubicBezTo>
                <a:cubicBezTo>
                  <a:pt x="67370" y="174479"/>
                  <a:pt x="60363" y="173729"/>
                  <a:pt x="55608" y="170976"/>
                </a:cubicBezTo>
                <a:cubicBezTo>
                  <a:pt x="50602" y="168473"/>
                  <a:pt x="47348" y="164468"/>
                  <a:pt x="45345" y="159213"/>
                </a:cubicBezTo>
                <a:cubicBezTo>
                  <a:pt x="43344" y="153957"/>
                  <a:pt x="42093" y="146949"/>
                  <a:pt x="41342" y="137939"/>
                </a:cubicBezTo>
                <a:lnTo>
                  <a:pt x="36336" y="82628"/>
                </a:lnTo>
                <a:lnTo>
                  <a:pt x="32583" y="82878"/>
                </a:lnTo>
                <a:cubicBezTo>
                  <a:pt x="28327" y="83129"/>
                  <a:pt x="25073" y="82628"/>
                  <a:pt x="22822" y="80876"/>
                </a:cubicBezTo>
                <a:cubicBezTo>
                  <a:pt x="20568" y="79124"/>
                  <a:pt x="19067" y="76622"/>
                  <a:pt x="18816" y="73618"/>
                </a:cubicBezTo>
                <a:cubicBezTo>
                  <a:pt x="18567" y="70615"/>
                  <a:pt x="19317" y="68112"/>
                  <a:pt x="21570" y="65860"/>
                </a:cubicBezTo>
                <a:cubicBezTo>
                  <a:pt x="23072" y="63858"/>
                  <a:pt x="26326" y="62606"/>
                  <a:pt x="30580" y="62106"/>
                </a:cubicBezTo>
                <a:close/>
              </a:path>
            </a:pathLst>
          </a:custGeom>
          <a:solidFill>
            <a:srgbClr val="8DC0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D90CBCA-8BC0-4CFF-A575-36740A0A5479}"/>
              </a:ext>
            </a:extLst>
          </p:cNvPr>
          <p:cNvSpPr/>
          <p:nvPr/>
        </p:nvSpPr>
        <p:spPr>
          <a:xfrm>
            <a:off x="9733118" y="6251654"/>
            <a:ext cx="100122" cy="175213"/>
          </a:xfrm>
          <a:custGeom>
            <a:avLst/>
            <a:gdLst>
              <a:gd name="connsiteX0" fmla="*/ 33584 w 100110"/>
              <a:gd name="connsiteY0" fmla="*/ 58404 h 175192"/>
              <a:gd name="connsiteX1" fmla="*/ 36838 w 100110"/>
              <a:gd name="connsiteY1" fmla="*/ 58655 h 175192"/>
              <a:gd name="connsiteX2" fmla="*/ 38588 w 100110"/>
              <a:gd name="connsiteY2" fmla="*/ 41386 h 175192"/>
              <a:gd name="connsiteX3" fmla="*/ 40090 w 100110"/>
              <a:gd name="connsiteY3" fmla="*/ 30624 h 175192"/>
              <a:gd name="connsiteX4" fmla="*/ 42844 w 100110"/>
              <a:gd name="connsiteY4" fmla="*/ 24117 h 175192"/>
              <a:gd name="connsiteX5" fmla="*/ 48099 w 100110"/>
              <a:gd name="connsiteY5" fmla="*/ 19862 h 175192"/>
              <a:gd name="connsiteX6" fmla="*/ 55358 w 100110"/>
              <a:gd name="connsiteY6" fmla="*/ 18861 h 175192"/>
              <a:gd name="connsiteX7" fmla="*/ 64869 w 100110"/>
              <a:gd name="connsiteY7" fmla="*/ 24117 h 175192"/>
              <a:gd name="connsiteX8" fmla="*/ 67872 w 100110"/>
              <a:gd name="connsiteY8" fmla="*/ 31125 h 175192"/>
              <a:gd name="connsiteX9" fmla="*/ 67371 w 100110"/>
              <a:gd name="connsiteY9" fmla="*/ 42387 h 175192"/>
              <a:gd name="connsiteX10" fmla="*/ 65368 w 100110"/>
              <a:gd name="connsiteY10" fmla="*/ 61908 h 175192"/>
              <a:gd name="connsiteX11" fmla="*/ 75881 w 100110"/>
              <a:gd name="connsiteY11" fmla="*/ 62910 h 175192"/>
              <a:gd name="connsiteX12" fmla="*/ 84890 w 100110"/>
              <a:gd name="connsiteY12" fmla="*/ 66664 h 175192"/>
              <a:gd name="connsiteX13" fmla="*/ 87392 w 100110"/>
              <a:gd name="connsiteY13" fmla="*/ 74422 h 175192"/>
              <a:gd name="connsiteX14" fmla="*/ 81887 w 100110"/>
              <a:gd name="connsiteY14" fmla="*/ 82181 h 175192"/>
              <a:gd name="connsiteX15" fmla="*/ 68371 w 100110"/>
              <a:gd name="connsiteY15" fmla="*/ 83182 h 175192"/>
              <a:gd name="connsiteX16" fmla="*/ 63116 w 100110"/>
              <a:gd name="connsiteY16" fmla="*/ 82681 h 175192"/>
              <a:gd name="connsiteX17" fmla="*/ 57610 w 100110"/>
              <a:gd name="connsiteY17" fmla="*/ 135740 h 175192"/>
              <a:gd name="connsiteX18" fmla="*/ 57110 w 100110"/>
              <a:gd name="connsiteY18" fmla="*/ 146251 h 175192"/>
              <a:gd name="connsiteX19" fmla="*/ 59111 w 100110"/>
              <a:gd name="connsiteY19" fmla="*/ 152508 h 175192"/>
              <a:gd name="connsiteX20" fmla="*/ 65619 w 100110"/>
              <a:gd name="connsiteY20" fmla="*/ 155512 h 175192"/>
              <a:gd name="connsiteX21" fmla="*/ 72627 w 100110"/>
              <a:gd name="connsiteY21" fmla="*/ 155261 h 175192"/>
              <a:gd name="connsiteX22" fmla="*/ 79383 w 100110"/>
              <a:gd name="connsiteY22" fmla="*/ 155011 h 175192"/>
              <a:gd name="connsiteX23" fmla="*/ 85390 w 100110"/>
              <a:gd name="connsiteY23" fmla="*/ 158515 h 175192"/>
              <a:gd name="connsiteX24" fmla="*/ 87392 w 100110"/>
              <a:gd name="connsiteY24" fmla="*/ 165773 h 175192"/>
              <a:gd name="connsiteX25" fmla="*/ 78633 w 100110"/>
              <a:gd name="connsiteY25" fmla="*/ 175534 h 175192"/>
              <a:gd name="connsiteX26" fmla="*/ 56359 w 100110"/>
              <a:gd name="connsiteY26" fmla="*/ 177035 h 175192"/>
              <a:gd name="connsiteX27" fmla="*/ 36337 w 100110"/>
              <a:gd name="connsiteY27" fmla="*/ 170278 h 175192"/>
              <a:gd name="connsiteX28" fmla="*/ 28578 w 100110"/>
              <a:gd name="connsiteY28" fmla="*/ 156763 h 175192"/>
              <a:gd name="connsiteX29" fmla="*/ 28578 w 100110"/>
              <a:gd name="connsiteY29" fmla="*/ 135239 h 175192"/>
              <a:gd name="connsiteX30" fmla="*/ 34334 w 100110"/>
              <a:gd name="connsiteY30" fmla="*/ 79928 h 175192"/>
              <a:gd name="connsiteX31" fmla="*/ 30581 w 100110"/>
              <a:gd name="connsiteY31" fmla="*/ 79428 h 175192"/>
              <a:gd name="connsiteX32" fmla="*/ 21319 w 100110"/>
              <a:gd name="connsiteY32" fmla="*/ 75423 h 175192"/>
              <a:gd name="connsiteX33" fmla="*/ 18817 w 100110"/>
              <a:gd name="connsiteY33" fmla="*/ 67665 h 175192"/>
              <a:gd name="connsiteX34" fmla="*/ 23071 w 100110"/>
              <a:gd name="connsiteY34" fmla="*/ 60657 h 175192"/>
              <a:gd name="connsiteX35" fmla="*/ 33584 w 100110"/>
              <a:gd name="connsiteY35" fmla="*/ 58404 h 17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110" h="175192">
                <a:moveTo>
                  <a:pt x="33584" y="58404"/>
                </a:moveTo>
                <a:lnTo>
                  <a:pt x="36838" y="58655"/>
                </a:lnTo>
                <a:lnTo>
                  <a:pt x="38588" y="41386"/>
                </a:lnTo>
                <a:cubicBezTo>
                  <a:pt x="39089" y="36631"/>
                  <a:pt x="39590" y="33127"/>
                  <a:pt x="40090" y="30624"/>
                </a:cubicBezTo>
                <a:cubicBezTo>
                  <a:pt x="40591" y="28121"/>
                  <a:pt x="41592" y="25869"/>
                  <a:pt x="42844" y="24117"/>
                </a:cubicBezTo>
                <a:cubicBezTo>
                  <a:pt x="44095" y="22365"/>
                  <a:pt x="46098" y="20863"/>
                  <a:pt x="48099" y="19862"/>
                </a:cubicBezTo>
                <a:cubicBezTo>
                  <a:pt x="50352" y="18861"/>
                  <a:pt x="52854" y="18611"/>
                  <a:pt x="55358" y="18861"/>
                </a:cubicBezTo>
                <a:cubicBezTo>
                  <a:pt x="59111" y="19111"/>
                  <a:pt x="62114" y="20863"/>
                  <a:pt x="64869" y="24117"/>
                </a:cubicBezTo>
                <a:cubicBezTo>
                  <a:pt x="66619" y="26119"/>
                  <a:pt x="67621" y="28371"/>
                  <a:pt x="67872" y="31125"/>
                </a:cubicBezTo>
                <a:cubicBezTo>
                  <a:pt x="68122" y="33878"/>
                  <a:pt x="67872" y="37632"/>
                  <a:pt x="67371" y="42387"/>
                </a:cubicBezTo>
                <a:lnTo>
                  <a:pt x="65368" y="61908"/>
                </a:lnTo>
                <a:lnTo>
                  <a:pt x="75881" y="62910"/>
                </a:lnTo>
                <a:cubicBezTo>
                  <a:pt x="79884" y="63410"/>
                  <a:pt x="82888" y="64661"/>
                  <a:pt x="84890" y="66664"/>
                </a:cubicBezTo>
                <a:cubicBezTo>
                  <a:pt x="86893" y="68916"/>
                  <a:pt x="87643" y="71419"/>
                  <a:pt x="87392" y="74422"/>
                </a:cubicBezTo>
                <a:cubicBezTo>
                  <a:pt x="86893" y="78176"/>
                  <a:pt x="85141" y="80930"/>
                  <a:pt x="81887" y="82181"/>
                </a:cubicBezTo>
                <a:cubicBezTo>
                  <a:pt x="78633" y="83432"/>
                  <a:pt x="74129" y="83683"/>
                  <a:pt x="68371" y="83182"/>
                </a:cubicBezTo>
                <a:lnTo>
                  <a:pt x="63116" y="82681"/>
                </a:lnTo>
                <a:lnTo>
                  <a:pt x="57610" y="135740"/>
                </a:lnTo>
                <a:cubicBezTo>
                  <a:pt x="57110" y="140245"/>
                  <a:pt x="56860" y="143749"/>
                  <a:pt x="57110" y="146251"/>
                </a:cubicBezTo>
                <a:cubicBezTo>
                  <a:pt x="57110" y="148754"/>
                  <a:pt x="57860" y="150756"/>
                  <a:pt x="59111" y="152508"/>
                </a:cubicBezTo>
                <a:cubicBezTo>
                  <a:pt x="60362" y="154260"/>
                  <a:pt x="62365" y="155011"/>
                  <a:pt x="65619" y="155512"/>
                </a:cubicBezTo>
                <a:cubicBezTo>
                  <a:pt x="67371" y="155762"/>
                  <a:pt x="69624" y="155512"/>
                  <a:pt x="72627" y="155261"/>
                </a:cubicBezTo>
                <a:cubicBezTo>
                  <a:pt x="75630" y="155011"/>
                  <a:pt x="77882" y="154761"/>
                  <a:pt x="79383" y="155011"/>
                </a:cubicBezTo>
                <a:cubicBezTo>
                  <a:pt x="81637" y="155261"/>
                  <a:pt x="83639" y="156512"/>
                  <a:pt x="85390" y="158515"/>
                </a:cubicBezTo>
                <a:cubicBezTo>
                  <a:pt x="87142" y="160517"/>
                  <a:pt x="87643" y="163020"/>
                  <a:pt x="87392" y="165773"/>
                </a:cubicBezTo>
                <a:cubicBezTo>
                  <a:pt x="86893" y="170278"/>
                  <a:pt x="84139" y="173782"/>
                  <a:pt x="78633" y="175534"/>
                </a:cubicBezTo>
                <a:cubicBezTo>
                  <a:pt x="73377" y="177536"/>
                  <a:pt x="65869" y="178036"/>
                  <a:pt x="56359" y="177035"/>
                </a:cubicBezTo>
                <a:cubicBezTo>
                  <a:pt x="47349" y="176034"/>
                  <a:pt x="40591" y="173782"/>
                  <a:pt x="36337" y="170278"/>
                </a:cubicBezTo>
                <a:cubicBezTo>
                  <a:pt x="32083" y="166774"/>
                  <a:pt x="29328" y="162269"/>
                  <a:pt x="28578" y="156763"/>
                </a:cubicBezTo>
                <a:cubicBezTo>
                  <a:pt x="27576" y="151257"/>
                  <a:pt x="27576" y="143999"/>
                  <a:pt x="28578" y="135239"/>
                </a:cubicBezTo>
                <a:lnTo>
                  <a:pt x="34334" y="79928"/>
                </a:lnTo>
                <a:lnTo>
                  <a:pt x="30581" y="79428"/>
                </a:lnTo>
                <a:cubicBezTo>
                  <a:pt x="26325" y="78927"/>
                  <a:pt x="23322" y="77676"/>
                  <a:pt x="21319" y="75423"/>
                </a:cubicBezTo>
                <a:cubicBezTo>
                  <a:pt x="19318" y="73171"/>
                  <a:pt x="18567" y="70668"/>
                  <a:pt x="18817" y="67665"/>
                </a:cubicBezTo>
                <a:cubicBezTo>
                  <a:pt x="19068" y="64661"/>
                  <a:pt x="20569" y="62159"/>
                  <a:pt x="23071" y="60657"/>
                </a:cubicBezTo>
                <a:cubicBezTo>
                  <a:pt x="25826" y="58655"/>
                  <a:pt x="29328" y="58154"/>
                  <a:pt x="33584" y="58404"/>
                </a:cubicBezTo>
                <a:close/>
              </a:path>
            </a:pathLst>
          </a:custGeom>
          <a:solidFill>
            <a:srgbClr val="8DC0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A72C28-691F-49CE-8060-1EF89B04F298}"/>
              </a:ext>
            </a:extLst>
          </p:cNvPr>
          <p:cNvSpPr/>
          <p:nvPr/>
        </p:nvSpPr>
        <p:spPr>
          <a:xfrm>
            <a:off x="9827530" y="6318299"/>
            <a:ext cx="150182" cy="150182"/>
          </a:xfrm>
          <a:custGeom>
            <a:avLst/>
            <a:gdLst>
              <a:gd name="connsiteX0" fmla="*/ 131395 w 150165"/>
              <a:gd name="connsiteY0" fmla="*/ 98636 h 150165"/>
              <a:gd name="connsiteX1" fmla="*/ 119380 w 150165"/>
              <a:gd name="connsiteY1" fmla="*/ 119659 h 150165"/>
              <a:gd name="connsiteX2" fmla="*/ 101862 w 150165"/>
              <a:gd name="connsiteY2" fmla="*/ 133174 h 150165"/>
              <a:gd name="connsiteX3" fmla="*/ 80588 w 150165"/>
              <a:gd name="connsiteY3" fmla="*/ 138179 h 150165"/>
              <a:gd name="connsiteX4" fmla="*/ 56812 w 150165"/>
              <a:gd name="connsiteY4" fmla="*/ 133674 h 150165"/>
              <a:gd name="connsiteX5" fmla="*/ 36040 w 150165"/>
              <a:gd name="connsiteY5" fmla="*/ 121411 h 150165"/>
              <a:gd name="connsiteX6" fmla="*/ 23275 w 150165"/>
              <a:gd name="connsiteY6" fmla="*/ 103641 h 150165"/>
              <a:gd name="connsiteX7" fmla="*/ 18771 w 150165"/>
              <a:gd name="connsiteY7" fmla="*/ 82117 h 150165"/>
              <a:gd name="connsiteX8" fmla="*/ 23275 w 150165"/>
              <a:gd name="connsiteY8" fmla="*/ 58341 h 150165"/>
              <a:gd name="connsiteX9" fmla="*/ 35288 w 150165"/>
              <a:gd name="connsiteY9" fmla="*/ 37068 h 150165"/>
              <a:gd name="connsiteX10" fmla="*/ 52557 w 150165"/>
              <a:gd name="connsiteY10" fmla="*/ 23553 h 150165"/>
              <a:gd name="connsiteX11" fmla="*/ 73832 w 150165"/>
              <a:gd name="connsiteY11" fmla="*/ 18798 h 150165"/>
              <a:gd name="connsiteX12" fmla="*/ 97356 w 150165"/>
              <a:gd name="connsiteY12" fmla="*/ 23052 h 150165"/>
              <a:gd name="connsiteX13" fmla="*/ 118129 w 150165"/>
              <a:gd name="connsiteY13" fmla="*/ 35316 h 150165"/>
              <a:gd name="connsiteX14" fmla="*/ 131144 w 150165"/>
              <a:gd name="connsiteY14" fmla="*/ 53085 h 150165"/>
              <a:gd name="connsiteX15" fmla="*/ 135649 w 150165"/>
              <a:gd name="connsiteY15" fmla="*/ 74609 h 150165"/>
              <a:gd name="connsiteX16" fmla="*/ 131395 w 150165"/>
              <a:gd name="connsiteY16" fmla="*/ 98636 h 150165"/>
              <a:gd name="connsiteX17" fmla="*/ 104114 w 150165"/>
              <a:gd name="connsiteY17" fmla="*/ 88624 h 150165"/>
              <a:gd name="connsiteX18" fmla="*/ 106367 w 150165"/>
              <a:gd name="connsiteY18" fmla="*/ 60093 h 150165"/>
              <a:gd name="connsiteX19" fmla="*/ 90099 w 150165"/>
              <a:gd name="connsiteY19" fmla="*/ 43575 h 150165"/>
              <a:gd name="connsiteX20" fmla="*/ 74582 w 150165"/>
              <a:gd name="connsiteY20" fmla="*/ 42574 h 150165"/>
              <a:gd name="connsiteX21" fmla="*/ 60817 w 150165"/>
              <a:gd name="connsiteY21" fmla="*/ 51333 h 150165"/>
              <a:gd name="connsiteX22" fmla="*/ 50555 w 150165"/>
              <a:gd name="connsiteY22" fmla="*/ 68853 h 150165"/>
              <a:gd name="connsiteX23" fmla="*/ 46801 w 150165"/>
              <a:gd name="connsiteY23" fmla="*/ 88624 h 150165"/>
              <a:gd name="connsiteX24" fmla="*/ 51557 w 150165"/>
              <a:gd name="connsiteY24" fmla="*/ 104142 h 150165"/>
              <a:gd name="connsiteX25" fmla="*/ 64071 w 150165"/>
              <a:gd name="connsiteY25" fmla="*/ 113652 h 150165"/>
              <a:gd name="connsiteX26" fmla="*/ 87095 w 150165"/>
              <a:gd name="connsiteY26" fmla="*/ 111650 h 150165"/>
              <a:gd name="connsiteX27" fmla="*/ 104114 w 150165"/>
              <a:gd name="connsiteY27" fmla="*/ 88624 h 15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0165" h="150165">
                <a:moveTo>
                  <a:pt x="131395" y="98636"/>
                </a:moveTo>
                <a:cubicBezTo>
                  <a:pt x="128392" y="106644"/>
                  <a:pt x="124386" y="113652"/>
                  <a:pt x="119380" y="119659"/>
                </a:cubicBezTo>
                <a:cubicBezTo>
                  <a:pt x="114376" y="125665"/>
                  <a:pt x="108619" y="130170"/>
                  <a:pt x="101862" y="133174"/>
                </a:cubicBezTo>
                <a:cubicBezTo>
                  <a:pt x="95355" y="136427"/>
                  <a:pt x="88096" y="137929"/>
                  <a:pt x="80588" y="138179"/>
                </a:cubicBezTo>
                <a:cubicBezTo>
                  <a:pt x="73080" y="138429"/>
                  <a:pt x="65071" y="136928"/>
                  <a:pt x="56812" y="133674"/>
                </a:cubicBezTo>
                <a:cubicBezTo>
                  <a:pt x="48554" y="130671"/>
                  <a:pt x="41796" y="126666"/>
                  <a:pt x="36040" y="121411"/>
                </a:cubicBezTo>
                <a:cubicBezTo>
                  <a:pt x="30533" y="116405"/>
                  <a:pt x="26279" y="110399"/>
                  <a:pt x="23275" y="103641"/>
                </a:cubicBezTo>
                <a:cubicBezTo>
                  <a:pt x="20272" y="96883"/>
                  <a:pt x="18771" y="89876"/>
                  <a:pt x="18771" y="82117"/>
                </a:cubicBezTo>
                <a:cubicBezTo>
                  <a:pt x="18771" y="74359"/>
                  <a:pt x="20272" y="66600"/>
                  <a:pt x="23275" y="58341"/>
                </a:cubicBezTo>
                <a:cubicBezTo>
                  <a:pt x="26279" y="50082"/>
                  <a:pt x="30282" y="43074"/>
                  <a:pt x="35288" y="37068"/>
                </a:cubicBezTo>
                <a:cubicBezTo>
                  <a:pt x="40294" y="31061"/>
                  <a:pt x="46050" y="26556"/>
                  <a:pt x="52557" y="23553"/>
                </a:cubicBezTo>
                <a:cubicBezTo>
                  <a:pt x="59065" y="20299"/>
                  <a:pt x="66072" y="18798"/>
                  <a:pt x="73832" y="18798"/>
                </a:cubicBezTo>
                <a:cubicBezTo>
                  <a:pt x="81590" y="18547"/>
                  <a:pt x="89349" y="20049"/>
                  <a:pt x="97356" y="23052"/>
                </a:cubicBezTo>
                <a:cubicBezTo>
                  <a:pt x="105616" y="26055"/>
                  <a:pt x="112624" y="30310"/>
                  <a:pt x="118129" y="35316"/>
                </a:cubicBezTo>
                <a:cubicBezTo>
                  <a:pt x="123887" y="40571"/>
                  <a:pt x="128141" y="46328"/>
                  <a:pt x="131144" y="53085"/>
                </a:cubicBezTo>
                <a:cubicBezTo>
                  <a:pt x="134147" y="59843"/>
                  <a:pt x="135649" y="66850"/>
                  <a:pt x="135649" y="74609"/>
                </a:cubicBezTo>
                <a:cubicBezTo>
                  <a:pt x="135900" y="82618"/>
                  <a:pt x="134398" y="90627"/>
                  <a:pt x="131395" y="98636"/>
                </a:cubicBezTo>
                <a:close/>
                <a:moveTo>
                  <a:pt x="104114" y="88624"/>
                </a:moveTo>
                <a:cubicBezTo>
                  <a:pt x="108119" y="77612"/>
                  <a:pt x="109120" y="68102"/>
                  <a:pt x="106367" y="60093"/>
                </a:cubicBezTo>
                <a:cubicBezTo>
                  <a:pt x="103863" y="52084"/>
                  <a:pt x="98358" y="46578"/>
                  <a:pt x="90099" y="43575"/>
                </a:cubicBezTo>
                <a:cubicBezTo>
                  <a:pt x="84842" y="41573"/>
                  <a:pt x="79587" y="41322"/>
                  <a:pt x="74582" y="42574"/>
                </a:cubicBezTo>
                <a:cubicBezTo>
                  <a:pt x="69576" y="43825"/>
                  <a:pt x="64821" y="46828"/>
                  <a:pt x="60817" y="51333"/>
                </a:cubicBezTo>
                <a:cubicBezTo>
                  <a:pt x="56563" y="55838"/>
                  <a:pt x="53309" y="61845"/>
                  <a:pt x="50555" y="68853"/>
                </a:cubicBezTo>
                <a:cubicBezTo>
                  <a:pt x="47802" y="75860"/>
                  <a:pt x="46801" y="82618"/>
                  <a:pt x="46801" y="88624"/>
                </a:cubicBezTo>
                <a:cubicBezTo>
                  <a:pt x="47052" y="94631"/>
                  <a:pt x="48554" y="99887"/>
                  <a:pt x="51557" y="104142"/>
                </a:cubicBezTo>
                <a:cubicBezTo>
                  <a:pt x="54560" y="108396"/>
                  <a:pt x="58814" y="111650"/>
                  <a:pt x="64071" y="113652"/>
                </a:cubicBezTo>
                <a:cubicBezTo>
                  <a:pt x="72329" y="116655"/>
                  <a:pt x="80089" y="115905"/>
                  <a:pt x="87095" y="111650"/>
                </a:cubicBezTo>
                <a:cubicBezTo>
                  <a:pt x="94353" y="107145"/>
                  <a:pt x="99860" y="99636"/>
                  <a:pt x="104114" y="88624"/>
                </a:cubicBezTo>
                <a:close/>
              </a:path>
            </a:pathLst>
          </a:custGeom>
          <a:solidFill>
            <a:srgbClr val="8DC0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D15F13-89A6-40A3-A9FE-DBA565FBE0FA}"/>
              </a:ext>
            </a:extLst>
          </p:cNvPr>
          <p:cNvSpPr/>
          <p:nvPr/>
        </p:nvSpPr>
        <p:spPr>
          <a:xfrm>
            <a:off x="9948904" y="6379659"/>
            <a:ext cx="150182" cy="175213"/>
          </a:xfrm>
          <a:custGeom>
            <a:avLst/>
            <a:gdLst>
              <a:gd name="connsiteX0" fmla="*/ 96880 w 150165"/>
              <a:gd name="connsiteY0" fmla="*/ 43289 h 175192"/>
              <a:gd name="connsiteX1" fmla="*/ 94877 w 150165"/>
              <a:gd name="connsiteY1" fmla="*/ 46041 h 175192"/>
              <a:gd name="connsiteX2" fmla="*/ 117152 w 150165"/>
              <a:gd name="connsiteY2" fmla="*/ 44540 h 175192"/>
              <a:gd name="connsiteX3" fmla="*/ 136424 w 150165"/>
              <a:gd name="connsiteY3" fmla="*/ 53550 h 175192"/>
              <a:gd name="connsiteX4" fmla="*/ 149439 w 150165"/>
              <a:gd name="connsiteY4" fmla="*/ 70068 h 175192"/>
              <a:gd name="connsiteX5" fmla="*/ 151440 w 150165"/>
              <a:gd name="connsiteY5" fmla="*/ 89339 h 175192"/>
              <a:gd name="connsiteX6" fmla="*/ 147186 w 150165"/>
              <a:gd name="connsiteY6" fmla="*/ 100602 h 175192"/>
              <a:gd name="connsiteX7" fmla="*/ 138176 w 150165"/>
              <a:gd name="connsiteY7" fmla="*/ 113616 h 175192"/>
              <a:gd name="connsiteX8" fmla="*/ 104889 w 150165"/>
              <a:gd name="connsiteY8" fmla="*/ 155913 h 175192"/>
              <a:gd name="connsiteX9" fmla="*/ 93626 w 150165"/>
              <a:gd name="connsiteY9" fmla="*/ 163921 h 175192"/>
              <a:gd name="connsiteX10" fmla="*/ 82865 w 150165"/>
              <a:gd name="connsiteY10" fmla="*/ 161168 h 175192"/>
              <a:gd name="connsiteX11" fmla="*/ 77359 w 150165"/>
              <a:gd name="connsiteY11" fmla="*/ 151158 h 175192"/>
              <a:gd name="connsiteX12" fmla="*/ 82115 w 150165"/>
              <a:gd name="connsiteY12" fmla="*/ 138393 h 175192"/>
              <a:gd name="connsiteX13" fmla="*/ 111898 w 150165"/>
              <a:gd name="connsiteY13" fmla="*/ 100352 h 175192"/>
              <a:gd name="connsiteX14" fmla="*/ 122158 w 150165"/>
              <a:gd name="connsiteY14" fmla="*/ 80580 h 175192"/>
              <a:gd name="connsiteX15" fmla="*/ 114400 w 150165"/>
              <a:gd name="connsiteY15" fmla="*/ 64812 h 175192"/>
              <a:gd name="connsiteX16" fmla="*/ 100384 w 150165"/>
              <a:gd name="connsiteY16" fmla="*/ 59807 h 175192"/>
              <a:gd name="connsiteX17" fmla="*/ 85118 w 150165"/>
              <a:gd name="connsiteY17" fmla="*/ 64061 h 175192"/>
              <a:gd name="connsiteX18" fmla="*/ 68599 w 150165"/>
              <a:gd name="connsiteY18" fmla="*/ 81831 h 175192"/>
              <a:gd name="connsiteX19" fmla="*/ 46325 w 150165"/>
              <a:gd name="connsiteY19" fmla="*/ 110362 h 175192"/>
              <a:gd name="connsiteX20" fmla="*/ 35063 w 150165"/>
              <a:gd name="connsiteY20" fmla="*/ 118121 h 175192"/>
              <a:gd name="connsiteX21" fmla="*/ 24051 w 150165"/>
              <a:gd name="connsiteY21" fmla="*/ 115118 h 175192"/>
              <a:gd name="connsiteX22" fmla="*/ 18794 w 150165"/>
              <a:gd name="connsiteY22" fmla="*/ 105107 h 175192"/>
              <a:gd name="connsiteX23" fmla="*/ 23800 w 150165"/>
              <a:gd name="connsiteY23" fmla="*/ 92343 h 175192"/>
              <a:gd name="connsiteX24" fmla="*/ 75357 w 150165"/>
              <a:gd name="connsiteY24" fmla="*/ 26520 h 175192"/>
              <a:gd name="connsiteX25" fmla="*/ 85868 w 150165"/>
              <a:gd name="connsiteY25" fmla="*/ 19012 h 175192"/>
              <a:gd name="connsiteX26" fmla="*/ 96130 w 150165"/>
              <a:gd name="connsiteY26" fmla="*/ 22015 h 175192"/>
              <a:gd name="connsiteX27" fmla="*/ 100384 w 150165"/>
              <a:gd name="connsiteY27" fmla="*/ 27771 h 175192"/>
              <a:gd name="connsiteX28" fmla="*/ 100885 w 150165"/>
              <a:gd name="connsiteY28" fmla="*/ 35030 h 175192"/>
              <a:gd name="connsiteX29" fmla="*/ 96880 w 150165"/>
              <a:gd name="connsiteY29" fmla="*/ 43289 h 17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0165" h="175192">
                <a:moveTo>
                  <a:pt x="96880" y="43289"/>
                </a:moveTo>
                <a:lnTo>
                  <a:pt x="94877" y="46041"/>
                </a:lnTo>
                <a:cubicBezTo>
                  <a:pt x="102886" y="43789"/>
                  <a:pt x="110396" y="43289"/>
                  <a:pt x="117152" y="44540"/>
                </a:cubicBezTo>
                <a:cubicBezTo>
                  <a:pt x="123910" y="45791"/>
                  <a:pt x="130167" y="48794"/>
                  <a:pt x="136424" y="53550"/>
                </a:cubicBezTo>
                <a:cubicBezTo>
                  <a:pt x="142430" y="58305"/>
                  <a:pt x="146685" y="63811"/>
                  <a:pt x="149439" y="70068"/>
                </a:cubicBezTo>
                <a:cubicBezTo>
                  <a:pt x="152192" y="76325"/>
                  <a:pt x="152693" y="82832"/>
                  <a:pt x="151440" y="89339"/>
                </a:cubicBezTo>
                <a:cubicBezTo>
                  <a:pt x="150690" y="93344"/>
                  <a:pt x="149439" y="97098"/>
                  <a:pt x="147186" y="100602"/>
                </a:cubicBezTo>
                <a:cubicBezTo>
                  <a:pt x="145183" y="104106"/>
                  <a:pt x="142180" y="108610"/>
                  <a:pt x="138176" y="113616"/>
                </a:cubicBezTo>
                <a:lnTo>
                  <a:pt x="104889" y="155913"/>
                </a:lnTo>
                <a:cubicBezTo>
                  <a:pt x="101385" y="160418"/>
                  <a:pt x="97632" y="163171"/>
                  <a:pt x="93626" y="163921"/>
                </a:cubicBezTo>
                <a:cubicBezTo>
                  <a:pt x="89623" y="164672"/>
                  <a:pt x="86118" y="163671"/>
                  <a:pt x="82865" y="161168"/>
                </a:cubicBezTo>
                <a:cubicBezTo>
                  <a:pt x="79361" y="158415"/>
                  <a:pt x="77610" y="155162"/>
                  <a:pt x="77359" y="151158"/>
                </a:cubicBezTo>
                <a:cubicBezTo>
                  <a:pt x="77109" y="147153"/>
                  <a:pt x="78610" y="142898"/>
                  <a:pt x="82115" y="138393"/>
                </a:cubicBezTo>
                <a:lnTo>
                  <a:pt x="111898" y="100352"/>
                </a:lnTo>
                <a:cubicBezTo>
                  <a:pt x="117904" y="92843"/>
                  <a:pt x="121158" y="86336"/>
                  <a:pt x="122158" y="80580"/>
                </a:cubicBezTo>
                <a:cubicBezTo>
                  <a:pt x="123159" y="75074"/>
                  <a:pt x="120657" y="69818"/>
                  <a:pt x="114400" y="64812"/>
                </a:cubicBezTo>
                <a:cubicBezTo>
                  <a:pt x="110396" y="61559"/>
                  <a:pt x="105641" y="60057"/>
                  <a:pt x="100384" y="59807"/>
                </a:cubicBezTo>
                <a:cubicBezTo>
                  <a:pt x="95128" y="59557"/>
                  <a:pt x="90124" y="61058"/>
                  <a:pt x="85118" y="64061"/>
                </a:cubicBezTo>
                <a:cubicBezTo>
                  <a:pt x="81363" y="66564"/>
                  <a:pt x="75858" y="72571"/>
                  <a:pt x="68599" y="81831"/>
                </a:cubicBezTo>
                <a:lnTo>
                  <a:pt x="46325" y="110362"/>
                </a:lnTo>
                <a:cubicBezTo>
                  <a:pt x="42821" y="114867"/>
                  <a:pt x="39067" y="117620"/>
                  <a:pt x="35063" y="118121"/>
                </a:cubicBezTo>
                <a:cubicBezTo>
                  <a:pt x="31058" y="118872"/>
                  <a:pt x="27555" y="117871"/>
                  <a:pt x="24051" y="115118"/>
                </a:cubicBezTo>
                <a:cubicBezTo>
                  <a:pt x="20797" y="112615"/>
                  <a:pt x="19045" y="109111"/>
                  <a:pt x="18794" y="105107"/>
                </a:cubicBezTo>
                <a:cubicBezTo>
                  <a:pt x="18544" y="101102"/>
                  <a:pt x="20296" y="96848"/>
                  <a:pt x="23800" y="92343"/>
                </a:cubicBezTo>
                <a:lnTo>
                  <a:pt x="75357" y="26520"/>
                </a:lnTo>
                <a:cubicBezTo>
                  <a:pt x="78861" y="22265"/>
                  <a:pt x="82364" y="19763"/>
                  <a:pt x="85868" y="19012"/>
                </a:cubicBezTo>
                <a:cubicBezTo>
                  <a:pt x="89372" y="18261"/>
                  <a:pt x="92876" y="19262"/>
                  <a:pt x="96130" y="22015"/>
                </a:cubicBezTo>
                <a:cubicBezTo>
                  <a:pt x="98131" y="23517"/>
                  <a:pt x="99633" y="25519"/>
                  <a:pt x="100384" y="27771"/>
                </a:cubicBezTo>
                <a:cubicBezTo>
                  <a:pt x="101134" y="30024"/>
                  <a:pt x="101385" y="32527"/>
                  <a:pt x="100885" y="35030"/>
                </a:cubicBezTo>
                <a:cubicBezTo>
                  <a:pt x="100384" y="38033"/>
                  <a:pt x="98883" y="40536"/>
                  <a:pt x="96880" y="43289"/>
                </a:cubicBezTo>
                <a:close/>
              </a:path>
            </a:pathLst>
          </a:custGeom>
          <a:solidFill>
            <a:srgbClr val="8DC0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62656E-59FA-4187-8F43-CDBAD0B252A8}"/>
              </a:ext>
            </a:extLst>
          </p:cNvPr>
          <p:cNvSpPr/>
          <p:nvPr/>
        </p:nvSpPr>
        <p:spPr>
          <a:xfrm>
            <a:off x="9413433" y="6613530"/>
            <a:ext cx="600732" cy="450548"/>
          </a:xfrm>
          <a:custGeom>
            <a:avLst/>
            <a:gdLst>
              <a:gd name="connsiteX0" fmla="*/ 263132 w 600661"/>
              <a:gd name="connsiteY0" fmla="*/ 382075 h 450496"/>
              <a:gd name="connsiteX1" fmla="*/ 66165 w 600661"/>
              <a:gd name="connsiteY1" fmla="*/ 341030 h 450496"/>
              <a:gd name="connsiteX2" fmla="*/ 155764 w 600661"/>
              <a:gd name="connsiteY2" fmla="*/ 99264 h 450496"/>
              <a:gd name="connsiteX3" fmla="*/ 403536 w 600661"/>
              <a:gd name="connsiteY3" fmla="*/ 93508 h 450496"/>
              <a:gd name="connsiteX4" fmla="*/ 551700 w 600661"/>
              <a:gd name="connsiteY4" fmla="*/ 218395 h 450496"/>
              <a:gd name="connsiteX5" fmla="*/ 333459 w 600661"/>
              <a:gd name="connsiteY5" fmla="*/ 421118 h 450496"/>
              <a:gd name="connsiteX6" fmla="*/ 263132 w 600661"/>
              <a:gd name="connsiteY6" fmla="*/ 382075 h 45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661" h="450496">
                <a:moveTo>
                  <a:pt x="263132" y="382075"/>
                </a:moveTo>
                <a:cubicBezTo>
                  <a:pt x="263132" y="382075"/>
                  <a:pt x="142248" y="419116"/>
                  <a:pt x="66165" y="341030"/>
                </a:cubicBezTo>
                <a:cubicBezTo>
                  <a:pt x="-9918" y="262944"/>
                  <a:pt x="-4163" y="111027"/>
                  <a:pt x="155764" y="99264"/>
                </a:cubicBezTo>
                <a:cubicBezTo>
                  <a:pt x="177287" y="11417"/>
                  <a:pt x="344972" y="-23621"/>
                  <a:pt x="403536" y="93508"/>
                </a:cubicBezTo>
                <a:cubicBezTo>
                  <a:pt x="487379" y="29187"/>
                  <a:pt x="596499" y="132551"/>
                  <a:pt x="551700" y="218395"/>
                </a:cubicBezTo>
                <a:cubicBezTo>
                  <a:pt x="629786" y="249680"/>
                  <a:pt x="622028" y="532241"/>
                  <a:pt x="333459" y="421118"/>
                </a:cubicBezTo>
                <a:cubicBezTo>
                  <a:pt x="304177" y="391836"/>
                  <a:pt x="263132" y="382075"/>
                  <a:pt x="263132" y="38207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36E67-95AF-439D-8C1C-CE11EC5AA998}"/>
              </a:ext>
            </a:extLst>
          </p:cNvPr>
          <p:cNvSpPr/>
          <p:nvPr/>
        </p:nvSpPr>
        <p:spPr>
          <a:xfrm>
            <a:off x="9550694" y="6688276"/>
            <a:ext cx="425518" cy="150182"/>
          </a:xfrm>
          <a:custGeom>
            <a:avLst/>
            <a:gdLst>
              <a:gd name="connsiteX0" fmla="*/ 18771 w 425468"/>
              <a:gd name="connsiteY0" fmla="*/ 24527 h 150165"/>
              <a:gd name="connsiteX1" fmla="*/ 85093 w 425468"/>
              <a:gd name="connsiteY1" fmla="*/ 71329 h 150165"/>
              <a:gd name="connsiteX2" fmla="*/ 266543 w 425468"/>
              <a:gd name="connsiteY2" fmla="*/ 63570 h 150165"/>
              <a:gd name="connsiteX3" fmla="*/ 266543 w 425468"/>
              <a:gd name="connsiteY3" fmla="*/ 18771 h 150165"/>
              <a:gd name="connsiteX4" fmla="*/ 280059 w 425468"/>
              <a:gd name="connsiteY4" fmla="*/ 73331 h 150165"/>
              <a:gd name="connsiteX5" fmla="*/ 317099 w 425468"/>
              <a:gd name="connsiteY5" fmla="*/ 122135 h 150165"/>
              <a:gd name="connsiteX6" fmla="*/ 414456 w 425468"/>
              <a:gd name="connsiteY6" fmla="*/ 143658 h 150165"/>
              <a:gd name="connsiteX7" fmla="*/ 313095 w 425468"/>
              <a:gd name="connsiteY7" fmla="*/ 141656 h 150165"/>
              <a:gd name="connsiteX8" fmla="*/ 79086 w 425468"/>
              <a:gd name="connsiteY8" fmla="*/ 100611 h 150165"/>
              <a:gd name="connsiteX9" fmla="*/ 18771 w 425468"/>
              <a:gd name="connsiteY9" fmla="*/ 24527 h 15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468" h="150165">
                <a:moveTo>
                  <a:pt x="18771" y="24527"/>
                </a:moveTo>
                <a:cubicBezTo>
                  <a:pt x="18771" y="24527"/>
                  <a:pt x="67573" y="28531"/>
                  <a:pt x="85093" y="71329"/>
                </a:cubicBezTo>
                <a:cubicBezTo>
                  <a:pt x="133897" y="14766"/>
                  <a:pt x="252778" y="40044"/>
                  <a:pt x="266543" y="63570"/>
                </a:cubicBezTo>
                <a:cubicBezTo>
                  <a:pt x="268545" y="38292"/>
                  <a:pt x="266543" y="18771"/>
                  <a:pt x="266543" y="18771"/>
                </a:cubicBezTo>
                <a:cubicBezTo>
                  <a:pt x="266543" y="18771"/>
                  <a:pt x="284062" y="32536"/>
                  <a:pt x="280059" y="73331"/>
                </a:cubicBezTo>
                <a:cubicBezTo>
                  <a:pt x="299579" y="85094"/>
                  <a:pt x="317099" y="122135"/>
                  <a:pt x="317099" y="122135"/>
                </a:cubicBezTo>
                <a:cubicBezTo>
                  <a:pt x="344380" y="108620"/>
                  <a:pt x="404946" y="124137"/>
                  <a:pt x="414456" y="143658"/>
                </a:cubicBezTo>
                <a:cubicBezTo>
                  <a:pt x="387176" y="135900"/>
                  <a:pt x="342377" y="124137"/>
                  <a:pt x="313095" y="141656"/>
                </a:cubicBezTo>
                <a:cubicBezTo>
                  <a:pt x="305335" y="108620"/>
                  <a:pt x="192212" y="-6507"/>
                  <a:pt x="79086" y="100611"/>
                </a:cubicBezTo>
                <a:cubicBezTo>
                  <a:pt x="61567" y="51807"/>
                  <a:pt x="46050" y="42047"/>
                  <a:pt x="18771" y="24527"/>
                </a:cubicBezTo>
                <a:close/>
              </a:path>
            </a:pathLst>
          </a:custGeom>
          <a:solidFill>
            <a:srgbClr val="F4F4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276D51-C549-4B32-9EA9-A4EC5CFD3C2A}"/>
              </a:ext>
            </a:extLst>
          </p:cNvPr>
          <p:cNvSpPr/>
          <p:nvPr/>
        </p:nvSpPr>
        <p:spPr>
          <a:xfrm>
            <a:off x="9552445" y="6855980"/>
            <a:ext cx="325396" cy="325396"/>
          </a:xfrm>
          <a:custGeom>
            <a:avLst/>
            <a:gdLst>
              <a:gd name="connsiteX0" fmla="*/ 40294 w 325358"/>
              <a:gd name="connsiteY0" fmla="*/ 53809 h 325358"/>
              <a:gd name="connsiteX1" fmla="*/ 139653 w 325358"/>
              <a:gd name="connsiteY1" fmla="*/ 170688 h 325358"/>
              <a:gd name="connsiteX2" fmla="*/ 18771 w 325358"/>
              <a:gd name="connsiteY2" fmla="*/ 283813 h 325358"/>
              <a:gd name="connsiteX3" fmla="*/ 57814 w 325358"/>
              <a:gd name="connsiteY3" fmla="*/ 328612 h 325358"/>
              <a:gd name="connsiteX4" fmla="*/ 176695 w 325358"/>
              <a:gd name="connsiteY4" fmla="*/ 178447 h 325358"/>
              <a:gd name="connsiteX5" fmla="*/ 324857 w 325358"/>
              <a:gd name="connsiteY5" fmla="*/ 98609 h 325358"/>
              <a:gd name="connsiteX6" fmla="*/ 201971 w 325358"/>
              <a:gd name="connsiteY6" fmla="*/ 127891 h 325358"/>
              <a:gd name="connsiteX7" fmla="*/ 207728 w 325358"/>
              <a:gd name="connsiteY7" fmla="*/ 18771 h 325358"/>
              <a:gd name="connsiteX8" fmla="*/ 143407 w 325358"/>
              <a:gd name="connsiteY8" fmla="*/ 126139 h 325358"/>
              <a:gd name="connsiteX9" fmla="*/ 40294 w 325358"/>
              <a:gd name="connsiteY9" fmla="*/ 53809 h 3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358" h="325358">
                <a:moveTo>
                  <a:pt x="40294" y="53809"/>
                </a:moveTo>
                <a:cubicBezTo>
                  <a:pt x="40294" y="53809"/>
                  <a:pt x="79337" y="145410"/>
                  <a:pt x="139653" y="170688"/>
                </a:cubicBezTo>
                <a:cubicBezTo>
                  <a:pt x="118129" y="233007"/>
                  <a:pt x="18771" y="283813"/>
                  <a:pt x="18771" y="283813"/>
                </a:cubicBezTo>
                <a:cubicBezTo>
                  <a:pt x="18771" y="283813"/>
                  <a:pt x="38291" y="316849"/>
                  <a:pt x="57814" y="328612"/>
                </a:cubicBezTo>
                <a:cubicBezTo>
                  <a:pt x="124136" y="303334"/>
                  <a:pt x="176695" y="223246"/>
                  <a:pt x="176695" y="178447"/>
                </a:cubicBezTo>
                <a:cubicBezTo>
                  <a:pt x="233256" y="205727"/>
                  <a:pt x="311343" y="147162"/>
                  <a:pt x="324857" y="98609"/>
                </a:cubicBezTo>
                <a:cubicBezTo>
                  <a:pt x="303334" y="98609"/>
                  <a:pt x="201971" y="127891"/>
                  <a:pt x="201971" y="127891"/>
                </a:cubicBezTo>
                <a:cubicBezTo>
                  <a:pt x="201971" y="127891"/>
                  <a:pt x="211732" y="77335"/>
                  <a:pt x="207728" y="18771"/>
                </a:cubicBezTo>
                <a:cubicBezTo>
                  <a:pt x="176444" y="32536"/>
                  <a:pt x="143407" y="104615"/>
                  <a:pt x="143407" y="126139"/>
                </a:cubicBezTo>
                <a:cubicBezTo>
                  <a:pt x="118380" y="79087"/>
                  <a:pt x="59815" y="59566"/>
                  <a:pt x="40294" y="53809"/>
                </a:cubicBezTo>
                <a:close/>
              </a:path>
            </a:pathLst>
          </a:custGeom>
          <a:solidFill>
            <a:srgbClr val="97C14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6CF573-BB62-4B3D-B735-8ED612990099}"/>
              </a:ext>
            </a:extLst>
          </p:cNvPr>
          <p:cNvSpPr/>
          <p:nvPr/>
        </p:nvSpPr>
        <p:spPr>
          <a:xfrm>
            <a:off x="9078867" y="5960139"/>
            <a:ext cx="1276554" cy="75092"/>
          </a:xfrm>
          <a:custGeom>
            <a:avLst/>
            <a:gdLst>
              <a:gd name="connsiteX0" fmla="*/ 18771 w 1276405"/>
              <a:gd name="connsiteY0" fmla="*/ 32536 h 75082"/>
              <a:gd name="connsiteX1" fmla="*/ 18771 w 1276405"/>
              <a:gd name="connsiteY1" fmla="*/ 34038 h 75082"/>
              <a:gd name="connsiteX2" fmla="*/ 663231 w 1276405"/>
              <a:gd name="connsiteY2" fmla="*/ 58064 h 75082"/>
              <a:gd name="connsiteX3" fmla="*/ 1270650 w 1276405"/>
              <a:gd name="connsiteY3" fmla="*/ 37791 h 75082"/>
              <a:gd name="connsiteX4" fmla="*/ 1270650 w 1276405"/>
              <a:gd name="connsiteY4" fmla="*/ 32536 h 75082"/>
              <a:gd name="connsiteX5" fmla="*/ 658475 w 1276405"/>
              <a:gd name="connsiteY5" fmla="*/ 18771 h 75082"/>
              <a:gd name="connsiteX6" fmla="*/ 18771 w 1276405"/>
              <a:gd name="connsiteY6" fmla="*/ 32536 h 7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405" h="75082">
                <a:moveTo>
                  <a:pt x="18771" y="32536"/>
                </a:moveTo>
                <a:lnTo>
                  <a:pt x="18771" y="34038"/>
                </a:lnTo>
                <a:cubicBezTo>
                  <a:pt x="143658" y="48303"/>
                  <a:pt x="385425" y="58064"/>
                  <a:pt x="663231" y="58064"/>
                </a:cubicBezTo>
                <a:cubicBezTo>
                  <a:pt x="915759" y="58064"/>
                  <a:pt x="1138504" y="50055"/>
                  <a:pt x="1270650" y="37791"/>
                </a:cubicBezTo>
                <a:lnTo>
                  <a:pt x="1270650" y="32536"/>
                </a:lnTo>
                <a:lnTo>
                  <a:pt x="658475" y="18771"/>
                </a:lnTo>
                <a:lnTo>
                  <a:pt x="18771" y="32536"/>
                </a:lnTo>
                <a:close/>
              </a:path>
            </a:pathLst>
          </a:custGeom>
          <a:solidFill>
            <a:srgbClr val="C6E5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77DFD7F-4DFA-44DE-979B-6C5BFD06A07D}"/>
              </a:ext>
            </a:extLst>
          </p:cNvPr>
          <p:cNvSpPr/>
          <p:nvPr/>
        </p:nvSpPr>
        <p:spPr>
          <a:xfrm>
            <a:off x="9906375" y="5728358"/>
            <a:ext cx="300366" cy="300366"/>
          </a:xfrm>
          <a:custGeom>
            <a:avLst/>
            <a:gdLst>
              <a:gd name="connsiteX0" fmla="*/ 303835 w 300330"/>
              <a:gd name="connsiteY0" fmla="*/ 281560 h 300330"/>
              <a:gd name="connsiteX1" fmla="*/ 289070 w 300330"/>
              <a:gd name="connsiteY1" fmla="*/ 18771 h 300330"/>
              <a:gd name="connsiteX2" fmla="*/ 18771 w 300330"/>
              <a:gd name="connsiteY2" fmla="*/ 38292 h 300330"/>
              <a:gd name="connsiteX3" fmla="*/ 26030 w 300330"/>
              <a:gd name="connsiteY3" fmla="*/ 289068 h 300330"/>
              <a:gd name="connsiteX4" fmla="*/ 303835 w 300330"/>
              <a:gd name="connsiteY4" fmla="*/ 281560 h 30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30" h="300330">
                <a:moveTo>
                  <a:pt x="303835" y="281560"/>
                </a:moveTo>
                <a:lnTo>
                  <a:pt x="289070" y="18771"/>
                </a:lnTo>
                <a:lnTo>
                  <a:pt x="18771" y="38292"/>
                </a:lnTo>
                <a:lnTo>
                  <a:pt x="26030" y="289068"/>
                </a:lnTo>
                <a:cubicBezTo>
                  <a:pt x="26030" y="289068"/>
                  <a:pt x="274303" y="284063"/>
                  <a:pt x="303835" y="2815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D6090B-4A61-4920-9B8C-C6ED1277B20A}"/>
              </a:ext>
            </a:extLst>
          </p:cNvPr>
          <p:cNvSpPr/>
          <p:nvPr/>
        </p:nvSpPr>
        <p:spPr>
          <a:xfrm>
            <a:off x="9906375" y="5739622"/>
            <a:ext cx="150182" cy="275335"/>
          </a:xfrm>
          <a:custGeom>
            <a:avLst/>
            <a:gdLst>
              <a:gd name="connsiteX0" fmla="*/ 18771 w 150165"/>
              <a:gd name="connsiteY0" fmla="*/ 27030 h 275303"/>
              <a:gd name="connsiteX1" fmla="*/ 26030 w 150165"/>
              <a:gd name="connsiteY1" fmla="*/ 277806 h 275303"/>
              <a:gd name="connsiteX2" fmla="*/ 146912 w 150165"/>
              <a:gd name="connsiteY2" fmla="*/ 275303 h 275303"/>
              <a:gd name="connsiteX3" fmla="*/ 135400 w 150165"/>
              <a:gd name="connsiteY3" fmla="*/ 18771 h 275303"/>
              <a:gd name="connsiteX4" fmla="*/ 18771 w 150165"/>
              <a:gd name="connsiteY4" fmla="*/ 27030 h 27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65" h="275303">
                <a:moveTo>
                  <a:pt x="18771" y="27030"/>
                </a:moveTo>
                <a:lnTo>
                  <a:pt x="26030" y="277806"/>
                </a:lnTo>
                <a:cubicBezTo>
                  <a:pt x="26030" y="277806"/>
                  <a:pt x="83843" y="276555"/>
                  <a:pt x="146912" y="275303"/>
                </a:cubicBezTo>
                <a:cubicBezTo>
                  <a:pt x="144159" y="189709"/>
                  <a:pt x="138904" y="105116"/>
                  <a:pt x="135400" y="18771"/>
                </a:cubicBezTo>
                <a:lnTo>
                  <a:pt x="18771" y="27030"/>
                </a:ln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C55EDD-7A34-44A2-B652-EDF8ECBA718F}"/>
              </a:ext>
            </a:extLst>
          </p:cNvPr>
          <p:cNvSpPr/>
          <p:nvPr/>
        </p:nvSpPr>
        <p:spPr>
          <a:xfrm>
            <a:off x="9252579" y="5662027"/>
            <a:ext cx="775945" cy="375456"/>
          </a:xfrm>
          <a:custGeom>
            <a:avLst/>
            <a:gdLst>
              <a:gd name="connsiteX0" fmla="*/ 43299 w 775854"/>
              <a:gd name="connsiteY0" fmla="*/ 347132 h 375413"/>
              <a:gd name="connsiteX1" fmla="*/ 774854 w 775854"/>
              <a:gd name="connsiteY1" fmla="*/ 352889 h 375413"/>
              <a:gd name="connsiteX2" fmla="*/ 711784 w 775854"/>
              <a:gd name="connsiteY2" fmla="*/ 18771 h 375413"/>
              <a:gd name="connsiteX3" fmla="*/ 18771 w 775854"/>
              <a:gd name="connsiteY3" fmla="*/ 65572 h 375413"/>
              <a:gd name="connsiteX4" fmla="*/ 43299 w 775854"/>
              <a:gd name="connsiteY4" fmla="*/ 347132 h 37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854" h="375413">
                <a:moveTo>
                  <a:pt x="43299" y="347132"/>
                </a:moveTo>
                <a:cubicBezTo>
                  <a:pt x="43299" y="347132"/>
                  <a:pt x="474273" y="365152"/>
                  <a:pt x="774854" y="352889"/>
                </a:cubicBezTo>
                <a:lnTo>
                  <a:pt x="711784" y="18771"/>
                </a:lnTo>
                <a:lnTo>
                  <a:pt x="18771" y="65572"/>
                </a:lnTo>
                <a:lnTo>
                  <a:pt x="43299" y="34713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37E279-36BE-48E6-957F-DDF76B3623F4}"/>
              </a:ext>
            </a:extLst>
          </p:cNvPr>
          <p:cNvSpPr/>
          <p:nvPr/>
        </p:nvSpPr>
        <p:spPr>
          <a:xfrm>
            <a:off x="9284870" y="5774914"/>
            <a:ext cx="50061" cy="50061"/>
          </a:xfrm>
          <a:custGeom>
            <a:avLst/>
            <a:gdLst>
              <a:gd name="connsiteX0" fmla="*/ 39292 w 50055"/>
              <a:gd name="connsiteY0" fmla="*/ 40795 h 50055"/>
              <a:gd name="connsiteX1" fmla="*/ 39043 w 50055"/>
              <a:gd name="connsiteY1" fmla="*/ 39544 h 50055"/>
              <a:gd name="connsiteX2" fmla="*/ 38542 w 50055"/>
              <a:gd name="connsiteY2" fmla="*/ 37041 h 50055"/>
              <a:gd name="connsiteX3" fmla="*/ 38291 w 50055"/>
              <a:gd name="connsiteY3" fmla="*/ 28532 h 50055"/>
              <a:gd name="connsiteX4" fmla="*/ 28530 w 50055"/>
              <a:gd name="connsiteY4" fmla="*/ 18771 h 50055"/>
              <a:gd name="connsiteX5" fmla="*/ 18771 w 50055"/>
              <a:gd name="connsiteY5" fmla="*/ 28532 h 50055"/>
              <a:gd name="connsiteX6" fmla="*/ 22524 w 50055"/>
              <a:gd name="connsiteY6" fmla="*/ 50806 h 50055"/>
              <a:gd name="connsiteX7" fmla="*/ 36040 w 50055"/>
              <a:gd name="connsiteY7" fmla="*/ 54310 h 50055"/>
              <a:gd name="connsiteX8" fmla="*/ 39292 w 50055"/>
              <a:gd name="connsiteY8" fmla="*/ 40795 h 5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55" h="50055">
                <a:moveTo>
                  <a:pt x="39292" y="40795"/>
                </a:moveTo>
                <a:cubicBezTo>
                  <a:pt x="40043" y="42547"/>
                  <a:pt x="39043" y="39794"/>
                  <a:pt x="39043" y="39544"/>
                </a:cubicBezTo>
                <a:cubicBezTo>
                  <a:pt x="39043" y="39293"/>
                  <a:pt x="38542" y="37291"/>
                  <a:pt x="38542" y="37041"/>
                </a:cubicBezTo>
                <a:cubicBezTo>
                  <a:pt x="38291" y="34288"/>
                  <a:pt x="38291" y="31284"/>
                  <a:pt x="38291" y="28532"/>
                </a:cubicBezTo>
                <a:cubicBezTo>
                  <a:pt x="38291" y="23276"/>
                  <a:pt x="33787" y="18771"/>
                  <a:pt x="28530" y="18771"/>
                </a:cubicBezTo>
                <a:cubicBezTo>
                  <a:pt x="23275" y="18771"/>
                  <a:pt x="18771" y="23276"/>
                  <a:pt x="18771" y="28532"/>
                </a:cubicBezTo>
                <a:cubicBezTo>
                  <a:pt x="18771" y="36290"/>
                  <a:pt x="19270" y="43548"/>
                  <a:pt x="22524" y="50806"/>
                </a:cubicBezTo>
                <a:cubicBezTo>
                  <a:pt x="24777" y="55561"/>
                  <a:pt x="31784" y="56813"/>
                  <a:pt x="36040" y="54310"/>
                </a:cubicBezTo>
                <a:cubicBezTo>
                  <a:pt x="40545" y="51557"/>
                  <a:pt x="41545" y="45800"/>
                  <a:pt x="39292" y="40795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A35F6F-02AC-4652-8DDC-E7049061E994}"/>
              </a:ext>
            </a:extLst>
          </p:cNvPr>
          <p:cNvSpPr/>
          <p:nvPr/>
        </p:nvSpPr>
        <p:spPr>
          <a:xfrm>
            <a:off x="9323960" y="5770149"/>
            <a:ext cx="50061" cy="50061"/>
          </a:xfrm>
          <a:custGeom>
            <a:avLst/>
            <a:gdLst>
              <a:gd name="connsiteX0" fmla="*/ 36997 w 50055"/>
              <a:gd name="connsiteY0" fmla="*/ 23535 h 50055"/>
              <a:gd name="connsiteX1" fmla="*/ 23483 w 50055"/>
              <a:gd name="connsiteY1" fmla="*/ 20031 h 50055"/>
              <a:gd name="connsiteX2" fmla="*/ 19979 w 50055"/>
              <a:gd name="connsiteY2" fmla="*/ 33546 h 50055"/>
              <a:gd name="connsiteX3" fmla="*/ 20229 w 50055"/>
              <a:gd name="connsiteY3" fmla="*/ 34297 h 50055"/>
              <a:gd name="connsiteX4" fmla="*/ 20229 w 50055"/>
              <a:gd name="connsiteY4" fmla="*/ 34297 h 50055"/>
              <a:gd name="connsiteX5" fmla="*/ 20979 w 50055"/>
              <a:gd name="connsiteY5" fmla="*/ 36800 h 50055"/>
              <a:gd name="connsiteX6" fmla="*/ 20979 w 50055"/>
              <a:gd name="connsiteY6" fmla="*/ 38552 h 50055"/>
              <a:gd name="connsiteX7" fmla="*/ 30740 w 50055"/>
              <a:gd name="connsiteY7" fmla="*/ 48313 h 50055"/>
              <a:gd name="connsiteX8" fmla="*/ 40501 w 50055"/>
              <a:gd name="connsiteY8" fmla="*/ 38552 h 50055"/>
              <a:gd name="connsiteX9" fmla="*/ 36997 w 50055"/>
              <a:gd name="connsiteY9" fmla="*/ 23535 h 5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055" h="50055">
                <a:moveTo>
                  <a:pt x="36997" y="23535"/>
                </a:moveTo>
                <a:cubicBezTo>
                  <a:pt x="34744" y="18780"/>
                  <a:pt x="27988" y="17529"/>
                  <a:pt x="23483" y="20031"/>
                </a:cubicBezTo>
                <a:cubicBezTo>
                  <a:pt x="18477" y="22784"/>
                  <a:pt x="17726" y="28791"/>
                  <a:pt x="19979" y="33546"/>
                </a:cubicBezTo>
                <a:cubicBezTo>
                  <a:pt x="20229" y="33797"/>
                  <a:pt x="20229" y="34047"/>
                  <a:pt x="20229" y="34297"/>
                </a:cubicBezTo>
                <a:cubicBezTo>
                  <a:pt x="20229" y="34297"/>
                  <a:pt x="20229" y="34297"/>
                  <a:pt x="20229" y="34297"/>
                </a:cubicBezTo>
                <a:cubicBezTo>
                  <a:pt x="20480" y="35048"/>
                  <a:pt x="20729" y="35799"/>
                  <a:pt x="20979" y="36800"/>
                </a:cubicBezTo>
                <a:cubicBezTo>
                  <a:pt x="20979" y="37300"/>
                  <a:pt x="20979" y="37801"/>
                  <a:pt x="20979" y="38552"/>
                </a:cubicBezTo>
                <a:cubicBezTo>
                  <a:pt x="20979" y="43808"/>
                  <a:pt x="25484" y="48313"/>
                  <a:pt x="30740" y="48313"/>
                </a:cubicBezTo>
                <a:cubicBezTo>
                  <a:pt x="35997" y="48313"/>
                  <a:pt x="40501" y="43808"/>
                  <a:pt x="40501" y="38552"/>
                </a:cubicBezTo>
                <a:cubicBezTo>
                  <a:pt x="40752" y="32796"/>
                  <a:pt x="39250" y="28290"/>
                  <a:pt x="36997" y="23535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9268CD-9E03-4046-8E41-73D007E0FD82}"/>
              </a:ext>
            </a:extLst>
          </p:cNvPr>
          <p:cNvSpPr/>
          <p:nvPr/>
        </p:nvSpPr>
        <p:spPr>
          <a:xfrm>
            <a:off x="9355999" y="5767646"/>
            <a:ext cx="50061" cy="50061"/>
          </a:xfrm>
          <a:custGeom>
            <a:avLst/>
            <a:gdLst>
              <a:gd name="connsiteX0" fmla="*/ 36997 w 50055"/>
              <a:gd name="connsiteY0" fmla="*/ 23535 h 50055"/>
              <a:gd name="connsiteX1" fmla="*/ 23482 w 50055"/>
              <a:gd name="connsiteY1" fmla="*/ 20032 h 50055"/>
              <a:gd name="connsiteX2" fmla="*/ 19978 w 50055"/>
              <a:gd name="connsiteY2" fmla="*/ 33546 h 50055"/>
              <a:gd name="connsiteX3" fmla="*/ 20229 w 50055"/>
              <a:gd name="connsiteY3" fmla="*/ 34548 h 50055"/>
              <a:gd name="connsiteX4" fmla="*/ 20730 w 50055"/>
              <a:gd name="connsiteY4" fmla="*/ 36800 h 50055"/>
              <a:gd name="connsiteX5" fmla="*/ 20980 w 50055"/>
              <a:gd name="connsiteY5" fmla="*/ 38552 h 50055"/>
              <a:gd name="connsiteX6" fmla="*/ 20980 w 50055"/>
              <a:gd name="connsiteY6" fmla="*/ 40804 h 50055"/>
              <a:gd name="connsiteX7" fmla="*/ 30740 w 50055"/>
              <a:gd name="connsiteY7" fmla="*/ 50565 h 50055"/>
              <a:gd name="connsiteX8" fmla="*/ 40501 w 50055"/>
              <a:gd name="connsiteY8" fmla="*/ 40804 h 50055"/>
              <a:gd name="connsiteX9" fmla="*/ 36997 w 50055"/>
              <a:gd name="connsiteY9" fmla="*/ 23535 h 5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055" h="50055">
                <a:moveTo>
                  <a:pt x="36997" y="23535"/>
                </a:moveTo>
                <a:cubicBezTo>
                  <a:pt x="34745" y="18780"/>
                  <a:pt x="27736" y="17529"/>
                  <a:pt x="23482" y="20032"/>
                </a:cubicBezTo>
                <a:cubicBezTo>
                  <a:pt x="18476" y="23035"/>
                  <a:pt x="17726" y="28541"/>
                  <a:pt x="19978" y="33546"/>
                </a:cubicBezTo>
                <a:cubicBezTo>
                  <a:pt x="19228" y="31795"/>
                  <a:pt x="20229" y="34548"/>
                  <a:pt x="20229" y="34548"/>
                </a:cubicBezTo>
                <a:cubicBezTo>
                  <a:pt x="20479" y="35298"/>
                  <a:pt x="20479" y="36049"/>
                  <a:pt x="20730" y="36800"/>
                </a:cubicBezTo>
                <a:cubicBezTo>
                  <a:pt x="20730" y="37301"/>
                  <a:pt x="20980" y="38302"/>
                  <a:pt x="20980" y="38552"/>
                </a:cubicBezTo>
                <a:cubicBezTo>
                  <a:pt x="20980" y="39303"/>
                  <a:pt x="20980" y="40054"/>
                  <a:pt x="20980" y="40804"/>
                </a:cubicBezTo>
                <a:cubicBezTo>
                  <a:pt x="20980" y="46060"/>
                  <a:pt x="25485" y="50565"/>
                  <a:pt x="30740" y="50565"/>
                </a:cubicBezTo>
                <a:cubicBezTo>
                  <a:pt x="35996" y="50565"/>
                  <a:pt x="40501" y="46060"/>
                  <a:pt x="40501" y="40804"/>
                </a:cubicBezTo>
                <a:cubicBezTo>
                  <a:pt x="40751" y="34798"/>
                  <a:pt x="39500" y="29042"/>
                  <a:pt x="36997" y="23535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FCE92C-24F1-4186-99D4-565E973CFC89}"/>
              </a:ext>
            </a:extLst>
          </p:cNvPr>
          <p:cNvSpPr/>
          <p:nvPr/>
        </p:nvSpPr>
        <p:spPr>
          <a:xfrm>
            <a:off x="9561964" y="5812167"/>
            <a:ext cx="50061" cy="75092"/>
          </a:xfrm>
          <a:custGeom>
            <a:avLst/>
            <a:gdLst>
              <a:gd name="connsiteX0" fmla="*/ 50548 w 50055"/>
              <a:gd name="connsiteY0" fmla="*/ 67367 h 75082"/>
              <a:gd name="connsiteX1" fmla="*/ 38285 w 50055"/>
              <a:gd name="connsiteY1" fmla="*/ 25571 h 75082"/>
              <a:gd name="connsiteX2" fmla="*/ 19264 w 50055"/>
              <a:gd name="connsiteY2" fmla="*/ 30827 h 75082"/>
              <a:gd name="connsiteX3" fmla="*/ 31527 w 50055"/>
              <a:gd name="connsiteY3" fmla="*/ 72623 h 75082"/>
              <a:gd name="connsiteX4" fmla="*/ 50548 w 50055"/>
              <a:gd name="connsiteY4" fmla="*/ 67367 h 7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5" h="75082">
                <a:moveTo>
                  <a:pt x="50548" y="67367"/>
                </a:moveTo>
                <a:cubicBezTo>
                  <a:pt x="46044" y="53602"/>
                  <a:pt x="42790" y="39336"/>
                  <a:pt x="38285" y="25571"/>
                </a:cubicBezTo>
                <a:cubicBezTo>
                  <a:pt x="34281" y="13558"/>
                  <a:pt x="15511" y="18813"/>
                  <a:pt x="19264" y="30827"/>
                </a:cubicBezTo>
                <a:cubicBezTo>
                  <a:pt x="23769" y="44592"/>
                  <a:pt x="27022" y="58858"/>
                  <a:pt x="31527" y="72623"/>
                </a:cubicBezTo>
                <a:cubicBezTo>
                  <a:pt x="35532" y="84636"/>
                  <a:pt x="54554" y="79380"/>
                  <a:pt x="50548" y="67367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477B34-FE93-478D-9D07-0B3F32493159}"/>
              </a:ext>
            </a:extLst>
          </p:cNvPr>
          <p:cNvSpPr/>
          <p:nvPr/>
        </p:nvSpPr>
        <p:spPr>
          <a:xfrm>
            <a:off x="9596679" y="5811987"/>
            <a:ext cx="50061" cy="75092"/>
          </a:xfrm>
          <a:custGeom>
            <a:avLst/>
            <a:gdLst>
              <a:gd name="connsiteX0" fmla="*/ 46871 w 50055"/>
              <a:gd name="connsiteY0" fmla="*/ 50528 h 75082"/>
              <a:gd name="connsiteX1" fmla="*/ 38112 w 50055"/>
              <a:gd name="connsiteY1" fmla="*/ 25751 h 75082"/>
              <a:gd name="connsiteX2" fmla="*/ 19091 w 50055"/>
              <a:gd name="connsiteY2" fmla="*/ 31006 h 75082"/>
              <a:gd name="connsiteX3" fmla="*/ 29853 w 50055"/>
              <a:gd name="connsiteY3" fmla="*/ 60289 h 75082"/>
              <a:gd name="connsiteX4" fmla="*/ 46871 w 50055"/>
              <a:gd name="connsiteY4" fmla="*/ 50528 h 7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5" h="75082">
                <a:moveTo>
                  <a:pt x="46871" y="50528"/>
                </a:moveTo>
                <a:cubicBezTo>
                  <a:pt x="42116" y="43020"/>
                  <a:pt x="40115" y="34510"/>
                  <a:pt x="38112" y="25751"/>
                </a:cubicBezTo>
                <a:cubicBezTo>
                  <a:pt x="35109" y="13487"/>
                  <a:pt x="16088" y="18743"/>
                  <a:pt x="19091" y="31006"/>
                </a:cubicBezTo>
                <a:cubicBezTo>
                  <a:pt x="21593" y="41018"/>
                  <a:pt x="24347" y="51529"/>
                  <a:pt x="29853" y="60289"/>
                </a:cubicBezTo>
                <a:cubicBezTo>
                  <a:pt x="36611" y="71051"/>
                  <a:pt x="53629" y="61290"/>
                  <a:pt x="46871" y="50528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49ECBC-A408-487C-B160-7BE825782649}"/>
              </a:ext>
            </a:extLst>
          </p:cNvPr>
          <p:cNvSpPr/>
          <p:nvPr/>
        </p:nvSpPr>
        <p:spPr>
          <a:xfrm>
            <a:off x="9643271" y="5806954"/>
            <a:ext cx="50061" cy="50061"/>
          </a:xfrm>
          <a:custGeom>
            <a:avLst/>
            <a:gdLst>
              <a:gd name="connsiteX0" fmla="*/ 39077 w 50055"/>
              <a:gd name="connsiteY0" fmla="*/ 27029 h 50055"/>
              <a:gd name="connsiteX1" fmla="*/ 37574 w 50055"/>
              <a:gd name="connsiteY1" fmla="*/ 25028 h 50055"/>
              <a:gd name="connsiteX2" fmla="*/ 28565 w 50055"/>
              <a:gd name="connsiteY2" fmla="*/ 18771 h 50055"/>
              <a:gd name="connsiteX3" fmla="*/ 18804 w 50055"/>
              <a:gd name="connsiteY3" fmla="*/ 28531 h 50055"/>
              <a:gd name="connsiteX4" fmla="*/ 20556 w 50055"/>
              <a:gd name="connsiteY4" fmla="*/ 35038 h 50055"/>
              <a:gd name="connsiteX5" fmla="*/ 22057 w 50055"/>
              <a:gd name="connsiteY5" fmla="*/ 37041 h 50055"/>
              <a:gd name="connsiteX6" fmla="*/ 31068 w 50055"/>
              <a:gd name="connsiteY6" fmla="*/ 43298 h 50055"/>
              <a:gd name="connsiteX7" fmla="*/ 40828 w 50055"/>
              <a:gd name="connsiteY7" fmla="*/ 33537 h 50055"/>
              <a:gd name="connsiteX8" fmla="*/ 39077 w 50055"/>
              <a:gd name="connsiteY8" fmla="*/ 27029 h 5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55" h="50055">
                <a:moveTo>
                  <a:pt x="39077" y="27029"/>
                </a:moveTo>
                <a:cubicBezTo>
                  <a:pt x="38576" y="26279"/>
                  <a:pt x="38075" y="25528"/>
                  <a:pt x="37574" y="25028"/>
                </a:cubicBezTo>
                <a:cubicBezTo>
                  <a:pt x="36073" y="21524"/>
                  <a:pt x="33070" y="18771"/>
                  <a:pt x="28565" y="18771"/>
                </a:cubicBezTo>
                <a:cubicBezTo>
                  <a:pt x="23559" y="18771"/>
                  <a:pt x="18304" y="23275"/>
                  <a:pt x="18804" y="28531"/>
                </a:cubicBezTo>
                <a:cubicBezTo>
                  <a:pt x="19054" y="31034"/>
                  <a:pt x="19305" y="32786"/>
                  <a:pt x="20556" y="35038"/>
                </a:cubicBezTo>
                <a:cubicBezTo>
                  <a:pt x="21057" y="35789"/>
                  <a:pt x="21558" y="36540"/>
                  <a:pt x="22057" y="37041"/>
                </a:cubicBezTo>
                <a:cubicBezTo>
                  <a:pt x="23559" y="40545"/>
                  <a:pt x="26564" y="43298"/>
                  <a:pt x="31068" y="43298"/>
                </a:cubicBezTo>
                <a:cubicBezTo>
                  <a:pt x="36073" y="43298"/>
                  <a:pt x="41329" y="38792"/>
                  <a:pt x="40828" y="33537"/>
                </a:cubicBezTo>
                <a:cubicBezTo>
                  <a:pt x="40828" y="30784"/>
                  <a:pt x="40329" y="29282"/>
                  <a:pt x="39077" y="27029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1C38CB-F0C8-4766-A58D-309B909B2D5C}"/>
              </a:ext>
            </a:extLst>
          </p:cNvPr>
          <p:cNvSpPr/>
          <p:nvPr/>
        </p:nvSpPr>
        <p:spPr>
          <a:xfrm>
            <a:off x="9802944" y="5895698"/>
            <a:ext cx="50061" cy="75092"/>
          </a:xfrm>
          <a:custGeom>
            <a:avLst/>
            <a:gdLst>
              <a:gd name="connsiteX0" fmla="*/ 37347 w 50055"/>
              <a:gd name="connsiteY0" fmla="*/ 23389 h 75082"/>
              <a:gd name="connsiteX1" fmla="*/ 20327 w 50055"/>
              <a:gd name="connsiteY1" fmla="*/ 33400 h 75082"/>
              <a:gd name="connsiteX2" fmla="*/ 26335 w 50055"/>
              <a:gd name="connsiteY2" fmla="*/ 55424 h 75082"/>
              <a:gd name="connsiteX3" fmla="*/ 46106 w 50055"/>
              <a:gd name="connsiteY3" fmla="*/ 55424 h 75082"/>
              <a:gd name="connsiteX4" fmla="*/ 37347 w 50055"/>
              <a:gd name="connsiteY4" fmla="*/ 23389 h 7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5" h="75082">
                <a:moveTo>
                  <a:pt x="37347" y="23389"/>
                </a:moveTo>
                <a:cubicBezTo>
                  <a:pt x="30589" y="12627"/>
                  <a:pt x="13571" y="22638"/>
                  <a:pt x="20327" y="33400"/>
                </a:cubicBezTo>
                <a:cubicBezTo>
                  <a:pt x="24583" y="40157"/>
                  <a:pt x="26335" y="47415"/>
                  <a:pt x="26335" y="55424"/>
                </a:cubicBezTo>
                <a:cubicBezTo>
                  <a:pt x="26584" y="68188"/>
                  <a:pt x="46106" y="68188"/>
                  <a:pt x="46106" y="55424"/>
                </a:cubicBezTo>
                <a:cubicBezTo>
                  <a:pt x="45856" y="44162"/>
                  <a:pt x="43354" y="32899"/>
                  <a:pt x="37347" y="23389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3B2B2D3-B7F8-459E-BEB4-102559D7ECC8}"/>
              </a:ext>
            </a:extLst>
          </p:cNvPr>
          <p:cNvSpPr/>
          <p:nvPr/>
        </p:nvSpPr>
        <p:spPr>
          <a:xfrm>
            <a:off x="9835112" y="5900251"/>
            <a:ext cx="50061" cy="75092"/>
          </a:xfrm>
          <a:custGeom>
            <a:avLst/>
            <a:gdLst>
              <a:gd name="connsiteX0" fmla="*/ 46978 w 50055"/>
              <a:gd name="connsiteY0" fmla="*/ 43363 h 75082"/>
              <a:gd name="connsiteX1" fmla="*/ 37217 w 50055"/>
              <a:gd name="connsiteY1" fmla="*/ 23591 h 75082"/>
              <a:gd name="connsiteX2" fmla="*/ 23703 w 50055"/>
              <a:gd name="connsiteY2" fmla="*/ 20088 h 75082"/>
              <a:gd name="connsiteX3" fmla="*/ 20199 w 50055"/>
              <a:gd name="connsiteY3" fmla="*/ 33602 h 75082"/>
              <a:gd name="connsiteX4" fmla="*/ 29960 w 50055"/>
              <a:gd name="connsiteY4" fmla="*/ 53374 h 75082"/>
              <a:gd name="connsiteX5" fmla="*/ 43474 w 50055"/>
              <a:gd name="connsiteY5" fmla="*/ 56878 h 75082"/>
              <a:gd name="connsiteX6" fmla="*/ 46978 w 50055"/>
              <a:gd name="connsiteY6" fmla="*/ 43363 h 7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055" h="75082">
                <a:moveTo>
                  <a:pt x="46978" y="43363"/>
                </a:moveTo>
                <a:cubicBezTo>
                  <a:pt x="43725" y="36605"/>
                  <a:pt x="41222" y="29848"/>
                  <a:pt x="37217" y="23591"/>
                </a:cubicBezTo>
                <a:cubicBezTo>
                  <a:pt x="34214" y="19086"/>
                  <a:pt x="28458" y="17335"/>
                  <a:pt x="23703" y="20088"/>
                </a:cubicBezTo>
                <a:cubicBezTo>
                  <a:pt x="19198" y="22590"/>
                  <a:pt x="17195" y="29098"/>
                  <a:pt x="20199" y="33602"/>
                </a:cubicBezTo>
                <a:cubicBezTo>
                  <a:pt x="24202" y="39859"/>
                  <a:pt x="26706" y="46617"/>
                  <a:pt x="29960" y="53374"/>
                </a:cubicBezTo>
                <a:cubicBezTo>
                  <a:pt x="32211" y="58129"/>
                  <a:pt x="38969" y="59381"/>
                  <a:pt x="43474" y="56878"/>
                </a:cubicBezTo>
                <a:cubicBezTo>
                  <a:pt x="48229" y="53875"/>
                  <a:pt x="49230" y="48118"/>
                  <a:pt x="46978" y="43363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1E2138-0C2D-409F-AE07-5C1E4D518BF6}"/>
              </a:ext>
            </a:extLst>
          </p:cNvPr>
          <p:cNvSpPr/>
          <p:nvPr/>
        </p:nvSpPr>
        <p:spPr>
          <a:xfrm>
            <a:off x="9874492" y="5912519"/>
            <a:ext cx="50061" cy="50061"/>
          </a:xfrm>
          <a:custGeom>
            <a:avLst/>
            <a:gdLst>
              <a:gd name="connsiteX0" fmla="*/ 35384 w 50055"/>
              <a:gd name="connsiteY0" fmla="*/ 21586 h 50055"/>
              <a:gd name="connsiteX1" fmla="*/ 21619 w 50055"/>
              <a:gd name="connsiteY1" fmla="*/ 21586 h 50055"/>
              <a:gd name="connsiteX2" fmla="*/ 21368 w 50055"/>
              <a:gd name="connsiteY2" fmla="*/ 35351 h 50055"/>
              <a:gd name="connsiteX3" fmla="*/ 21368 w 50055"/>
              <a:gd name="connsiteY3" fmla="*/ 35602 h 50055"/>
              <a:gd name="connsiteX4" fmla="*/ 30879 w 50055"/>
              <a:gd name="connsiteY4" fmla="*/ 43611 h 50055"/>
              <a:gd name="connsiteX5" fmla="*/ 40640 w 50055"/>
              <a:gd name="connsiteY5" fmla="*/ 33850 h 50055"/>
              <a:gd name="connsiteX6" fmla="*/ 35384 w 50055"/>
              <a:gd name="connsiteY6" fmla="*/ 21586 h 5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055" h="50055">
                <a:moveTo>
                  <a:pt x="35384" y="21586"/>
                </a:moveTo>
                <a:cubicBezTo>
                  <a:pt x="31629" y="17832"/>
                  <a:pt x="25123" y="17832"/>
                  <a:pt x="21619" y="21586"/>
                </a:cubicBezTo>
                <a:cubicBezTo>
                  <a:pt x="17864" y="25341"/>
                  <a:pt x="17864" y="31347"/>
                  <a:pt x="21368" y="35351"/>
                </a:cubicBezTo>
                <a:cubicBezTo>
                  <a:pt x="21368" y="35351"/>
                  <a:pt x="21368" y="35351"/>
                  <a:pt x="21368" y="35602"/>
                </a:cubicBezTo>
                <a:cubicBezTo>
                  <a:pt x="22369" y="40107"/>
                  <a:pt x="25873" y="43611"/>
                  <a:pt x="30879" y="43611"/>
                </a:cubicBezTo>
                <a:cubicBezTo>
                  <a:pt x="35885" y="43611"/>
                  <a:pt x="41140" y="39106"/>
                  <a:pt x="40640" y="33850"/>
                </a:cubicBezTo>
                <a:cubicBezTo>
                  <a:pt x="40390" y="29095"/>
                  <a:pt x="38637" y="25090"/>
                  <a:pt x="35384" y="21586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4A784B-482F-4CA3-9BE5-0D45C7291508}"/>
              </a:ext>
            </a:extLst>
          </p:cNvPr>
          <p:cNvSpPr/>
          <p:nvPr/>
        </p:nvSpPr>
        <p:spPr>
          <a:xfrm>
            <a:off x="9417280" y="5924846"/>
            <a:ext cx="50061" cy="50061"/>
          </a:xfrm>
          <a:custGeom>
            <a:avLst/>
            <a:gdLst>
              <a:gd name="connsiteX0" fmla="*/ 28532 w 50055"/>
              <a:gd name="connsiteY0" fmla="*/ 18771 h 50055"/>
              <a:gd name="connsiteX1" fmla="*/ 18771 w 50055"/>
              <a:gd name="connsiteY1" fmla="*/ 28531 h 50055"/>
              <a:gd name="connsiteX2" fmla="*/ 18771 w 50055"/>
              <a:gd name="connsiteY2" fmla="*/ 45800 h 50055"/>
              <a:gd name="connsiteX3" fmla="*/ 28532 w 50055"/>
              <a:gd name="connsiteY3" fmla="*/ 55561 h 50055"/>
              <a:gd name="connsiteX4" fmla="*/ 38291 w 50055"/>
              <a:gd name="connsiteY4" fmla="*/ 45800 h 50055"/>
              <a:gd name="connsiteX5" fmla="*/ 38291 w 50055"/>
              <a:gd name="connsiteY5" fmla="*/ 28531 h 50055"/>
              <a:gd name="connsiteX6" fmla="*/ 28532 w 50055"/>
              <a:gd name="connsiteY6" fmla="*/ 18771 h 5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055" h="50055">
                <a:moveTo>
                  <a:pt x="28532" y="18771"/>
                </a:moveTo>
                <a:cubicBezTo>
                  <a:pt x="23275" y="18771"/>
                  <a:pt x="18771" y="23276"/>
                  <a:pt x="18771" y="28531"/>
                </a:cubicBezTo>
                <a:lnTo>
                  <a:pt x="18771" y="45800"/>
                </a:lnTo>
                <a:cubicBezTo>
                  <a:pt x="18771" y="51307"/>
                  <a:pt x="23275" y="55561"/>
                  <a:pt x="28532" y="55561"/>
                </a:cubicBezTo>
                <a:cubicBezTo>
                  <a:pt x="34037" y="55561"/>
                  <a:pt x="38291" y="51056"/>
                  <a:pt x="38291" y="45800"/>
                </a:cubicBezTo>
                <a:lnTo>
                  <a:pt x="38291" y="28531"/>
                </a:lnTo>
                <a:cubicBezTo>
                  <a:pt x="38542" y="23276"/>
                  <a:pt x="34037" y="18771"/>
                  <a:pt x="28532" y="18771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648C80F-92EA-4DAD-8CA3-BD00C6659482}"/>
              </a:ext>
            </a:extLst>
          </p:cNvPr>
          <p:cNvSpPr/>
          <p:nvPr/>
        </p:nvSpPr>
        <p:spPr>
          <a:xfrm>
            <a:off x="9473817" y="5932198"/>
            <a:ext cx="50061" cy="50061"/>
          </a:xfrm>
          <a:custGeom>
            <a:avLst/>
            <a:gdLst>
              <a:gd name="connsiteX0" fmla="*/ 35572 w 50055"/>
              <a:gd name="connsiteY0" fmla="*/ 21681 h 50055"/>
              <a:gd name="connsiteX1" fmla="*/ 21556 w 50055"/>
              <a:gd name="connsiteY1" fmla="*/ 21681 h 50055"/>
              <a:gd name="connsiteX2" fmla="*/ 21055 w 50055"/>
              <a:gd name="connsiteY2" fmla="*/ 34946 h 50055"/>
              <a:gd name="connsiteX3" fmla="*/ 21306 w 50055"/>
              <a:gd name="connsiteY3" fmla="*/ 35947 h 50055"/>
              <a:gd name="connsiteX4" fmla="*/ 31067 w 50055"/>
              <a:gd name="connsiteY4" fmla="*/ 45707 h 50055"/>
              <a:gd name="connsiteX5" fmla="*/ 40828 w 50055"/>
              <a:gd name="connsiteY5" fmla="*/ 35947 h 50055"/>
              <a:gd name="connsiteX6" fmla="*/ 35572 w 50055"/>
              <a:gd name="connsiteY6" fmla="*/ 21681 h 5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055" h="50055">
                <a:moveTo>
                  <a:pt x="35572" y="21681"/>
                </a:moveTo>
                <a:cubicBezTo>
                  <a:pt x="32067" y="17677"/>
                  <a:pt x="25311" y="17927"/>
                  <a:pt x="21556" y="21681"/>
                </a:cubicBezTo>
                <a:cubicBezTo>
                  <a:pt x="17802" y="25435"/>
                  <a:pt x="18052" y="30941"/>
                  <a:pt x="21055" y="34946"/>
                </a:cubicBezTo>
                <a:cubicBezTo>
                  <a:pt x="21055" y="35446"/>
                  <a:pt x="21306" y="35696"/>
                  <a:pt x="21306" y="35947"/>
                </a:cubicBezTo>
                <a:cubicBezTo>
                  <a:pt x="21306" y="41202"/>
                  <a:pt x="25811" y="45707"/>
                  <a:pt x="31067" y="45707"/>
                </a:cubicBezTo>
                <a:cubicBezTo>
                  <a:pt x="36323" y="45707"/>
                  <a:pt x="40828" y="41202"/>
                  <a:pt x="40828" y="35947"/>
                </a:cubicBezTo>
                <a:cubicBezTo>
                  <a:pt x="40828" y="30440"/>
                  <a:pt x="39326" y="25936"/>
                  <a:pt x="35572" y="21681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CC2B298-E0F7-4DFF-B14D-F69F46026DF7}"/>
              </a:ext>
            </a:extLst>
          </p:cNvPr>
          <p:cNvSpPr/>
          <p:nvPr/>
        </p:nvSpPr>
        <p:spPr>
          <a:xfrm>
            <a:off x="9835038" y="5691594"/>
            <a:ext cx="50061" cy="75092"/>
          </a:xfrm>
          <a:custGeom>
            <a:avLst/>
            <a:gdLst>
              <a:gd name="connsiteX0" fmla="*/ 43047 w 50055"/>
              <a:gd name="connsiteY0" fmla="*/ 60035 h 75082"/>
              <a:gd name="connsiteX1" fmla="*/ 38542 w 50055"/>
              <a:gd name="connsiteY1" fmla="*/ 28250 h 75082"/>
              <a:gd name="connsiteX2" fmla="*/ 18771 w 50055"/>
              <a:gd name="connsiteY2" fmla="*/ 28250 h 75082"/>
              <a:gd name="connsiteX3" fmla="*/ 24027 w 50055"/>
              <a:gd name="connsiteY3" fmla="*/ 65291 h 75082"/>
              <a:gd name="connsiteX4" fmla="*/ 43047 w 50055"/>
              <a:gd name="connsiteY4" fmla="*/ 60035 h 7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5" h="75082">
                <a:moveTo>
                  <a:pt x="43047" y="60035"/>
                </a:moveTo>
                <a:cubicBezTo>
                  <a:pt x="41046" y="49524"/>
                  <a:pt x="38542" y="39012"/>
                  <a:pt x="38542" y="28250"/>
                </a:cubicBezTo>
                <a:cubicBezTo>
                  <a:pt x="38542" y="15736"/>
                  <a:pt x="18771" y="15486"/>
                  <a:pt x="18771" y="28250"/>
                </a:cubicBezTo>
                <a:cubicBezTo>
                  <a:pt x="19021" y="40764"/>
                  <a:pt x="21523" y="53027"/>
                  <a:pt x="24027" y="65291"/>
                </a:cubicBezTo>
                <a:cubicBezTo>
                  <a:pt x="26529" y="77805"/>
                  <a:pt x="45550" y="72549"/>
                  <a:pt x="43047" y="60035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D587CFF-CA06-465A-B1DE-634847FB5868}"/>
              </a:ext>
            </a:extLst>
          </p:cNvPr>
          <p:cNvSpPr/>
          <p:nvPr/>
        </p:nvSpPr>
        <p:spPr>
          <a:xfrm>
            <a:off x="9873511" y="5691482"/>
            <a:ext cx="50061" cy="75092"/>
          </a:xfrm>
          <a:custGeom>
            <a:avLst/>
            <a:gdLst>
              <a:gd name="connsiteX0" fmla="*/ 41370 w 50055"/>
              <a:gd name="connsiteY0" fmla="*/ 67655 h 75082"/>
              <a:gd name="connsiteX1" fmla="*/ 38866 w 50055"/>
              <a:gd name="connsiteY1" fmla="*/ 31115 h 75082"/>
              <a:gd name="connsiteX2" fmla="*/ 19847 w 50055"/>
              <a:gd name="connsiteY2" fmla="*/ 25859 h 75082"/>
              <a:gd name="connsiteX3" fmla="*/ 22349 w 50055"/>
              <a:gd name="connsiteY3" fmla="*/ 72911 h 75082"/>
              <a:gd name="connsiteX4" fmla="*/ 41370 w 50055"/>
              <a:gd name="connsiteY4" fmla="*/ 67655 h 7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5" h="75082">
                <a:moveTo>
                  <a:pt x="41370" y="67655"/>
                </a:moveTo>
                <a:cubicBezTo>
                  <a:pt x="39117" y="55642"/>
                  <a:pt x="37116" y="43378"/>
                  <a:pt x="38866" y="31115"/>
                </a:cubicBezTo>
                <a:cubicBezTo>
                  <a:pt x="40618" y="18851"/>
                  <a:pt x="21599" y="13345"/>
                  <a:pt x="19847" y="25859"/>
                </a:cubicBezTo>
                <a:cubicBezTo>
                  <a:pt x="17593" y="41877"/>
                  <a:pt x="19095" y="57143"/>
                  <a:pt x="22349" y="72911"/>
                </a:cubicBezTo>
                <a:cubicBezTo>
                  <a:pt x="24851" y="85424"/>
                  <a:pt x="43872" y="79918"/>
                  <a:pt x="41370" y="67655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1AD69A5-66AC-4F17-9A59-A37F277DC171}"/>
              </a:ext>
            </a:extLst>
          </p:cNvPr>
          <p:cNvSpPr/>
          <p:nvPr/>
        </p:nvSpPr>
        <p:spPr>
          <a:xfrm>
            <a:off x="9911372" y="5698812"/>
            <a:ext cx="50061" cy="50061"/>
          </a:xfrm>
          <a:custGeom>
            <a:avLst/>
            <a:gdLst>
              <a:gd name="connsiteX0" fmla="*/ 37050 w 50055"/>
              <a:gd name="connsiteY0" fmla="*/ 23535 h 50055"/>
              <a:gd name="connsiteX1" fmla="*/ 23535 w 50055"/>
              <a:gd name="connsiteY1" fmla="*/ 20032 h 50055"/>
              <a:gd name="connsiteX2" fmla="*/ 20031 w 50055"/>
              <a:gd name="connsiteY2" fmla="*/ 33546 h 50055"/>
              <a:gd name="connsiteX3" fmla="*/ 21533 w 50055"/>
              <a:gd name="connsiteY3" fmla="*/ 36800 h 50055"/>
              <a:gd name="connsiteX4" fmla="*/ 22535 w 50055"/>
              <a:gd name="connsiteY4" fmla="*/ 38802 h 50055"/>
              <a:gd name="connsiteX5" fmla="*/ 23535 w 50055"/>
              <a:gd name="connsiteY5" fmla="*/ 41805 h 50055"/>
              <a:gd name="connsiteX6" fmla="*/ 23786 w 50055"/>
              <a:gd name="connsiteY6" fmla="*/ 42556 h 50055"/>
              <a:gd name="connsiteX7" fmla="*/ 23786 w 50055"/>
              <a:gd name="connsiteY7" fmla="*/ 43558 h 50055"/>
              <a:gd name="connsiteX8" fmla="*/ 33547 w 50055"/>
              <a:gd name="connsiteY8" fmla="*/ 53318 h 50055"/>
              <a:gd name="connsiteX9" fmla="*/ 43307 w 50055"/>
              <a:gd name="connsiteY9" fmla="*/ 43558 h 50055"/>
              <a:gd name="connsiteX10" fmla="*/ 37050 w 50055"/>
              <a:gd name="connsiteY10" fmla="*/ 23535 h 5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055" h="50055">
                <a:moveTo>
                  <a:pt x="37050" y="23535"/>
                </a:moveTo>
                <a:cubicBezTo>
                  <a:pt x="34798" y="18780"/>
                  <a:pt x="28040" y="17529"/>
                  <a:pt x="23535" y="20032"/>
                </a:cubicBezTo>
                <a:cubicBezTo>
                  <a:pt x="18780" y="22785"/>
                  <a:pt x="17529" y="28791"/>
                  <a:pt x="20031" y="33546"/>
                </a:cubicBezTo>
                <a:cubicBezTo>
                  <a:pt x="20532" y="34548"/>
                  <a:pt x="21033" y="35549"/>
                  <a:pt x="21533" y="36800"/>
                </a:cubicBezTo>
                <a:cubicBezTo>
                  <a:pt x="21533" y="36550"/>
                  <a:pt x="22284" y="38552"/>
                  <a:pt x="22535" y="38802"/>
                </a:cubicBezTo>
                <a:cubicBezTo>
                  <a:pt x="22785" y="39803"/>
                  <a:pt x="23285" y="40804"/>
                  <a:pt x="23535" y="41805"/>
                </a:cubicBezTo>
                <a:cubicBezTo>
                  <a:pt x="23535" y="42056"/>
                  <a:pt x="23786" y="42306"/>
                  <a:pt x="23786" y="42556"/>
                </a:cubicBezTo>
                <a:cubicBezTo>
                  <a:pt x="23786" y="42807"/>
                  <a:pt x="23786" y="42807"/>
                  <a:pt x="23786" y="43558"/>
                </a:cubicBezTo>
                <a:cubicBezTo>
                  <a:pt x="24036" y="48813"/>
                  <a:pt x="28040" y="53318"/>
                  <a:pt x="33547" y="53318"/>
                </a:cubicBezTo>
                <a:cubicBezTo>
                  <a:pt x="38802" y="53318"/>
                  <a:pt x="43557" y="48813"/>
                  <a:pt x="43307" y="43558"/>
                </a:cubicBezTo>
                <a:cubicBezTo>
                  <a:pt x="43058" y="36049"/>
                  <a:pt x="40054" y="29792"/>
                  <a:pt x="37050" y="23535"/>
                </a:cubicBezTo>
                <a:close/>
              </a:path>
            </a:pathLst>
          </a:custGeom>
          <a:solidFill>
            <a:srgbClr val="F7F7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AC58652-65E9-4FC4-B99A-5467731193B2}"/>
              </a:ext>
            </a:extLst>
          </p:cNvPr>
          <p:cNvSpPr/>
          <p:nvPr/>
        </p:nvSpPr>
        <p:spPr>
          <a:xfrm>
            <a:off x="6336531" y="6157880"/>
            <a:ext cx="75092" cy="1026249"/>
          </a:xfrm>
          <a:custGeom>
            <a:avLst/>
            <a:gdLst>
              <a:gd name="connsiteX0" fmla="*/ 57814 w 75082"/>
              <a:gd name="connsiteY0" fmla="*/ 1010863 h 1026130"/>
              <a:gd name="connsiteX1" fmla="*/ 38293 w 75082"/>
              <a:gd name="connsiteY1" fmla="*/ 1030385 h 1026130"/>
              <a:gd name="connsiteX2" fmla="*/ 38293 w 75082"/>
              <a:gd name="connsiteY2" fmla="*/ 1030385 h 1026130"/>
              <a:gd name="connsiteX3" fmla="*/ 18771 w 75082"/>
              <a:gd name="connsiteY3" fmla="*/ 1010863 h 1026130"/>
              <a:gd name="connsiteX4" fmla="*/ 18771 w 75082"/>
              <a:gd name="connsiteY4" fmla="*/ 38292 h 1026130"/>
              <a:gd name="connsiteX5" fmla="*/ 38293 w 75082"/>
              <a:gd name="connsiteY5" fmla="*/ 18771 h 1026130"/>
              <a:gd name="connsiteX6" fmla="*/ 38293 w 75082"/>
              <a:gd name="connsiteY6" fmla="*/ 18771 h 1026130"/>
              <a:gd name="connsiteX7" fmla="*/ 57814 w 75082"/>
              <a:gd name="connsiteY7" fmla="*/ 38292 h 1026130"/>
              <a:gd name="connsiteX8" fmla="*/ 57814 w 75082"/>
              <a:gd name="connsiteY8" fmla="*/ 1010863 h 10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82" h="1026130">
                <a:moveTo>
                  <a:pt x="57814" y="1010863"/>
                </a:moveTo>
                <a:cubicBezTo>
                  <a:pt x="57814" y="1021625"/>
                  <a:pt x="49055" y="1030385"/>
                  <a:pt x="38293" y="1030385"/>
                </a:cubicBezTo>
                <a:lnTo>
                  <a:pt x="38293" y="1030385"/>
                </a:lnTo>
                <a:cubicBezTo>
                  <a:pt x="27531" y="1030385"/>
                  <a:pt x="18771" y="1021625"/>
                  <a:pt x="18771" y="1010863"/>
                </a:cubicBezTo>
                <a:lnTo>
                  <a:pt x="18771" y="38292"/>
                </a:lnTo>
                <a:cubicBezTo>
                  <a:pt x="18771" y="27530"/>
                  <a:pt x="27531" y="18771"/>
                  <a:pt x="38293" y="18771"/>
                </a:cubicBezTo>
                <a:lnTo>
                  <a:pt x="38293" y="18771"/>
                </a:lnTo>
                <a:cubicBezTo>
                  <a:pt x="49055" y="18771"/>
                  <a:pt x="57814" y="27530"/>
                  <a:pt x="57814" y="38292"/>
                </a:cubicBezTo>
                <a:lnTo>
                  <a:pt x="57814" y="1010863"/>
                </a:lnTo>
                <a:close/>
              </a:path>
            </a:pathLst>
          </a:custGeom>
          <a:solidFill>
            <a:srgbClr val="02AB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D6DE00E-D964-41EB-B0F6-6320E38B4FC5}"/>
              </a:ext>
            </a:extLst>
          </p:cNvPr>
          <p:cNvSpPr/>
          <p:nvPr/>
        </p:nvSpPr>
        <p:spPr>
          <a:xfrm>
            <a:off x="6268948" y="5833736"/>
            <a:ext cx="200244" cy="425518"/>
          </a:xfrm>
          <a:custGeom>
            <a:avLst/>
            <a:gdLst>
              <a:gd name="connsiteX0" fmla="*/ 191461 w 200220"/>
              <a:gd name="connsiteY0" fmla="*/ 191711 h 425468"/>
              <a:gd name="connsiteX1" fmla="*/ 105116 w 200220"/>
              <a:gd name="connsiteY1" fmla="*/ 420713 h 425468"/>
              <a:gd name="connsiteX2" fmla="*/ 18771 w 200220"/>
              <a:gd name="connsiteY2" fmla="*/ 191711 h 425468"/>
              <a:gd name="connsiteX3" fmla="*/ 105116 w 200220"/>
              <a:gd name="connsiteY3" fmla="*/ 18771 h 425468"/>
              <a:gd name="connsiteX4" fmla="*/ 191461 w 200220"/>
              <a:gd name="connsiteY4" fmla="*/ 191711 h 42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20" h="425468">
                <a:moveTo>
                  <a:pt x="191461" y="191711"/>
                </a:moveTo>
                <a:cubicBezTo>
                  <a:pt x="191461" y="299079"/>
                  <a:pt x="152669" y="420713"/>
                  <a:pt x="105116" y="420713"/>
                </a:cubicBezTo>
                <a:cubicBezTo>
                  <a:pt x="57314" y="420713"/>
                  <a:pt x="18771" y="299079"/>
                  <a:pt x="18771" y="191711"/>
                </a:cubicBezTo>
                <a:cubicBezTo>
                  <a:pt x="18771" y="84343"/>
                  <a:pt x="57565" y="18771"/>
                  <a:pt x="105116" y="18771"/>
                </a:cubicBezTo>
                <a:cubicBezTo>
                  <a:pt x="152920" y="18771"/>
                  <a:pt x="191461" y="84343"/>
                  <a:pt x="191461" y="1917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90D4CFB-619F-4250-85CD-EBDA2626F4E3}"/>
              </a:ext>
            </a:extLst>
          </p:cNvPr>
          <p:cNvSpPr/>
          <p:nvPr/>
        </p:nvSpPr>
        <p:spPr>
          <a:xfrm>
            <a:off x="6307497" y="5962393"/>
            <a:ext cx="150182" cy="300366"/>
          </a:xfrm>
          <a:custGeom>
            <a:avLst/>
            <a:gdLst>
              <a:gd name="connsiteX0" fmla="*/ 150665 w 150165"/>
              <a:gd name="connsiteY0" fmla="*/ 18771 h 300330"/>
              <a:gd name="connsiteX1" fmla="*/ 18771 w 150165"/>
              <a:gd name="connsiteY1" fmla="*/ 249024 h 300330"/>
              <a:gd name="connsiteX2" fmla="*/ 66573 w 150165"/>
              <a:gd name="connsiteY2" fmla="*/ 292072 h 300330"/>
              <a:gd name="connsiteX3" fmla="*/ 152918 w 150165"/>
              <a:gd name="connsiteY3" fmla="*/ 63070 h 300330"/>
              <a:gd name="connsiteX4" fmla="*/ 150665 w 150165"/>
              <a:gd name="connsiteY4" fmla="*/ 18771 h 30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65" h="300330">
                <a:moveTo>
                  <a:pt x="150665" y="18771"/>
                </a:moveTo>
                <a:cubicBezTo>
                  <a:pt x="153419" y="156172"/>
                  <a:pt x="77585" y="283312"/>
                  <a:pt x="18771" y="249024"/>
                </a:cubicBezTo>
                <a:cubicBezTo>
                  <a:pt x="32536" y="275553"/>
                  <a:pt x="48804" y="292072"/>
                  <a:pt x="66573" y="292072"/>
                </a:cubicBezTo>
                <a:cubicBezTo>
                  <a:pt x="114376" y="292072"/>
                  <a:pt x="152918" y="170438"/>
                  <a:pt x="152918" y="63070"/>
                </a:cubicBezTo>
                <a:cubicBezTo>
                  <a:pt x="152918" y="47302"/>
                  <a:pt x="152168" y="32536"/>
                  <a:pt x="150665" y="1877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1196D9-CA2F-4496-8726-2D636A3E04D1}"/>
              </a:ext>
            </a:extLst>
          </p:cNvPr>
          <p:cNvSpPr/>
          <p:nvPr/>
        </p:nvSpPr>
        <p:spPr>
          <a:xfrm>
            <a:off x="6268948" y="7126810"/>
            <a:ext cx="200244" cy="425518"/>
          </a:xfrm>
          <a:custGeom>
            <a:avLst/>
            <a:gdLst>
              <a:gd name="connsiteX0" fmla="*/ 191461 w 200220"/>
              <a:gd name="connsiteY0" fmla="*/ 247773 h 425468"/>
              <a:gd name="connsiteX1" fmla="*/ 105116 w 200220"/>
              <a:gd name="connsiteY1" fmla="*/ 18771 h 425468"/>
              <a:gd name="connsiteX2" fmla="*/ 18771 w 200220"/>
              <a:gd name="connsiteY2" fmla="*/ 247773 h 425468"/>
              <a:gd name="connsiteX3" fmla="*/ 105116 w 200220"/>
              <a:gd name="connsiteY3" fmla="*/ 420713 h 425468"/>
              <a:gd name="connsiteX4" fmla="*/ 191461 w 200220"/>
              <a:gd name="connsiteY4" fmla="*/ 247773 h 42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20" h="425468">
                <a:moveTo>
                  <a:pt x="191461" y="247773"/>
                </a:moveTo>
                <a:cubicBezTo>
                  <a:pt x="191461" y="140405"/>
                  <a:pt x="152669" y="18771"/>
                  <a:pt x="105116" y="18771"/>
                </a:cubicBezTo>
                <a:cubicBezTo>
                  <a:pt x="57314" y="18771"/>
                  <a:pt x="18771" y="140405"/>
                  <a:pt x="18771" y="247773"/>
                </a:cubicBezTo>
                <a:cubicBezTo>
                  <a:pt x="18771" y="355141"/>
                  <a:pt x="57565" y="420713"/>
                  <a:pt x="105116" y="420713"/>
                </a:cubicBezTo>
                <a:cubicBezTo>
                  <a:pt x="152920" y="420713"/>
                  <a:pt x="191461" y="355141"/>
                  <a:pt x="191461" y="2477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ED9F6E0-DC63-4593-98D4-1CFD1BE30F0C}"/>
              </a:ext>
            </a:extLst>
          </p:cNvPr>
          <p:cNvSpPr/>
          <p:nvPr/>
        </p:nvSpPr>
        <p:spPr>
          <a:xfrm>
            <a:off x="6307497" y="7126809"/>
            <a:ext cx="150182" cy="300366"/>
          </a:xfrm>
          <a:custGeom>
            <a:avLst/>
            <a:gdLst>
              <a:gd name="connsiteX0" fmla="*/ 150665 w 150165"/>
              <a:gd name="connsiteY0" fmla="*/ 292071 h 300330"/>
              <a:gd name="connsiteX1" fmla="*/ 18771 w 150165"/>
              <a:gd name="connsiteY1" fmla="*/ 61818 h 300330"/>
              <a:gd name="connsiteX2" fmla="*/ 66573 w 150165"/>
              <a:gd name="connsiteY2" fmla="*/ 18771 h 300330"/>
              <a:gd name="connsiteX3" fmla="*/ 152918 w 150165"/>
              <a:gd name="connsiteY3" fmla="*/ 247773 h 300330"/>
              <a:gd name="connsiteX4" fmla="*/ 150665 w 150165"/>
              <a:gd name="connsiteY4" fmla="*/ 292071 h 30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65" h="300330">
                <a:moveTo>
                  <a:pt x="150665" y="292071"/>
                </a:moveTo>
                <a:cubicBezTo>
                  <a:pt x="153419" y="154420"/>
                  <a:pt x="77585" y="27530"/>
                  <a:pt x="18771" y="61818"/>
                </a:cubicBezTo>
                <a:cubicBezTo>
                  <a:pt x="32536" y="35289"/>
                  <a:pt x="48804" y="18771"/>
                  <a:pt x="66573" y="18771"/>
                </a:cubicBezTo>
                <a:cubicBezTo>
                  <a:pt x="114376" y="18771"/>
                  <a:pt x="152918" y="140405"/>
                  <a:pt x="152918" y="247773"/>
                </a:cubicBezTo>
                <a:cubicBezTo>
                  <a:pt x="152918" y="263540"/>
                  <a:pt x="152168" y="278306"/>
                  <a:pt x="150665" y="29207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7D51DC3-484D-4072-B723-0835BC049DA7}"/>
              </a:ext>
            </a:extLst>
          </p:cNvPr>
          <p:cNvSpPr/>
          <p:nvPr/>
        </p:nvSpPr>
        <p:spPr>
          <a:xfrm>
            <a:off x="6596097" y="6157880"/>
            <a:ext cx="75092" cy="1026249"/>
          </a:xfrm>
          <a:custGeom>
            <a:avLst/>
            <a:gdLst>
              <a:gd name="connsiteX0" fmla="*/ 57814 w 75082"/>
              <a:gd name="connsiteY0" fmla="*/ 1010863 h 1026130"/>
              <a:gd name="connsiteX1" fmla="*/ 38293 w 75082"/>
              <a:gd name="connsiteY1" fmla="*/ 1030385 h 1026130"/>
              <a:gd name="connsiteX2" fmla="*/ 38293 w 75082"/>
              <a:gd name="connsiteY2" fmla="*/ 1030385 h 1026130"/>
              <a:gd name="connsiteX3" fmla="*/ 18771 w 75082"/>
              <a:gd name="connsiteY3" fmla="*/ 1010863 h 1026130"/>
              <a:gd name="connsiteX4" fmla="*/ 18771 w 75082"/>
              <a:gd name="connsiteY4" fmla="*/ 38292 h 1026130"/>
              <a:gd name="connsiteX5" fmla="*/ 38293 w 75082"/>
              <a:gd name="connsiteY5" fmla="*/ 18771 h 1026130"/>
              <a:gd name="connsiteX6" fmla="*/ 38293 w 75082"/>
              <a:gd name="connsiteY6" fmla="*/ 18771 h 1026130"/>
              <a:gd name="connsiteX7" fmla="*/ 57814 w 75082"/>
              <a:gd name="connsiteY7" fmla="*/ 38292 h 1026130"/>
              <a:gd name="connsiteX8" fmla="*/ 57814 w 75082"/>
              <a:gd name="connsiteY8" fmla="*/ 1010863 h 10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82" h="1026130">
                <a:moveTo>
                  <a:pt x="57814" y="1010863"/>
                </a:moveTo>
                <a:cubicBezTo>
                  <a:pt x="57814" y="1021625"/>
                  <a:pt x="49055" y="1030385"/>
                  <a:pt x="38293" y="1030385"/>
                </a:cubicBezTo>
                <a:lnTo>
                  <a:pt x="38293" y="1030385"/>
                </a:lnTo>
                <a:cubicBezTo>
                  <a:pt x="27531" y="1030385"/>
                  <a:pt x="18771" y="1021625"/>
                  <a:pt x="18771" y="1010863"/>
                </a:cubicBezTo>
                <a:lnTo>
                  <a:pt x="18771" y="38292"/>
                </a:lnTo>
                <a:cubicBezTo>
                  <a:pt x="18771" y="27530"/>
                  <a:pt x="27531" y="18771"/>
                  <a:pt x="38293" y="18771"/>
                </a:cubicBezTo>
                <a:lnTo>
                  <a:pt x="38293" y="18771"/>
                </a:lnTo>
                <a:cubicBezTo>
                  <a:pt x="49055" y="18771"/>
                  <a:pt x="57814" y="27530"/>
                  <a:pt x="57814" y="38292"/>
                </a:cubicBezTo>
                <a:lnTo>
                  <a:pt x="57814" y="1010863"/>
                </a:lnTo>
                <a:close/>
              </a:path>
            </a:pathLst>
          </a:custGeom>
          <a:solidFill>
            <a:srgbClr val="02AB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16CC9FD-EE10-4C3E-8C41-A85289FDD60A}"/>
              </a:ext>
            </a:extLst>
          </p:cNvPr>
          <p:cNvSpPr/>
          <p:nvPr/>
        </p:nvSpPr>
        <p:spPr>
          <a:xfrm>
            <a:off x="6528765" y="5833736"/>
            <a:ext cx="200244" cy="425518"/>
          </a:xfrm>
          <a:custGeom>
            <a:avLst/>
            <a:gdLst>
              <a:gd name="connsiteX0" fmla="*/ 191461 w 200220"/>
              <a:gd name="connsiteY0" fmla="*/ 191711 h 425468"/>
              <a:gd name="connsiteX1" fmla="*/ 105116 w 200220"/>
              <a:gd name="connsiteY1" fmla="*/ 420713 h 425468"/>
              <a:gd name="connsiteX2" fmla="*/ 18771 w 200220"/>
              <a:gd name="connsiteY2" fmla="*/ 191711 h 425468"/>
              <a:gd name="connsiteX3" fmla="*/ 105116 w 200220"/>
              <a:gd name="connsiteY3" fmla="*/ 18771 h 425468"/>
              <a:gd name="connsiteX4" fmla="*/ 191461 w 200220"/>
              <a:gd name="connsiteY4" fmla="*/ 191711 h 42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20" h="425468">
                <a:moveTo>
                  <a:pt x="191461" y="191711"/>
                </a:moveTo>
                <a:cubicBezTo>
                  <a:pt x="191461" y="299079"/>
                  <a:pt x="152669" y="420713"/>
                  <a:pt x="105116" y="420713"/>
                </a:cubicBezTo>
                <a:cubicBezTo>
                  <a:pt x="57314" y="420713"/>
                  <a:pt x="18771" y="299079"/>
                  <a:pt x="18771" y="191711"/>
                </a:cubicBezTo>
                <a:cubicBezTo>
                  <a:pt x="18771" y="84343"/>
                  <a:pt x="57565" y="18771"/>
                  <a:pt x="105116" y="18771"/>
                </a:cubicBezTo>
                <a:cubicBezTo>
                  <a:pt x="152669" y="18771"/>
                  <a:pt x="191461" y="84343"/>
                  <a:pt x="191461" y="1917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A9D9B19-C293-4AE0-A11B-C9AC3F96B539}"/>
              </a:ext>
            </a:extLst>
          </p:cNvPr>
          <p:cNvSpPr/>
          <p:nvPr/>
        </p:nvSpPr>
        <p:spPr>
          <a:xfrm>
            <a:off x="6567062" y="5962393"/>
            <a:ext cx="150182" cy="300366"/>
          </a:xfrm>
          <a:custGeom>
            <a:avLst/>
            <a:gdLst>
              <a:gd name="connsiteX0" fmla="*/ 150666 w 150165"/>
              <a:gd name="connsiteY0" fmla="*/ 18771 h 300330"/>
              <a:gd name="connsiteX1" fmla="*/ 18771 w 150165"/>
              <a:gd name="connsiteY1" fmla="*/ 249024 h 300330"/>
              <a:gd name="connsiteX2" fmla="*/ 66573 w 150165"/>
              <a:gd name="connsiteY2" fmla="*/ 292072 h 300330"/>
              <a:gd name="connsiteX3" fmla="*/ 152918 w 150165"/>
              <a:gd name="connsiteY3" fmla="*/ 63070 h 300330"/>
              <a:gd name="connsiteX4" fmla="*/ 150666 w 150165"/>
              <a:gd name="connsiteY4" fmla="*/ 18771 h 30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65" h="300330">
                <a:moveTo>
                  <a:pt x="150666" y="18771"/>
                </a:moveTo>
                <a:cubicBezTo>
                  <a:pt x="153419" y="156172"/>
                  <a:pt x="77585" y="283312"/>
                  <a:pt x="18771" y="249024"/>
                </a:cubicBezTo>
                <a:cubicBezTo>
                  <a:pt x="32536" y="275553"/>
                  <a:pt x="48804" y="292072"/>
                  <a:pt x="66573" y="292072"/>
                </a:cubicBezTo>
                <a:cubicBezTo>
                  <a:pt x="114376" y="292072"/>
                  <a:pt x="152918" y="170438"/>
                  <a:pt x="152918" y="63070"/>
                </a:cubicBezTo>
                <a:cubicBezTo>
                  <a:pt x="153169" y="47302"/>
                  <a:pt x="152417" y="32536"/>
                  <a:pt x="150666" y="18771"/>
                </a:cubicBezTo>
                <a:close/>
              </a:path>
            </a:pathLst>
          </a:custGeom>
          <a:solidFill>
            <a:srgbClr val="F4F4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2D64151-2DE4-4B80-B4DE-07C40E76482B}"/>
              </a:ext>
            </a:extLst>
          </p:cNvPr>
          <p:cNvSpPr/>
          <p:nvPr/>
        </p:nvSpPr>
        <p:spPr>
          <a:xfrm>
            <a:off x="6528765" y="7126810"/>
            <a:ext cx="200244" cy="425518"/>
          </a:xfrm>
          <a:custGeom>
            <a:avLst/>
            <a:gdLst>
              <a:gd name="connsiteX0" fmla="*/ 191461 w 200220"/>
              <a:gd name="connsiteY0" fmla="*/ 247773 h 425468"/>
              <a:gd name="connsiteX1" fmla="*/ 105116 w 200220"/>
              <a:gd name="connsiteY1" fmla="*/ 18771 h 425468"/>
              <a:gd name="connsiteX2" fmla="*/ 18771 w 200220"/>
              <a:gd name="connsiteY2" fmla="*/ 247773 h 425468"/>
              <a:gd name="connsiteX3" fmla="*/ 105116 w 200220"/>
              <a:gd name="connsiteY3" fmla="*/ 420713 h 425468"/>
              <a:gd name="connsiteX4" fmla="*/ 191461 w 200220"/>
              <a:gd name="connsiteY4" fmla="*/ 247773 h 42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20" h="425468">
                <a:moveTo>
                  <a:pt x="191461" y="247773"/>
                </a:moveTo>
                <a:cubicBezTo>
                  <a:pt x="191461" y="140405"/>
                  <a:pt x="152669" y="18771"/>
                  <a:pt x="105116" y="18771"/>
                </a:cubicBezTo>
                <a:cubicBezTo>
                  <a:pt x="57314" y="18771"/>
                  <a:pt x="18771" y="140405"/>
                  <a:pt x="18771" y="247773"/>
                </a:cubicBezTo>
                <a:cubicBezTo>
                  <a:pt x="18771" y="355141"/>
                  <a:pt x="57565" y="420713"/>
                  <a:pt x="105116" y="420713"/>
                </a:cubicBezTo>
                <a:cubicBezTo>
                  <a:pt x="152669" y="420713"/>
                  <a:pt x="191461" y="355141"/>
                  <a:pt x="191461" y="2477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6185D06-EF16-4C3B-8513-334FF08FFD3B}"/>
              </a:ext>
            </a:extLst>
          </p:cNvPr>
          <p:cNvSpPr/>
          <p:nvPr/>
        </p:nvSpPr>
        <p:spPr>
          <a:xfrm>
            <a:off x="6567062" y="7126809"/>
            <a:ext cx="150182" cy="300366"/>
          </a:xfrm>
          <a:custGeom>
            <a:avLst/>
            <a:gdLst>
              <a:gd name="connsiteX0" fmla="*/ 150666 w 150165"/>
              <a:gd name="connsiteY0" fmla="*/ 292071 h 300330"/>
              <a:gd name="connsiteX1" fmla="*/ 18771 w 150165"/>
              <a:gd name="connsiteY1" fmla="*/ 61818 h 300330"/>
              <a:gd name="connsiteX2" fmla="*/ 66573 w 150165"/>
              <a:gd name="connsiteY2" fmla="*/ 18771 h 300330"/>
              <a:gd name="connsiteX3" fmla="*/ 152918 w 150165"/>
              <a:gd name="connsiteY3" fmla="*/ 247773 h 300330"/>
              <a:gd name="connsiteX4" fmla="*/ 150666 w 150165"/>
              <a:gd name="connsiteY4" fmla="*/ 292071 h 30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65" h="300330">
                <a:moveTo>
                  <a:pt x="150666" y="292071"/>
                </a:moveTo>
                <a:cubicBezTo>
                  <a:pt x="153419" y="154420"/>
                  <a:pt x="77585" y="27530"/>
                  <a:pt x="18771" y="61818"/>
                </a:cubicBezTo>
                <a:cubicBezTo>
                  <a:pt x="32536" y="35289"/>
                  <a:pt x="48804" y="18771"/>
                  <a:pt x="66573" y="18771"/>
                </a:cubicBezTo>
                <a:cubicBezTo>
                  <a:pt x="114376" y="18771"/>
                  <a:pt x="152918" y="140405"/>
                  <a:pt x="152918" y="247773"/>
                </a:cubicBezTo>
                <a:cubicBezTo>
                  <a:pt x="153169" y="263540"/>
                  <a:pt x="152417" y="278306"/>
                  <a:pt x="150666" y="292071"/>
                </a:cubicBezTo>
                <a:close/>
              </a:path>
            </a:pathLst>
          </a:custGeom>
          <a:solidFill>
            <a:srgbClr val="F4F4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985FD1-FABC-49DE-8830-5798B2CBD689}"/>
              </a:ext>
            </a:extLst>
          </p:cNvPr>
          <p:cNvSpPr/>
          <p:nvPr/>
        </p:nvSpPr>
        <p:spPr>
          <a:xfrm>
            <a:off x="6855913" y="6157880"/>
            <a:ext cx="75092" cy="1026249"/>
          </a:xfrm>
          <a:custGeom>
            <a:avLst/>
            <a:gdLst>
              <a:gd name="connsiteX0" fmla="*/ 57814 w 75082"/>
              <a:gd name="connsiteY0" fmla="*/ 1010863 h 1026130"/>
              <a:gd name="connsiteX1" fmla="*/ 38293 w 75082"/>
              <a:gd name="connsiteY1" fmla="*/ 1030385 h 1026130"/>
              <a:gd name="connsiteX2" fmla="*/ 38293 w 75082"/>
              <a:gd name="connsiteY2" fmla="*/ 1030385 h 1026130"/>
              <a:gd name="connsiteX3" fmla="*/ 18771 w 75082"/>
              <a:gd name="connsiteY3" fmla="*/ 1010863 h 1026130"/>
              <a:gd name="connsiteX4" fmla="*/ 18771 w 75082"/>
              <a:gd name="connsiteY4" fmla="*/ 38292 h 1026130"/>
              <a:gd name="connsiteX5" fmla="*/ 38293 w 75082"/>
              <a:gd name="connsiteY5" fmla="*/ 18771 h 1026130"/>
              <a:gd name="connsiteX6" fmla="*/ 38293 w 75082"/>
              <a:gd name="connsiteY6" fmla="*/ 18771 h 1026130"/>
              <a:gd name="connsiteX7" fmla="*/ 57814 w 75082"/>
              <a:gd name="connsiteY7" fmla="*/ 38292 h 1026130"/>
              <a:gd name="connsiteX8" fmla="*/ 57814 w 75082"/>
              <a:gd name="connsiteY8" fmla="*/ 1010863 h 10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82" h="1026130">
                <a:moveTo>
                  <a:pt x="57814" y="1010863"/>
                </a:moveTo>
                <a:cubicBezTo>
                  <a:pt x="57814" y="1021625"/>
                  <a:pt x="49055" y="1030385"/>
                  <a:pt x="38293" y="1030385"/>
                </a:cubicBezTo>
                <a:lnTo>
                  <a:pt x="38293" y="1030385"/>
                </a:lnTo>
                <a:cubicBezTo>
                  <a:pt x="27531" y="1030385"/>
                  <a:pt x="18771" y="1021625"/>
                  <a:pt x="18771" y="1010863"/>
                </a:cubicBezTo>
                <a:lnTo>
                  <a:pt x="18771" y="38292"/>
                </a:lnTo>
                <a:cubicBezTo>
                  <a:pt x="18771" y="27530"/>
                  <a:pt x="27531" y="18771"/>
                  <a:pt x="38293" y="18771"/>
                </a:cubicBezTo>
                <a:lnTo>
                  <a:pt x="38293" y="18771"/>
                </a:lnTo>
                <a:cubicBezTo>
                  <a:pt x="49055" y="18771"/>
                  <a:pt x="57814" y="27530"/>
                  <a:pt x="57814" y="38292"/>
                </a:cubicBezTo>
                <a:lnTo>
                  <a:pt x="57814" y="1010863"/>
                </a:lnTo>
                <a:close/>
              </a:path>
            </a:pathLst>
          </a:custGeom>
          <a:solidFill>
            <a:srgbClr val="02AB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A4C14F4-0DBA-46FB-BD07-63BB4C2E4A1D}"/>
              </a:ext>
            </a:extLst>
          </p:cNvPr>
          <p:cNvSpPr/>
          <p:nvPr/>
        </p:nvSpPr>
        <p:spPr>
          <a:xfrm>
            <a:off x="6788330" y="5833736"/>
            <a:ext cx="200244" cy="425518"/>
          </a:xfrm>
          <a:custGeom>
            <a:avLst/>
            <a:gdLst>
              <a:gd name="connsiteX0" fmla="*/ 191712 w 200220"/>
              <a:gd name="connsiteY0" fmla="*/ 191711 h 425468"/>
              <a:gd name="connsiteX1" fmla="*/ 105367 w 200220"/>
              <a:gd name="connsiteY1" fmla="*/ 420713 h 425468"/>
              <a:gd name="connsiteX2" fmla="*/ 18771 w 200220"/>
              <a:gd name="connsiteY2" fmla="*/ 191711 h 425468"/>
              <a:gd name="connsiteX3" fmla="*/ 105367 w 200220"/>
              <a:gd name="connsiteY3" fmla="*/ 18771 h 425468"/>
              <a:gd name="connsiteX4" fmla="*/ 191712 w 200220"/>
              <a:gd name="connsiteY4" fmla="*/ 191711 h 42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20" h="425468">
                <a:moveTo>
                  <a:pt x="191712" y="191711"/>
                </a:moveTo>
                <a:cubicBezTo>
                  <a:pt x="191712" y="299079"/>
                  <a:pt x="152920" y="420713"/>
                  <a:pt x="105367" y="420713"/>
                </a:cubicBezTo>
                <a:cubicBezTo>
                  <a:pt x="57565" y="420713"/>
                  <a:pt x="18771" y="299079"/>
                  <a:pt x="18771" y="191711"/>
                </a:cubicBezTo>
                <a:cubicBezTo>
                  <a:pt x="18771" y="84343"/>
                  <a:pt x="57565" y="18771"/>
                  <a:pt x="105367" y="18771"/>
                </a:cubicBezTo>
                <a:cubicBezTo>
                  <a:pt x="152920" y="18771"/>
                  <a:pt x="191712" y="84343"/>
                  <a:pt x="191712" y="1917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7A062E3-FA9B-4D04-99E7-42171BC9A028}"/>
              </a:ext>
            </a:extLst>
          </p:cNvPr>
          <p:cNvSpPr/>
          <p:nvPr/>
        </p:nvSpPr>
        <p:spPr>
          <a:xfrm>
            <a:off x="6827129" y="5962393"/>
            <a:ext cx="150182" cy="300366"/>
          </a:xfrm>
          <a:custGeom>
            <a:avLst/>
            <a:gdLst>
              <a:gd name="connsiteX0" fmla="*/ 150414 w 150165"/>
              <a:gd name="connsiteY0" fmla="*/ 18771 h 300330"/>
              <a:gd name="connsiteX1" fmla="*/ 18771 w 150165"/>
              <a:gd name="connsiteY1" fmla="*/ 249024 h 300330"/>
              <a:gd name="connsiteX2" fmla="*/ 66573 w 150165"/>
              <a:gd name="connsiteY2" fmla="*/ 292072 h 300330"/>
              <a:gd name="connsiteX3" fmla="*/ 152918 w 150165"/>
              <a:gd name="connsiteY3" fmla="*/ 63070 h 300330"/>
              <a:gd name="connsiteX4" fmla="*/ 150414 w 150165"/>
              <a:gd name="connsiteY4" fmla="*/ 18771 h 30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65" h="300330">
                <a:moveTo>
                  <a:pt x="150414" y="18771"/>
                </a:moveTo>
                <a:cubicBezTo>
                  <a:pt x="153169" y="156172"/>
                  <a:pt x="77334" y="283312"/>
                  <a:pt x="18771" y="249024"/>
                </a:cubicBezTo>
                <a:cubicBezTo>
                  <a:pt x="32536" y="275553"/>
                  <a:pt x="48803" y="292072"/>
                  <a:pt x="66573" y="292072"/>
                </a:cubicBezTo>
                <a:cubicBezTo>
                  <a:pt x="114376" y="292072"/>
                  <a:pt x="152918" y="170438"/>
                  <a:pt x="152918" y="63070"/>
                </a:cubicBezTo>
                <a:cubicBezTo>
                  <a:pt x="152918" y="47302"/>
                  <a:pt x="151918" y="32536"/>
                  <a:pt x="150414" y="1877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BD44E26-AF7C-4C7C-8E7C-FA4BF2FCE937}"/>
              </a:ext>
            </a:extLst>
          </p:cNvPr>
          <p:cNvSpPr/>
          <p:nvPr/>
        </p:nvSpPr>
        <p:spPr>
          <a:xfrm>
            <a:off x="6788330" y="7126810"/>
            <a:ext cx="200244" cy="425518"/>
          </a:xfrm>
          <a:custGeom>
            <a:avLst/>
            <a:gdLst>
              <a:gd name="connsiteX0" fmla="*/ 191712 w 200220"/>
              <a:gd name="connsiteY0" fmla="*/ 247773 h 425468"/>
              <a:gd name="connsiteX1" fmla="*/ 105367 w 200220"/>
              <a:gd name="connsiteY1" fmla="*/ 18771 h 425468"/>
              <a:gd name="connsiteX2" fmla="*/ 18771 w 200220"/>
              <a:gd name="connsiteY2" fmla="*/ 247773 h 425468"/>
              <a:gd name="connsiteX3" fmla="*/ 105367 w 200220"/>
              <a:gd name="connsiteY3" fmla="*/ 420713 h 425468"/>
              <a:gd name="connsiteX4" fmla="*/ 191712 w 200220"/>
              <a:gd name="connsiteY4" fmla="*/ 247773 h 42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20" h="425468">
                <a:moveTo>
                  <a:pt x="191712" y="247773"/>
                </a:moveTo>
                <a:cubicBezTo>
                  <a:pt x="191712" y="140405"/>
                  <a:pt x="152920" y="18771"/>
                  <a:pt x="105367" y="18771"/>
                </a:cubicBezTo>
                <a:cubicBezTo>
                  <a:pt x="57565" y="18771"/>
                  <a:pt x="18771" y="140405"/>
                  <a:pt x="18771" y="247773"/>
                </a:cubicBezTo>
                <a:cubicBezTo>
                  <a:pt x="18771" y="355141"/>
                  <a:pt x="57565" y="420713"/>
                  <a:pt x="105367" y="420713"/>
                </a:cubicBezTo>
                <a:cubicBezTo>
                  <a:pt x="152920" y="420713"/>
                  <a:pt x="191712" y="355141"/>
                  <a:pt x="191712" y="2477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8EECB57-07FE-436C-94DA-0AE907966F07}"/>
              </a:ext>
            </a:extLst>
          </p:cNvPr>
          <p:cNvSpPr/>
          <p:nvPr/>
        </p:nvSpPr>
        <p:spPr>
          <a:xfrm>
            <a:off x="6827129" y="7126809"/>
            <a:ext cx="150182" cy="300366"/>
          </a:xfrm>
          <a:custGeom>
            <a:avLst/>
            <a:gdLst>
              <a:gd name="connsiteX0" fmla="*/ 150414 w 150165"/>
              <a:gd name="connsiteY0" fmla="*/ 292071 h 300330"/>
              <a:gd name="connsiteX1" fmla="*/ 18771 w 150165"/>
              <a:gd name="connsiteY1" fmla="*/ 61818 h 300330"/>
              <a:gd name="connsiteX2" fmla="*/ 66573 w 150165"/>
              <a:gd name="connsiteY2" fmla="*/ 18771 h 300330"/>
              <a:gd name="connsiteX3" fmla="*/ 152918 w 150165"/>
              <a:gd name="connsiteY3" fmla="*/ 247773 h 300330"/>
              <a:gd name="connsiteX4" fmla="*/ 150414 w 150165"/>
              <a:gd name="connsiteY4" fmla="*/ 292071 h 30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65" h="300330">
                <a:moveTo>
                  <a:pt x="150414" y="292071"/>
                </a:moveTo>
                <a:cubicBezTo>
                  <a:pt x="153169" y="154420"/>
                  <a:pt x="77334" y="27530"/>
                  <a:pt x="18771" y="61818"/>
                </a:cubicBezTo>
                <a:cubicBezTo>
                  <a:pt x="32536" y="35289"/>
                  <a:pt x="48803" y="18771"/>
                  <a:pt x="66573" y="18771"/>
                </a:cubicBezTo>
                <a:cubicBezTo>
                  <a:pt x="114376" y="18771"/>
                  <a:pt x="152918" y="140405"/>
                  <a:pt x="152918" y="247773"/>
                </a:cubicBezTo>
                <a:cubicBezTo>
                  <a:pt x="152918" y="263540"/>
                  <a:pt x="151918" y="278306"/>
                  <a:pt x="150414" y="292071"/>
                </a:cubicBezTo>
                <a:close/>
              </a:path>
            </a:pathLst>
          </a:custGeom>
          <a:solidFill>
            <a:srgbClr val="F4F4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5192385-AB7E-4B9B-991C-3701F73BBFC6}"/>
              </a:ext>
            </a:extLst>
          </p:cNvPr>
          <p:cNvSpPr/>
          <p:nvPr/>
        </p:nvSpPr>
        <p:spPr>
          <a:xfrm>
            <a:off x="2816747" y="6235975"/>
            <a:ext cx="1126370" cy="1326615"/>
          </a:xfrm>
          <a:custGeom>
            <a:avLst/>
            <a:gdLst>
              <a:gd name="connsiteX0" fmla="*/ 1113477 w 1126240"/>
              <a:gd name="connsiteY0" fmla="*/ 766094 h 1326460"/>
              <a:gd name="connsiteX1" fmla="*/ 566123 w 1126240"/>
              <a:gd name="connsiteY1" fmla="*/ 1311444 h 1326460"/>
              <a:gd name="connsiteX2" fmla="*/ 18771 w 1126240"/>
              <a:gd name="connsiteY2" fmla="*/ 766094 h 1326460"/>
              <a:gd name="connsiteX3" fmla="*/ 566123 w 1126240"/>
              <a:gd name="connsiteY3" fmla="*/ 18771 h 1326460"/>
              <a:gd name="connsiteX4" fmla="*/ 1113477 w 1126240"/>
              <a:gd name="connsiteY4" fmla="*/ 766094 h 132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240" h="1326460">
                <a:moveTo>
                  <a:pt x="1113477" y="766094"/>
                </a:moveTo>
                <a:cubicBezTo>
                  <a:pt x="1113477" y="1067175"/>
                  <a:pt x="868457" y="1311444"/>
                  <a:pt x="566123" y="1311444"/>
                </a:cubicBezTo>
                <a:cubicBezTo>
                  <a:pt x="263791" y="1311444"/>
                  <a:pt x="18771" y="1067175"/>
                  <a:pt x="18771" y="766094"/>
                </a:cubicBezTo>
                <a:cubicBezTo>
                  <a:pt x="18771" y="465012"/>
                  <a:pt x="263791" y="18771"/>
                  <a:pt x="566123" y="18771"/>
                </a:cubicBezTo>
                <a:cubicBezTo>
                  <a:pt x="868457" y="18771"/>
                  <a:pt x="1113477" y="464762"/>
                  <a:pt x="1113477" y="766094"/>
                </a:cubicBezTo>
                <a:close/>
              </a:path>
            </a:pathLst>
          </a:custGeom>
          <a:solidFill>
            <a:srgbClr val="EC5D5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61C78F9-3973-43CF-870D-EFCEDE97BE0E}"/>
              </a:ext>
            </a:extLst>
          </p:cNvPr>
          <p:cNvSpPr/>
          <p:nvPr/>
        </p:nvSpPr>
        <p:spPr>
          <a:xfrm>
            <a:off x="3051534" y="5400856"/>
            <a:ext cx="650792" cy="1076310"/>
          </a:xfrm>
          <a:custGeom>
            <a:avLst/>
            <a:gdLst>
              <a:gd name="connsiteX0" fmla="*/ 353640 w 650716"/>
              <a:gd name="connsiteY0" fmla="*/ 36143 h 1076185"/>
              <a:gd name="connsiteX1" fmla="*/ 333618 w 650716"/>
              <a:gd name="connsiteY1" fmla="*/ 18874 h 1076185"/>
              <a:gd name="connsiteX2" fmla="*/ 328362 w 650716"/>
              <a:gd name="connsiteY2" fmla="*/ 19125 h 1076185"/>
              <a:gd name="connsiteX3" fmla="*/ 308840 w 650716"/>
              <a:gd name="connsiteY3" fmla="*/ 36143 h 1076185"/>
              <a:gd name="connsiteX4" fmla="*/ 18771 w 650716"/>
              <a:gd name="connsiteY4" fmla="*/ 1015973 h 1076185"/>
              <a:gd name="connsiteX5" fmla="*/ 331365 w 650716"/>
              <a:gd name="connsiteY5" fmla="*/ 1065026 h 1076185"/>
              <a:gd name="connsiteX6" fmla="*/ 643960 w 650716"/>
              <a:gd name="connsiteY6" fmla="*/ 1015973 h 1076185"/>
              <a:gd name="connsiteX7" fmla="*/ 353640 w 650716"/>
              <a:gd name="connsiteY7" fmla="*/ 36143 h 107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716" h="1076185">
                <a:moveTo>
                  <a:pt x="353640" y="36143"/>
                </a:moveTo>
                <a:cubicBezTo>
                  <a:pt x="353640" y="36143"/>
                  <a:pt x="349886" y="21377"/>
                  <a:pt x="333618" y="18874"/>
                </a:cubicBezTo>
                <a:cubicBezTo>
                  <a:pt x="331615" y="18624"/>
                  <a:pt x="329863" y="18874"/>
                  <a:pt x="328362" y="19125"/>
                </a:cubicBezTo>
                <a:cubicBezTo>
                  <a:pt x="312344" y="21878"/>
                  <a:pt x="308840" y="36143"/>
                  <a:pt x="308840" y="36143"/>
                </a:cubicBezTo>
                <a:cubicBezTo>
                  <a:pt x="292572" y="748678"/>
                  <a:pt x="18771" y="1015973"/>
                  <a:pt x="18771" y="1015973"/>
                </a:cubicBezTo>
                <a:cubicBezTo>
                  <a:pt x="145160" y="1070282"/>
                  <a:pt x="311092" y="1065778"/>
                  <a:pt x="331365" y="1065026"/>
                </a:cubicBezTo>
                <a:cubicBezTo>
                  <a:pt x="351638" y="1065778"/>
                  <a:pt x="517570" y="1070282"/>
                  <a:pt x="643960" y="1015973"/>
                </a:cubicBezTo>
                <a:cubicBezTo>
                  <a:pt x="643960" y="1016223"/>
                  <a:pt x="370158" y="748928"/>
                  <a:pt x="353640" y="361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C8A537C-C34C-455C-9C0D-FF1820A59417}"/>
              </a:ext>
            </a:extLst>
          </p:cNvPr>
          <p:cNvSpPr/>
          <p:nvPr/>
        </p:nvSpPr>
        <p:spPr>
          <a:xfrm>
            <a:off x="3051534" y="6364882"/>
            <a:ext cx="650792" cy="125152"/>
          </a:xfrm>
          <a:custGeom>
            <a:avLst/>
            <a:gdLst>
              <a:gd name="connsiteX0" fmla="*/ 18771 w 650716"/>
              <a:gd name="connsiteY0" fmla="*/ 52308 h 125137"/>
              <a:gd name="connsiteX1" fmla="*/ 331365 w 650716"/>
              <a:gd name="connsiteY1" fmla="*/ 106617 h 125137"/>
              <a:gd name="connsiteX2" fmla="*/ 643960 w 650716"/>
              <a:gd name="connsiteY2" fmla="*/ 52308 h 125137"/>
              <a:gd name="connsiteX3" fmla="*/ 615929 w 650716"/>
              <a:gd name="connsiteY3" fmla="*/ 19521 h 125137"/>
              <a:gd name="connsiteX4" fmla="*/ 47302 w 650716"/>
              <a:gd name="connsiteY4" fmla="*/ 18771 h 125137"/>
              <a:gd name="connsiteX5" fmla="*/ 18771 w 650716"/>
              <a:gd name="connsiteY5" fmla="*/ 52308 h 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716" h="125137">
                <a:moveTo>
                  <a:pt x="18771" y="52308"/>
                </a:moveTo>
                <a:cubicBezTo>
                  <a:pt x="145160" y="106617"/>
                  <a:pt x="311092" y="107368"/>
                  <a:pt x="331365" y="106617"/>
                </a:cubicBezTo>
                <a:cubicBezTo>
                  <a:pt x="351638" y="107368"/>
                  <a:pt x="517570" y="106617"/>
                  <a:pt x="643960" y="52308"/>
                </a:cubicBezTo>
                <a:cubicBezTo>
                  <a:pt x="643960" y="52308"/>
                  <a:pt x="633198" y="41796"/>
                  <a:pt x="615929" y="19521"/>
                </a:cubicBezTo>
                <a:cubicBezTo>
                  <a:pt x="374663" y="94604"/>
                  <a:pt x="135650" y="54560"/>
                  <a:pt x="47302" y="18771"/>
                </a:cubicBezTo>
                <a:cubicBezTo>
                  <a:pt x="29532" y="41546"/>
                  <a:pt x="18771" y="52308"/>
                  <a:pt x="18771" y="52308"/>
                </a:cubicBezTo>
                <a:close/>
              </a:path>
            </a:pathLst>
          </a:custGeom>
          <a:solidFill>
            <a:srgbClr val="D14E4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59B8F5-B79E-4A65-B640-B363CAA54659}"/>
              </a:ext>
            </a:extLst>
          </p:cNvPr>
          <p:cNvSpPr/>
          <p:nvPr/>
        </p:nvSpPr>
        <p:spPr>
          <a:xfrm>
            <a:off x="6241980" y="1879924"/>
            <a:ext cx="775945" cy="1426736"/>
          </a:xfrm>
          <a:custGeom>
            <a:avLst/>
            <a:gdLst>
              <a:gd name="connsiteX0" fmla="*/ 75770 w 775854"/>
              <a:gd name="connsiteY0" fmla="*/ 882472 h 1426571"/>
              <a:gd name="connsiteX1" fmla="*/ 108806 w 775854"/>
              <a:gd name="connsiteY1" fmla="*/ 606668 h 1426571"/>
              <a:gd name="connsiteX2" fmla="*/ 36977 w 775854"/>
              <a:gd name="connsiteY2" fmla="*/ 203724 h 1426571"/>
              <a:gd name="connsiteX3" fmla="*/ 158360 w 775854"/>
              <a:gd name="connsiteY3" fmla="*/ 18771 h 1426571"/>
              <a:gd name="connsiteX4" fmla="*/ 391367 w 775854"/>
              <a:gd name="connsiteY4" fmla="*/ 21273 h 1426571"/>
              <a:gd name="connsiteX5" fmla="*/ 624375 w 775854"/>
              <a:gd name="connsiteY5" fmla="*/ 18771 h 1426571"/>
              <a:gd name="connsiteX6" fmla="*/ 745758 w 775854"/>
              <a:gd name="connsiteY6" fmla="*/ 203724 h 1426571"/>
              <a:gd name="connsiteX7" fmla="*/ 674179 w 775854"/>
              <a:gd name="connsiteY7" fmla="*/ 606668 h 1426571"/>
              <a:gd name="connsiteX8" fmla="*/ 707216 w 775854"/>
              <a:gd name="connsiteY8" fmla="*/ 882472 h 1426571"/>
              <a:gd name="connsiteX9" fmla="*/ 696204 w 775854"/>
              <a:gd name="connsiteY9" fmla="*/ 1373513 h 1426571"/>
              <a:gd name="connsiteX10" fmla="*/ 547290 w 775854"/>
              <a:gd name="connsiteY10" fmla="*/ 1413307 h 1426571"/>
              <a:gd name="connsiteX11" fmla="*/ 213922 w 775854"/>
              <a:gd name="connsiteY11" fmla="*/ 1410303 h 1426571"/>
              <a:gd name="connsiteX12" fmla="*/ 86531 w 775854"/>
              <a:gd name="connsiteY12" fmla="*/ 1373513 h 1426571"/>
              <a:gd name="connsiteX13" fmla="*/ 75770 w 775854"/>
              <a:gd name="connsiteY13" fmla="*/ 882472 h 142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5854" h="1426571">
                <a:moveTo>
                  <a:pt x="75770" y="882472"/>
                </a:moveTo>
                <a:cubicBezTo>
                  <a:pt x="133583" y="772100"/>
                  <a:pt x="144846" y="675494"/>
                  <a:pt x="108806" y="606668"/>
                </a:cubicBezTo>
                <a:cubicBezTo>
                  <a:pt x="25965" y="427221"/>
                  <a:pt x="17705" y="297578"/>
                  <a:pt x="36977" y="203724"/>
                </a:cubicBezTo>
                <a:cubicBezTo>
                  <a:pt x="56249" y="109871"/>
                  <a:pt x="158360" y="18771"/>
                  <a:pt x="158360" y="18771"/>
                </a:cubicBezTo>
                <a:lnTo>
                  <a:pt x="391367" y="21273"/>
                </a:lnTo>
                <a:lnTo>
                  <a:pt x="624375" y="18771"/>
                </a:lnTo>
                <a:cubicBezTo>
                  <a:pt x="624375" y="18771"/>
                  <a:pt x="726486" y="109871"/>
                  <a:pt x="745758" y="203724"/>
                </a:cubicBezTo>
                <a:cubicBezTo>
                  <a:pt x="765030" y="297578"/>
                  <a:pt x="756770" y="427221"/>
                  <a:pt x="674179" y="606668"/>
                </a:cubicBezTo>
                <a:cubicBezTo>
                  <a:pt x="638390" y="675744"/>
                  <a:pt x="649402" y="772100"/>
                  <a:pt x="707216" y="882472"/>
                </a:cubicBezTo>
                <a:cubicBezTo>
                  <a:pt x="765279" y="992843"/>
                  <a:pt x="803822" y="1241117"/>
                  <a:pt x="696204" y="1373513"/>
                </a:cubicBezTo>
                <a:cubicBezTo>
                  <a:pt x="672427" y="1387778"/>
                  <a:pt x="617617" y="1404547"/>
                  <a:pt x="547290" y="1413307"/>
                </a:cubicBezTo>
                <a:cubicBezTo>
                  <a:pt x="460443" y="1428573"/>
                  <a:pt x="342564" y="1436332"/>
                  <a:pt x="213922" y="1410303"/>
                </a:cubicBezTo>
                <a:cubicBezTo>
                  <a:pt x="154106" y="1401043"/>
                  <a:pt x="107555" y="1386277"/>
                  <a:pt x="86531" y="1373513"/>
                </a:cubicBezTo>
                <a:cubicBezTo>
                  <a:pt x="-20837" y="1241117"/>
                  <a:pt x="17956" y="992843"/>
                  <a:pt x="75770" y="88247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2215E10-D26F-4A41-BA3D-0C19D94773AF}"/>
              </a:ext>
            </a:extLst>
          </p:cNvPr>
          <p:cNvSpPr/>
          <p:nvPr/>
        </p:nvSpPr>
        <p:spPr>
          <a:xfrm>
            <a:off x="6368069" y="1722733"/>
            <a:ext cx="525640" cy="225274"/>
          </a:xfrm>
          <a:custGeom>
            <a:avLst/>
            <a:gdLst>
              <a:gd name="connsiteX0" fmla="*/ 507059 w 525578"/>
              <a:gd name="connsiteY0" fmla="*/ 18771 h 225248"/>
              <a:gd name="connsiteX1" fmla="*/ 507059 w 525578"/>
              <a:gd name="connsiteY1" fmla="*/ 184203 h 225248"/>
              <a:gd name="connsiteX2" fmla="*/ 262789 w 525578"/>
              <a:gd name="connsiteY2" fmla="*/ 217239 h 225248"/>
              <a:gd name="connsiteX3" fmla="*/ 18771 w 525578"/>
              <a:gd name="connsiteY3" fmla="*/ 184203 h 225248"/>
              <a:gd name="connsiteX4" fmla="*/ 18771 w 525578"/>
              <a:gd name="connsiteY4" fmla="*/ 18771 h 225248"/>
              <a:gd name="connsiteX5" fmla="*/ 507059 w 525578"/>
              <a:gd name="connsiteY5" fmla="*/ 18771 h 22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78" h="225248">
                <a:moveTo>
                  <a:pt x="507059" y="18771"/>
                </a:moveTo>
                <a:lnTo>
                  <a:pt x="507059" y="184203"/>
                </a:lnTo>
                <a:cubicBezTo>
                  <a:pt x="507059" y="202473"/>
                  <a:pt x="397688" y="217239"/>
                  <a:pt x="262789" y="217239"/>
                </a:cubicBezTo>
                <a:cubicBezTo>
                  <a:pt x="127890" y="217239"/>
                  <a:pt x="18771" y="202473"/>
                  <a:pt x="18771" y="184203"/>
                </a:cubicBezTo>
                <a:lnTo>
                  <a:pt x="18771" y="18771"/>
                </a:lnTo>
                <a:lnTo>
                  <a:pt x="507059" y="18771"/>
                </a:ln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C4E96F0-081B-4518-9A74-F96C191CCEC2}"/>
              </a:ext>
            </a:extLst>
          </p:cNvPr>
          <p:cNvSpPr/>
          <p:nvPr/>
        </p:nvSpPr>
        <p:spPr>
          <a:xfrm>
            <a:off x="6368069" y="1689693"/>
            <a:ext cx="525640" cy="100122"/>
          </a:xfrm>
          <a:custGeom>
            <a:avLst/>
            <a:gdLst>
              <a:gd name="connsiteX0" fmla="*/ 18771 w 525578"/>
              <a:gd name="connsiteY0" fmla="*/ 51807 h 100110"/>
              <a:gd name="connsiteX1" fmla="*/ 262789 w 525578"/>
              <a:gd name="connsiteY1" fmla="*/ 84843 h 100110"/>
              <a:gd name="connsiteX2" fmla="*/ 507059 w 525578"/>
              <a:gd name="connsiteY2" fmla="*/ 51807 h 100110"/>
              <a:gd name="connsiteX3" fmla="*/ 262789 w 525578"/>
              <a:gd name="connsiteY3" fmla="*/ 18771 h 100110"/>
              <a:gd name="connsiteX4" fmla="*/ 18771 w 525578"/>
              <a:gd name="connsiteY4" fmla="*/ 51807 h 1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578" h="100110">
                <a:moveTo>
                  <a:pt x="18771" y="51807"/>
                </a:moveTo>
                <a:cubicBezTo>
                  <a:pt x="18771" y="70077"/>
                  <a:pt x="128141" y="84843"/>
                  <a:pt x="262789" y="84843"/>
                </a:cubicBezTo>
                <a:cubicBezTo>
                  <a:pt x="397688" y="84843"/>
                  <a:pt x="507059" y="70077"/>
                  <a:pt x="507059" y="51807"/>
                </a:cubicBezTo>
                <a:cubicBezTo>
                  <a:pt x="507059" y="33537"/>
                  <a:pt x="397688" y="18771"/>
                  <a:pt x="262789" y="18771"/>
                </a:cubicBezTo>
                <a:cubicBezTo>
                  <a:pt x="128141" y="18771"/>
                  <a:pt x="18771" y="33537"/>
                  <a:pt x="18771" y="51807"/>
                </a:cubicBezTo>
                <a:close/>
              </a:path>
            </a:pathLst>
          </a:custGeom>
          <a:solidFill>
            <a:srgbClr val="F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76D5296-40DF-4B5D-97FD-E189F042BB64}"/>
              </a:ext>
            </a:extLst>
          </p:cNvPr>
          <p:cNvSpPr/>
          <p:nvPr/>
        </p:nvSpPr>
        <p:spPr>
          <a:xfrm>
            <a:off x="6408118" y="2212078"/>
            <a:ext cx="450548" cy="826006"/>
          </a:xfrm>
          <a:custGeom>
            <a:avLst/>
            <a:gdLst>
              <a:gd name="connsiteX0" fmla="*/ 18771 w 450496"/>
              <a:gd name="connsiteY0" fmla="*/ 421715 h 825909"/>
              <a:gd name="connsiteX1" fmla="*/ 225749 w 450496"/>
              <a:gd name="connsiteY1" fmla="*/ 824658 h 825909"/>
              <a:gd name="connsiteX2" fmla="*/ 432728 w 450496"/>
              <a:gd name="connsiteY2" fmla="*/ 421715 h 825909"/>
              <a:gd name="connsiteX3" fmla="*/ 225749 w 450496"/>
              <a:gd name="connsiteY3" fmla="*/ 18771 h 825909"/>
              <a:gd name="connsiteX4" fmla="*/ 18771 w 450496"/>
              <a:gd name="connsiteY4" fmla="*/ 421715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496" h="825909">
                <a:moveTo>
                  <a:pt x="18771" y="421715"/>
                </a:moveTo>
                <a:cubicBezTo>
                  <a:pt x="18771" y="644210"/>
                  <a:pt x="111373" y="824658"/>
                  <a:pt x="225749" y="824658"/>
                </a:cubicBezTo>
                <a:cubicBezTo>
                  <a:pt x="340125" y="824658"/>
                  <a:pt x="432728" y="644210"/>
                  <a:pt x="432728" y="421715"/>
                </a:cubicBezTo>
                <a:cubicBezTo>
                  <a:pt x="432728" y="199219"/>
                  <a:pt x="340125" y="18771"/>
                  <a:pt x="225749" y="18771"/>
                </a:cubicBezTo>
                <a:cubicBezTo>
                  <a:pt x="111373" y="18771"/>
                  <a:pt x="18771" y="199219"/>
                  <a:pt x="18771" y="42171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9880659-86FE-46F8-9C3A-A367DA1B433F}"/>
              </a:ext>
            </a:extLst>
          </p:cNvPr>
          <p:cNvSpPr/>
          <p:nvPr/>
        </p:nvSpPr>
        <p:spPr>
          <a:xfrm>
            <a:off x="9308914" y="2041505"/>
            <a:ext cx="800975" cy="1276554"/>
          </a:xfrm>
          <a:custGeom>
            <a:avLst/>
            <a:gdLst>
              <a:gd name="connsiteX0" fmla="*/ 747808 w 800882"/>
              <a:gd name="connsiteY0" fmla="*/ 445606 h 1276405"/>
              <a:gd name="connsiteX1" fmla="*/ 411938 w 800882"/>
              <a:gd name="connsiteY1" fmla="*/ 19887 h 1276405"/>
              <a:gd name="connsiteX2" fmla="*/ 76069 w 800882"/>
              <a:gd name="connsiteY2" fmla="*/ 445606 h 1276405"/>
              <a:gd name="connsiteX3" fmla="*/ 19506 w 800882"/>
              <a:gd name="connsiteY3" fmla="*/ 1103080 h 1276405"/>
              <a:gd name="connsiteX4" fmla="*/ 394168 w 800882"/>
              <a:gd name="connsiteY4" fmla="*/ 1264257 h 1276405"/>
              <a:gd name="connsiteX5" fmla="*/ 394168 w 800882"/>
              <a:gd name="connsiteY5" fmla="*/ 1265759 h 1276405"/>
              <a:gd name="connsiteX6" fmla="*/ 411938 w 800882"/>
              <a:gd name="connsiteY6" fmla="*/ 1265008 h 1276405"/>
              <a:gd name="connsiteX7" fmla="*/ 429708 w 800882"/>
              <a:gd name="connsiteY7" fmla="*/ 1265759 h 1276405"/>
              <a:gd name="connsiteX8" fmla="*/ 429708 w 800882"/>
              <a:gd name="connsiteY8" fmla="*/ 1264257 h 1276405"/>
              <a:gd name="connsiteX9" fmla="*/ 804370 w 800882"/>
              <a:gd name="connsiteY9" fmla="*/ 1103080 h 1276405"/>
              <a:gd name="connsiteX10" fmla="*/ 747808 w 800882"/>
              <a:gd name="connsiteY10" fmla="*/ 445606 h 12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0882" h="1276405">
                <a:moveTo>
                  <a:pt x="747808" y="445606"/>
                </a:moveTo>
                <a:cubicBezTo>
                  <a:pt x="685489" y="14631"/>
                  <a:pt x="462994" y="14130"/>
                  <a:pt x="411938" y="19887"/>
                </a:cubicBezTo>
                <a:cubicBezTo>
                  <a:pt x="360883" y="14130"/>
                  <a:pt x="138638" y="14631"/>
                  <a:pt x="76069" y="445606"/>
                </a:cubicBezTo>
                <a:cubicBezTo>
                  <a:pt x="7993" y="914872"/>
                  <a:pt x="19506" y="1103080"/>
                  <a:pt x="19506" y="1103080"/>
                </a:cubicBezTo>
                <a:cubicBezTo>
                  <a:pt x="19506" y="1103080"/>
                  <a:pt x="53543" y="1248240"/>
                  <a:pt x="394168" y="1264257"/>
                </a:cubicBezTo>
                <a:cubicBezTo>
                  <a:pt x="394168" y="1264758"/>
                  <a:pt x="394168" y="1265258"/>
                  <a:pt x="394168" y="1265759"/>
                </a:cubicBezTo>
                <a:cubicBezTo>
                  <a:pt x="400425" y="1265759"/>
                  <a:pt x="405681" y="1265258"/>
                  <a:pt x="411938" y="1265008"/>
                </a:cubicBezTo>
                <a:cubicBezTo>
                  <a:pt x="417945" y="1265258"/>
                  <a:pt x="423451" y="1265759"/>
                  <a:pt x="429708" y="1265759"/>
                </a:cubicBezTo>
                <a:cubicBezTo>
                  <a:pt x="429708" y="1265258"/>
                  <a:pt x="429708" y="1264758"/>
                  <a:pt x="429708" y="1264257"/>
                </a:cubicBezTo>
                <a:cubicBezTo>
                  <a:pt x="770333" y="1248240"/>
                  <a:pt x="804370" y="1103080"/>
                  <a:pt x="804370" y="1103080"/>
                </a:cubicBezTo>
                <a:cubicBezTo>
                  <a:pt x="804370" y="1103080"/>
                  <a:pt x="815884" y="914872"/>
                  <a:pt x="747808" y="445606"/>
                </a:cubicBezTo>
                <a:close/>
              </a:path>
            </a:pathLst>
          </a:custGeom>
          <a:solidFill>
            <a:srgbClr val="EC5D5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FF441ED-4C86-46FF-B4D5-608F5CA47C65}"/>
              </a:ext>
            </a:extLst>
          </p:cNvPr>
          <p:cNvSpPr/>
          <p:nvPr/>
        </p:nvSpPr>
        <p:spPr>
          <a:xfrm>
            <a:off x="9530168" y="1889185"/>
            <a:ext cx="350427" cy="250305"/>
          </a:xfrm>
          <a:custGeom>
            <a:avLst/>
            <a:gdLst>
              <a:gd name="connsiteX0" fmla="*/ 18771 w 350385"/>
              <a:gd name="connsiteY0" fmla="*/ 18771 h 250275"/>
              <a:gd name="connsiteX1" fmla="*/ 18771 w 350385"/>
              <a:gd name="connsiteY1" fmla="*/ 216739 h 250275"/>
              <a:gd name="connsiteX2" fmla="*/ 183202 w 350385"/>
              <a:gd name="connsiteY2" fmla="*/ 256282 h 250275"/>
              <a:gd name="connsiteX3" fmla="*/ 347633 w 350385"/>
              <a:gd name="connsiteY3" fmla="*/ 216739 h 250275"/>
              <a:gd name="connsiteX4" fmla="*/ 347633 w 350385"/>
              <a:gd name="connsiteY4" fmla="*/ 18771 h 250275"/>
              <a:gd name="connsiteX5" fmla="*/ 18771 w 350385"/>
              <a:gd name="connsiteY5" fmla="*/ 18771 h 25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85" h="250275">
                <a:moveTo>
                  <a:pt x="18771" y="18771"/>
                </a:moveTo>
                <a:lnTo>
                  <a:pt x="18771" y="216739"/>
                </a:lnTo>
                <a:cubicBezTo>
                  <a:pt x="18771" y="238513"/>
                  <a:pt x="92352" y="256282"/>
                  <a:pt x="183202" y="256282"/>
                </a:cubicBezTo>
                <a:cubicBezTo>
                  <a:pt x="274052" y="256282"/>
                  <a:pt x="347633" y="238513"/>
                  <a:pt x="347633" y="216739"/>
                </a:cubicBezTo>
                <a:lnTo>
                  <a:pt x="347633" y="18771"/>
                </a:lnTo>
                <a:lnTo>
                  <a:pt x="18771" y="18771"/>
                </a:lnTo>
                <a:close/>
              </a:path>
            </a:pathLst>
          </a:custGeom>
          <a:solidFill>
            <a:srgbClr val="CCCA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C2D504D-D617-4F62-8EC5-6E4E1F1DC2B4}"/>
              </a:ext>
            </a:extLst>
          </p:cNvPr>
          <p:cNvSpPr/>
          <p:nvPr/>
        </p:nvSpPr>
        <p:spPr>
          <a:xfrm>
            <a:off x="9530418" y="1849637"/>
            <a:ext cx="350427" cy="100122"/>
          </a:xfrm>
          <a:custGeom>
            <a:avLst/>
            <a:gdLst>
              <a:gd name="connsiteX0" fmla="*/ 347632 w 350385"/>
              <a:gd name="connsiteY0" fmla="*/ 58314 h 100110"/>
              <a:gd name="connsiteX1" fmla="*/ 183202 w 350385"/>
              <a:gd name="connsiteY1" fmla="*/ 97858 h 100110"/>
              <a:gd name="connsiteX2" fmla="*/ 18771 w 350385"/>
              <a:gd name="connsiteY2" fmla="*/ 58314 h 100110"/>
              <a:gd name="connsiteX3" fmla="*/ 183202 w 350385"/>
              <a:gd name="connsiteY3" fmla="*/ 18771 h 100110"/>
              <a:gd name="connsiteX4" fmla="*/ 347632 w 350385"/>
              <a:gd name="connsiteY4" fmla="*/ 58314 h 1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385" h="100110">
                <a:moveTo>
                  <a:pt x="347632" y="58314"/>
                </a:moveTo>
                <a:cubicBezTo>
                  <a:pt x="347632" y="80088"/>
                  <a:pt x="273802" y="97858"/>
                  <a:pt x="183202" y="97858"/>
                </a:cubicBezTo>
                <a:cubicBezTo>
                  <a:pt x="92352" y="97858"/>
                  <a:pt x="18771" y="80088"/>
                  <a:pt x="18771" y="58314"/>
                </a:cubicBezTo>
                <a:cubicBezTo>
                  <a:pt x="18771" y="36540"/>
                  <a:pt x="92352" y="18771"/>
                  <a:pt x="183202" y="18771"/>
                </a:cubicBezTo>
                <a:cubicBezTo>
                  <a:pt x="273802" y="18771"/>
                  <a:pt x="347632" y="36540"/>
                  <a:pt x="347632" y="58314"/>
                </a:cubicBezTo>
                <a:close/>
              </a:path>
            </a:pathLst>
          </a:custGeom>
          <a:solidFill>
            <a:srgbClr val="E5E4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7EB955B-6F85-436B-A6D0-62AD086076CB}"/>
              </a:ext>
            </a:extLst>
          </p:cNvPr>
          <p:cNvSpPr/>
          <p:nvPr/>
        </p:nvSpPr>
        <p:spPr>
          <a:xfrm>
            <a:off x="9639050" y="1552276"/>
            <a:ext cx="150182" cy="375456"/>
          </a:xfrm>
          <a:custGeom>
            <a:avLst/>
            <a:gdLst>
              <a:gd name="connsiteX0" fmla="*/ 131896 w 150165"/>
              <a:gd name="connsiteY0" fmla="*/ 350886 h 375413"/>
              <a:gd name="connsiteX1" fmla="*/ 131896 w 150165"/>
              <a:gd name="connsiteY1" fmla="*/ 70327 h 375413"/>
              <a:gd name="connsiteX2" fmla="*/ 75333 w 150165"/>
              <a:gd name="connsiteY2" fmla="*/ 18771 h 375413"/>
              <a:gd name="connsiteX3" fmla="*/ 18771 w 150165"/>
              <a:gd name="connsiteY3" fmla="*/ 70327 h 375413"/>
              <a:gd name="connsiteX4" fmla="*/ 18771 w 150165"/>
              <a:gd name="connsiteY4" fmla="*/ 353890 h 375413"/>
              <a:gd name="connsiteX5" fmla="*/ 131896 w 150165"/>
              <a:gd name="connsiteY5" fmla="*/ 350886 h 37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165" h="375413">
                <a:moveTo>
                  <a:pt x="131896" y="350886"/>
                </a:moveTo>
                <a:lnTo>
                  <a:pt x="131896" y="70327"/>
                </a:lnTo>
                <a:cubicBezTo>
                  <a:pt x="131896" y="42046"/>
                  <a:pt x="106618" y="18771"/>
                  <a:pt x="75333" y="18771"/>
                </a:cubicBezTo>
                <a:cubicBezTo>
                  <a:pt x="44049" y="18771"/>
                  <a:pt x="18771" y="41796"/>
                  <a:pt x="18771" y="70327"/>
                </a:cubicBezTo>
                <a:lnTo>
                  <a:pt x="18771" y="353890"/>
                </a:lnTo>
                <a:cubicBezTo>
                  <a:pt x="48053" y="358144"/>
                  <a:pt x="89349" y="360647"/>
                  <a:pt x="131896" y="350886"/>
                </a:cubicBezTo>
                <a:close/>
              </a:path>
            </a:pathLst>
          </a:custGeom>
          <a:solidFill>
            <a:srgbClr val="CCCA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659B38F-BF3D-4796-8A2A-DF40ACAFA62F}"/>
              </a:ext>
            </a:extLst>
          </p:cNvPr>
          <p:cNvSpPr/>
          <p:nvPr/>
        </p:nvSpPr>
        <p:spPr>
          <a:xfrm>
            <a:off x="9471728" y="1506609"/>
            <a:ext cx="650792" cy="250305"/>
          </a:xfrm>
          <a:custGeom>
            <a:avLst/>
            <a:gdLst>
              <a:gd name="connsiteX0" fmla="*/ 645580 w 650716"/>
              <a:gd name="connsiteY0" fmla="*/ 163291 h 250275"/>
              <a:gd name="connsiteX1" fmla="*/ 419331 w 650716"/>
              <a:gd name="connsiteY1" fmla="*/ 21885 h 250275"/>
              <a:gd name="connsiteX2" fmla="*/ 86966 w 650716"/>
              <a:gd name="connsiteY2" fmla="*/ 21885 h 250275"/>
              <a:gd name="connsiteX3" fmla="*/ 79958 w 650716"/>
              <a:gd name="connsiteY3" fmla="*/ 170299 h 250275"/>
              <a:gd name="connsiteX4" fmla="*/ 412324 w 650716"/>
              <a:gd name="connsiteY4" fmla="*/ 163291 h 250275"/>
              <a:gd name="connsiteX5" fmla="*/ 603283 w 650716"/>
              <a:gd name="connsiteY5" fmla="*/ 241127 h 250275"/>
              <a:gd name="connsiteX6" fmla="*/ 645580 w 650716"/>
              <a:gd name="connsiteY6" fmla="*/ 163291 h 25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716" h="250275">
                <a:moveTo>
                  <a:pt x="645580" y="163291"/>
                </a:moveTo>
                <a:cubicBezTo>
                  <a:pt x="645580" y="163291"/>
                  <a:pt x="546472" y="92713"/>
                  <a:pt x="419331" y="21885"/>
                </a:cubicBezTo>
                <a:cubicBezTo>
                  <a:pt x="419331" y="21885"/>
                  <a:pt x="256652" y="14877"/>
                  <a:pt x="86966" y="21885"/>
                </a:cubicBezTo>
                <a:cubicBezTo>
                  <a:pt x="16138" y="28893"/>
                  <a:pt x="-19152" y="142018"/>
                  <a:pt x="79958" y="170299"/>
                </a:cubicBezTo>
                <a:cubicBezTo>
                  <a:pt x="207098" y="184314"/>
                  <a:pt x="412324" y="163291"/>
                  <a:pt x="412324" y="163291"/>
                </a:cubicBezTo>
                <a:lnTo>
                  <a:pt x="603283" y="241127"/>
                </a:lnTo>
                <a:cubicBezTo>
                  <a:pt x="603283" y="241127"/>
                  <a:pt x="659846" y="205838"/>
                  <a:pt x="645580" y="163291"/>
                </a:cubicBezTo>
                <a:close/>
              </a:path>
            </a:pathLst>
          </a:custGeom>
          <a:solidFill>
            <a:srgbClr val="E5E4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5C02076-8B4C-4FA6-87A9-BE04D8CDA132}"/>
              </a:ext>
            </a:extLst>
          </p:cNvPr>
          <p:cNvSpPr/>
          <p:nvPr/>
        </p:nvSpPr>
        <p:spPr>
          <a:xfrm>
            <a:off x="9428908" y="2396303"/>
            <a:ext cx="575701" cy="725883"/>
          </a:xfrm>
          <a:custGeom>
            <a:avLst/>
            <a:gdLst>
              <a:gd name="connsiteX0" fmla="*/ 79973 w 575634"/>
              <a:gd name="connsiteY0" fmla="*/ 28782 h 725799"/>
              <a:gd name="connsiteX1" fmla="*/ 474658 w 575634"/>
              <a:gd name="connsiteY1" fmla="*/ 18771 h 725799"/>
              <a:gd name="connsiteX2" fmla="*/ 565759 w 575634"/>
              <a:gd name="connsiteY2" fmla="*/ 676495 h 725799"/>
              <a:gd name="connsiteX3" fmla="*/ 19156 w 575634"/>
              <a:gd name="connsiteY3" fmla="*/ 676495 h 725799"/>
              <a:gd name="connsiteX4" fmla="*/ 79973 w 575634"/>
              <a:gd name="connsiteY4" fmla="*/ 28782 h 72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634" h="725799">
                <a:moveTo>
                  <a:pt x="79973" y="28782"/>
                </a:moveTo>
                <a:cubicBezTo>
                  <a:pt x="79973" y="28782"/>
                  <a:pt x="262175" y="79337"/>
                  <a:pt x="474658" y="18771"/>
                </a:cubicBezTo>
                <a:cubicBezTo>
                  <a:pt x="474658" y="18771"/>
                  <a:pt x="565759" y="292072"/>
                  <a:pt x="565759" y="676495"/>
                </a:cubicBezTo>
                <a:cubicBezTo>
                  <a:pt x="565759" y="676495"/>
                  <a:pt x="302719" y="797879"/>
                  <a:pt x="19156" y="676495"/>
                </a:cubicBezTo>
                <a:cubicBezTo>
                  <a:pt x="19407" y="676495"/>
                  <a:pt x="9146" y="332366"/>
                  <a:pt x="79973" y="2878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2B31793-52D4-41CF-8D43-7A6EC02D6A7D}"/>
              </a:ext>
            </a:extLst>
          </p:cNvPr>
          <p:cNvSpPr/>
          <p:nvPr/>
        </p:nvSpPr>
        <p:spPr>
          <a:xfrm>
            <a:off x="9570126" y="2599049"/>
            <a:ext cx="275335" cy="350427"/>
          </a:xfrm>
          <a:custGeom>
            <a:avLst/>
            <a:gdLst>
              <a:gd name="connsiteX0" fmla="*/ 137242 w 275303"/>
              <a:gd name="connsiteY0" fmla="*/ 18771 h 350385"/>
              <a:gd name="connsiteX1" fmla="*/ 27120 w 275303"/>
              <a:gd name="connsiteY1" fmla="*/ 293824 h 350385"/>
              <a:gd name="connsiteX2" fmla="*/ 243359 w 275303"/>
              <a:gd name="connsiteY2" fmla="*/ 312845 h 350385"/>
              <a:gd name="connsiteX3" fmla="*/ 137242 w 275303"/>
              <a:gd name="connsiteY3" fmla="*/ 18771 h 35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303" h="350385">
                <a:moveTo>
                  <a:pt x="137242" y="18771"/>
                </a:moveTo>
                <a:cubicBezTo>
                  <a:pt x="137242" y="18771"/>
                  <a:pt x="-18430" y="166683"/>
                  <a:pt x="27120" y="293824"/>
                </a:cubicBezTo>
                <a:cubicBezTo>
                  <a:pt x="63160" y="375413"/>
                  <a:pt x="204815" y="368906"/>
                  <a:pt x="243359" y="312845"/>
                </a:cubicBezTo>
                <a:cubicBezTo>
                  <a:pt x="302423" y="227500"/>
                  <a:pt x="207569" y="63570"/>
                  <a:pt x="137242" y="18771"/>
                </a:cubicBezTo>
                <a:close/>
              </a:path>
            </a:pathLst>
          </a:custGeom>
          <a:solidFill>
            <a:srgbClr val="3ABAD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A32A90B-E5F4-4436-9093-144EDBEEDE58}"/>
              </a:ext>
            </a:extLst>
          </p:cNvPr>
          <p:cNvSpPr/>
          <p:nvPr/>
        </p:nvSpPr>
        <p:spPr>
          <a:xfrm>
            <a:off x="3210476" y="1480083"/>
            <a:ext cx="325396" cy="350427"/>
          </a:xfrm>
          <a:custGeom>
            <a:avLst/>
            <a:gdLst>
              <a:gd name="connsiteX0" fmla="*/ 242517 w 325358"/>
              <a:gd name="connsiteY0" fmla="*/ 61922 h 350385"/>
              <a:gd name="connsiteX1" fmla="*/ 184953 w 325358"/>
              <a:gd name="connsiteY1" fmla="*/ 18874 h 350385"/>
              <a:gd name="connsiteX2" fmla="*/ 169687 w 325358"/>
              <a:gd name="connsiteY2" fmla="*/ 19125 h 350385"/>
              <a:gd name="connsiteX3" fmla="*/ 113625 w 325358"/>
              <a:gd name="connsiteY3" fmla="*/ 61922 h 350385"/>
              <a:gd name="connsiteX4" fmla="*/ 18771 w 325358"/>
              <a:gd name="connsiteY4" fmla="*/ 350490 h 350385"/>
              <a:gd name="connsiteX5" fmla="*/ 331115 w 325358"/>
              <a:gd name="connsiteY5" fmla="*/ 350490 h 350385"/>
              <a:gd name="connsiteX6" fmla="*/ 242517 w 325358"/>
              <a:gd name="connsiteY6" fmla="*/ 61922 h 35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358" h="350385">
                <a:moveTo>
                  <a:pt x="242517" y="61922"/>
                </a:moveTo>
                <a:cubicBezTo>
                  <a:pt x="242517" y="61922"/>
                  <a:pt x="232005" y="24881"/>
                  <a:pt x="184953" y="18874"/>
                </a:cubicBezTo>
                <a:cubicBezTo>
                  <a:pt x="179698" y="18624"/>
                  <a:pt x="174442" y="18874"/>
                  <a:pt x="169687" y="19125"/>
                </a:cubicBezTo>
                <a:cubicBezTo>
                  <a:pt x="123887" y="25882"/>
                  <a:pt x="113625" y="61922"/>
                  <a:pt x="113625" y="61922"/>
                </a:cubicBezTo>
                <a:cubicBezTo>
                  <a:pt x="110872" y="161531"/>
                  <a:pt x="25528" y="257637"/>
                  <a:pt x="18771" y="350490"/>
                </a:cubicBezTo>
                <a:lnTo>
                  <a:pt x="331115" y="350490"/>
                </a:lnTo>
                <a:cubicBezTo>
                  <a:pt x="323857" y="257888"/>
                  <a:pt x="245020" y="161531"/>
                  <a:pt x="242517" y="61922"/>
                </a:cubicBezTo>
                <a:close/>
              </a:path>
            </a:pathLst>
          </a:custGeom>
          <a:solidFill>
            <a:srgbClr val="F4F4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B81DF10-9744-49CD-9A30-949F345158DA}"/>
              </a:ext>
            </a:extLst>
          </p:cNvPr>
          <p:cNvSpPr/>
          <p:nvPr/>
        </p:nvSpPr>
        <p:spPr>
          <a:xfrm>
            <a:off x="3210225" y="1760529"/>
            <a:ext cx="325396" cy="75092"/>
          </a:xfrm>
          <a:custGeom>
            <a:avLst/>
            <a:gdLst>
              <a:gd name="connsiteX0" fmla="*/ 18771 w 325358"/>
              <a:gd name="connsiteY0" fmla="*/ 70077 h 75082"/>
              <a:gd name="connsiteX1" fmla="*/ 331115 w 325358"/>
              <a:gd name="connsiteY1" fmla="*/ 70077 h 75082"/>
              <a:gd name="connsiteX2" fmla="*/ 320854 w 325358"/>
              <a:gd name="connsiteY2" fmla="*/ 18771 h 75082"/>
              <a:gd name="connsiteX3" fmla="*/ 29533 w 325358"/>
              <a:gd name="connsiteY3" fmla="*/ 18771 h 75082"/>
              <a:gd name="connsiteX4" fmla="*/ 18771 w 325358"/>
              <a:gd name="connsiteY4" fmla="*/ 70077 h 7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358" h="75082">
                <a:moveTo>
                  <a:pt x="18771" y="70077"/>
                </a:moveTo>
                <a:lnTo>
                  <a:pt x="331115" y="70077"/>
                </a:lnTo>
                <a:cubicBezTo>
                  <a:pt x="329864" y="53058"/>
                  <a:pt x="326109" y="36040"/>
                  <a:pt x="320854" y="18771"/>
                </a:cubicBezTo>
                <a:lnTo>
                  <a:pt x="29533" y="18771"/>
                </a:lnTo>
                <a:cubicBezTo>
                  <a:pt x="24027" y="36040"/>
                  <a:pt x="20023" y="53058"/>
                  <a:pt x="18771" y="70077"/>
                </a:cubicBezTo>
                <a:close/>
              </a:path>
            </a:pathLst>
          </a:custGeom>
          <a:solidFill>
            <a:srgbClr val="E2E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5D75C95-AC30-40DF-82BC-68D60801013B}"/>
              </a:ext>
            </a:extLst>
          </p:cNvPr>
          <p:cNvSpPr/>
          <p:nvPr/>
        </p:nvSpPr>
        <p:spPr>
          <a:xfrm>
            <a:off x="3349395" y="1489449"/>
            <a:ext cx="75092" cy="50061"/>
          </a:xfrm>
          <a:custGeom>
            <a:avLst/>
            <a:gdLst>
              <a:gd name="connsiteX0" fmla="*/ 63320 w 75082"/>
              <a:gd name="connsiteY0" fmla="*/ 25778 h 50055"/>
              <a:gd name="connsiteX1" fmla="*/ 41046 w 75082"/>
              <a:gd name="connsiteY1" fmla="*/ 32786 h 50055"/>
              <a:gd name="connsiteX2" fmla="*/ 18771 w 75082"/>
              <a:gd name="connsiteY2" fmla="*/ 25778 h 50055"/>
              <a:gd name="connsiteX3" fmla="*/ 41046 w 75082"/>
              <a:gd name="connsiteY3" fmla="*/ 18771 h 50055"/>
              <a:gd name="connsiteX4" fmla="*/ 63320 w 75082"/>
              <a:gd name="connsiteY4" fmla="*/ 25778 h 5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82" h="50055">
                <a:moveTo>
                  <a:pt x="63320" y="25778"/>
                </a:moveTo>
                <a:cubicBezTo>
                  <a:pt x="63320" y="29533"/>
                  <a:pt x="53309" y="32786"/>
                  <a:pt x="41046" y="32786"/>
                </a:cubicBezTo>
                <a:cubicBezTo>
                  <a:pt x="28782" y="32786"/>
                  <a:pt x="18771" y="29533"/>
                  <a:pt x="18771" y="25778"/>
                </a:cubicBezTo>
                <a:cubicBezTo>
                  <a:pt x="18771" y="22024"/>
                  <a:pt x="28782" y="18771"/>
                  <a:pt x="41046" y="18771"/>
                </a:cubicBezTo>
                <a:cubicBezTo>
                  <a:pt x="53559" y="18771"/>
                  <a:pt x="63320" y="22024"/>
                  <a:pt x="63320" y="25778"/>
                </a:cubicBezTo>
                <a:close/>
              </a:path>
            </a:pathLst>
          </a:custGeom>
          <a:solidFill>
            <a:srgbClr val="E2E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A101EA8-CA97-4CBB-A6C1-1CE6563426FB}"/>
              </a:ext>
            </a:extLst>
          </p:cNvPr>
          <p:cNvSpPr/>
          <p:nvPr/>
        </p:nvSpPr>
        <p:spPr>
          <a:xfrm>
            <a:off x="2887695" y="1916719"/>
            <a:ext cx="976188" cy="1401706"/>
          </a:xfrm>
          <a:custGeom>
            <a:avLst/>
            <a:gdLst>
              <a:gd name="connsiteX0" fmla="*/ 654360 w 976075"/>
              <a:gd name="connsiteY0" fmla="*/ 19521 h 1401543"/>
              <a:gd name="connsiteX1" fmla="*/ 656112 w 976075"/>
              <a:gd name="connsiteY1" fmla="*/ 19021 h 1401543"/>
              <a:gd name="connsiteX2" fmla="*/ 334758 w 976075"/>
              <a:gd name="connsiteY2" fmla="*/ 18771 h 1401543"/>
              <a:gd name="connsiteX3" fmla="*/ 19160 w 976075"/>
              <a:gd name="connsiteY3" fmla="*/ 1345732 h 1401543"/>
              <a:gd name="connsiteX4" fmla="*/ 19160 w 976075"/>
              <a:gd name="connsiteY4" fmla="*/ 1355243 h 1401543"/>
              <a:gd name="connsiteX5" fmla="*/ 971960 w 976075"/>
              <a:gd name="connsiteY5" fmla="*/ 1355243 h 1401543"/>
              <a:gd name="connsiteX6" fmla="*/ 971960 w 976075"/>
              <a:gd name="connsiteY6" fmla="*/ 1345732 h 1401543"/>
              <a:gd name="connsiteX7" fmla="*/ 654360 w 976075"/>
              <a:gd name="connsiteY7" fmla="*/ 19521 h 140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6075" h="1401543">
                <a:moveTo>
                  <a:pt x="654360" y="19521"/>
                </a:moveTo>
                <a:cubicBezTo>
                  <a:pt x="654860" y="19271"/>
                  <a:pt x="655361" y="19021"/>
                  <a:pt x="656112" y="19021"/>
                </a:cubicBezTo>
                <a:cubicBezTo>
                  <a:pt x="507198" y="30534"/>
                  <a:pt x="390569" y="23776"/>
                  <a:pt x="334758" y="18771"/>
                </a:cubicBezTo>
                <a:cubicBezTo>
                  <a:pt x="-5367" y="191961"/>
                  <a:pt x="19160" y="734309"/>
                  <a:pt x="19160" y="1345732"/>
                </a:cubicBezTo>
                <a:cubicBezTo>
                  <a:pt x="19160" y="1348986"/>
                  <a:pt x="19160" y="1351989"/>
                  <a:pt x="19160" y="1355243"/>
                </a:cubicBezTo>
                <a:cubicBezTo>
                  <a:pt x="19160" y="1355243"/>
                  <a:pt x="494184" y="1435081"/>
                  <a:pt x="971960" y="1355243"/>
                </a:cubicBezTo>
                <a:cubicBezTo>
                  <a:pt x="971960" y="1351989"/>
                  <a:pt x="971960" y="1348986"/>
                  <a:pt x="971960" y="1345732"/>
                </a:cubicBezTo>
                <a:cubicBezTo>
                  <a:pt x="971709" y="731556"/>
                  <a:pt x="989229" y="153419"/>
                  <a:pt x="654360" y="19521"/>
                </a:cubicBezTo>
                <a:close/>
              </a:path>
            </a:pathLst>
          </a:custGeom>
          <a:solidFill>
            <a:srgbClr val="B9EFF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0A4AAE9-B2A6-4995-A57F-F361A6836ADA}"/>
              </a:ext>
            </a:extLst>
          </p:cNvPr>
          <p:cNvSpPr/>
          <p:nvPr/>
        </p:nvSpPr>
        <p:spPr>
          <a:xfrm>
            <a:off x="3143895" y="1781805"/>
            <a:ext cx="450548" cy="175213"/>
          </a:xfrm>
          <a:custGeom>
            <a:avLst/>
            <a:gdLst>
              <a:gd name="connsiteX0" fmla="*/ 399690 w 450496"/>
              <a:gd name="connsiteY0" fmla="*/ 153669 h 175192"/>
              <a:gd name="connsiteX1" fmla="*/ 448995 w 450496"/>
              <a:gd name="connsiteY1" fmla="*/ 86846 h 175192"/>
              <a:gd name="connsiteX2" fmla="*/ 372160 w 450496"/>
              <a:gd name="connsiteY2" fmla="*/ 18771 h 175192"/>
              <a:gd name="connsiteX3" fmla="*/ 95605 w 450496"/>
              <a:gd name="connsiteY3" fmla="*/ 18771 h 175192"/>
              <a:gd name="connsiteX4" fmla="*/ 18771 w 450496"/>
              <a:gd name="connsiteY4" fmla="*/ 86846 h 175192"/>
              <a:gd name="connsiteX5" fmla="*/ 78336 w 450496"/>
              <a:gd name="connsiteY5" fmla="*/ 153169 h 175192"/>
              <a:gd name="connsiteX6" fmla="*/ 78086 w 450496"/>
              <a:gd name="connsiteY6" fmla="*/ 153169 h 175192"/>
              <a:gd name="connsiteX7" fmla="*/ 399690 w 450496"/>
              <a:gd name="connsiteY7" fmla="*/ 153669 h 17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496" h="175192">
                <a:moveTo>
                  <a:pt x="399690" y="153669"/>
                </a:moveTo>
                <a:cubicBezTo>
                  <a:pt x="428722" y="143909"/>
                  <a:pt x="448995" y="116128"/>
                  <a:pt x="448995" y="86846"/>
                </a:cubicBezTo>
                <a:cubicBezTo>
                  <a:pt x="448995" y="49304"/>
                  <a:pt x="414707" y="18771"/>
                  <a:pt x="372160" y="18771"/>
                </a:cubicBezTo>
                <a:lnTo>
                  <a:pt x="95605" y="18771"/>
                </a:lnTo>
                <a:cubicBezTo>
                  <a:pt x="53309" y="18771"/>
                  <a:pt x="18771" y="49304"/>
                  <a:pt x="18771" y="86846"/>
                </a:cubicBezTo>
                <a:cubicBezTo>
                  <a:pt x="18771" y="119131"/>
                  <a:pt x="44299" y="146161"/>
                  <a:pt x="78336" y="153169"/>
                </a:cubicBezTo>
                <a:cubicBezTo>
                  <a:pt x="78336" y="153169"/>
                  <a:pt x="78336" y="153169"/>
                  <a:pt x="78086" y="153169"/>
                </a:cubicBezTo>
                <a:cubicBezTo>
                  <a:pt x="134148" y="158424"/>
                  <a:pt x="250776" y="165182"/>
                  <a:pt x="399690" y="153669"/>
                </a:cubicBezTo>
                <a:close/>
              </a:path>
            </a:pathLst>
          </a:custGeom>
          <a:solidFill>
            <a:srgbClr val="F4F4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F534BC8-8FBA-41A7-B888-DDCF1B102B6C}"/>
              </a:ext>
            </a:extLst>
          </p:cNvPr>
          <p:cNvSpPr/>
          <p:nvPr/>
        </p:nvSpPr>
        <p:spPr>
          <a:xfrm>
            <a:off x="2887584" y="3204536"/>
            <a:ext cx="976188" cy="100122"/>
          </a:xfrm>
          <a:custGeom>
            <a:avLst/>
            <a:gdLst>
              <a:gd name="connsiteX0" fmla="*/ 19020 w 976075"/>
              <a:gd name="connsiteY0" fmla="*/ 18771 h 100110"/>
              <a:gd name="connsiteX1" fmla="*/ 18771 w 976075"/>
              <a:gd name="connsiteY1" fmla="*/ 58064 h 100110"/>
              <a:gd name="connsiteX2" fmla="*/ 18771 w 976075"/>
              <a:gd name="connsiteY2" fmla="*/ 67575 h 100110"/>
              <a:gd name="connsiteX3" fmla="*/ 971570 w 976075"/>
              <a:gd name="connsiteY3" fmla="*/ 67575 h 100110"/>
              <a:gd name="connsiteX4" fmla="*/ 971570 w 976075"/>
              <a:gd name="connsiteY4" fmla="*/ 58064 h 100110"/>
              <a:gd name="connsiteX5" fmla="*/ 971320 w 976075"/>
              <a:gd name="connsiteY5" fmla="*/ 18771 h 100110"/>
              <a:gd name="connsiteX6" fmla="*/ 19020 w 976075"/>
              <a:gd name="connsiteY6" fmla="*/ 18771 h 1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075" h="100110">
                <a:moveTo>
                  <a:pt x="19020" y="18771"/>
                </a:moveTo>
                <a:cubicBezTo>
                  <a:pt x="19020" y="31785"/>
                  <a:pt x="18771" y="44799"/>
                  <a:pt x="18771" y="58064"/>
                </a:cubicBezTo>
                <a:cubicBezTo>
                  <a:pt x="18771" y="61318"/>
                  <a:pt x="18771" y="64321"/>
                  <a:pt x="18771" y="67575"/>
                </a:cubicBezTo>
                <a:cubicBezTo>
                  <a:pt x="18771" y="67575"/>
                  <a:pt x="493793" y="147412"/>
                  <a:pt x="971570" y="67575"/>
                </a:cubicBezTo>
                <a:cubicBezTo>
                  <a:pt x="971570" y="64321"/>
                  <a:pt x="971570" y="61318"/>
                  <a:pt x="971570" y="58064"/>
                </a:cubicBezTo>
                <a:cubicBezTo>
                  <a:pt x="971570" y="45050"/>
                  <a:pt x="971570" y="31785"/>
                  <a:pt x="971320" y="18771"/>
                </a:cubicBezTo>
                <a:cubicBezTo>
                  <a:pt x="497047" y="97858"/>
                  <a:pt x="25028" y="19521"/>
                  <a:pt x="19020" y="18771"/>
                </a:cubicBezTo>
                <a:close/>
              </a:path>
            </a:pathLst>
          </a:custGeom>
          <a:solidFill>
            <a:srgbClr val="A3E5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10E82D0-B39A-4C8A-ABB1-83FD29472474}"/>
              </a:ext>
            </a:extLst>
          </p:cNvPr>
          <p:cNvSpPr/>
          <p:nvPr/>
        </p:nvSpPr>
        <p:spPr>
          <a:xfrm>
            <a:off x="3054537" y="2302939"/>
            <a:ext cx="625761" cy="600732"/>
          </a:xfrm>
          <a:custGeom>
            <a:avLst/>
            <a:gdLst>
              <a:gd name="connsiteX0" fmla="*/ 323106 w 625689"/>
              <a:gd name="connsiteY0" fmla="*/ 595906 h 600661"/>
              <a:gd name="connsiteX1" fmla="*/ 18771 w 625689"/>
              <a:gd name="connsiteY1" fmla="*/ 307338 h 600661"/>
              <a:gd name="connsiteX2" fmla="*/ 323106 w 625689"/>
              <a:gd name="connsiteY2" fmla="*/ 18771 h 600661"/>
              <a:gd name="connsiteX3" fmla="*/ 627441 w 625689"/>
              <a:gd name="connsiteY3" fmla="*/ 307338 h 600661"/>
              <a:gd name="connsiteX4" fmla="*/ 323106 w 625689"/>
              <a:gd name="connsiteY4" fmla="*/ 595906 h 60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689" h="600661">
                <a:moveTo>
                  <a:pt x="323106" y="595906"/>
                </a:moveTo>
                <a:cubicBezTo>
                  <a:pt x="154921" y="595906"/>
                  <a:pt x="18771" y="466764"/>
                  <a:pt x="18771" y="307338"/>
                </a:cubicBezTo>
                <a:cubicBezTo>
                  <a:pt x="18771" y="147913"/>
                  <a:pt x="154921" y="18771"/>
                  <a:pt x="323106" y="18771"/>
                </a:cubicBezTo>
                <a:cubicBezTo>
                  <a:pt x="491291" y="18771"/>
                  <a:pt x="627441" y="147913"/>
                  <a:pt x="627441" y="307338"/>
                </a:cubicBezTo>
                <a:cubicBezTo>
                  <a:pt x="627441" y="466764"/>
                  <a:pt x="491291" y="595906"/>
                  <a:pt x="323106" y="595906"/>
                </a:cubicBezTo>
                <a:close/>
              </a:path>
            </a:pathLst>
          </a:custGeom>
          <a:solidFill>
            <a:srgbClr val="F4F4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F92A4BB-9D86-41A8-BC24-06E7908DC35C}"/>
              </a:ext>
            </a:extLst>
          </p:cNvPr>
          <p:cNvSpPr/>
          <p:nvPr/>
        </p:nvSpPr>
        <p:spPr>
          <a:xfrm>
            <a:off x="3260808" y="2443109"/>
            <a:ext cx="225274" cy="325396"/>
          </a:xfrm>
          <a:custGeom>
            <a:avLst/>
            <a:gdLst>
              <a:gd name="connsiteX0" fmla="*/ 121863 w 225248"/>
              <a:gd name="connsiteY0" fmla="*/ 18771 h 325358"/>
              <a:gd name="connsiteX1" fmla="*/ 26007 w 225248"/>
              <a:gd name="connsiteY1" fmla="*/ 258284 h 325358"/>
              <a:gd name="connsiteX2" fmla="*/ 214465 w 225248"/>
              <a:gd name="connsiteY2" fmla="*/ 274803 h 325358"/>
              <a:gd name="connsiteX3" fmla="*/ 121863 w 225248"/>
              <a:gd name="connsiteY3" fmla="*/ 18771 h 3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48" h="325358">
                <a:moveTo>
                  <a:pt x="121863" y="18771"/>
                </a:moveTo>
                <a:cubicBezTo>
                  <a:pt x="121863" y="18771"/>
                  <a:pt x="-13536" y="147663"/>
                  <a:pt x="26007" y="258284"/>
                </a:cubicBezTo>
                <a:cubicBezTo>
                  <a:pt x="57292" y="329363"/>
                  <a:pt x="180928" y="323606"/>
                  <a:pt x="214465" y="274803"/>
                </a:cubicBezTo>
                <a:cubicBezTo>
                  <a:pt x="265772" y="200471"/>
                  <a:pt x="183181" y="57814"/>
                  <a:pt x="121863" y="1877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E793E36-DE7B-4955-A1DF-918CE6DF79F6}"/>
              </a:ext>
            </a:extLst>
          </p:cNvPr>
          <p:cNvGrpSpPr/>
          <p:nvPr/>
        </p:nvGrpSpPr>
        <p:grpSpPr>
          <a:xfrm>
            <a:off x="2186878" y="9475995"/>
            <a:ext cx="8760366" cy="2448532"/>
            <a:chOff x="1874503" y="10095755"/>
            <a:chExt cx="8759352" cy="2448249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C59DFFB-5176-4E31-83CC-97A0FF399333}"/>
                </a:ext>
              </a:extLst>
            </p:cNvPr>
            <p:cNvSpPr/>
            <p:nvPr/>
          </p:nvSpPr>
          <p:spPr>
            <a:xfrm>
              <a:off x="5817300" y="10878868"/>
              <a:ext cx="1626792" cy="1626792"/>
            </a:xfrm>
            <a:custGeom>
              <a:avLst/>
              <a:gdLst>
                <a:gd name="connsiteX0" fmla="*/ 1612527 w 1626791"/>
                <a:gd name="connsiteY0" fmla="*/ 815648 h 1626791"/>
                <a:gd name="connsiteX1" fmla="*/ 815648 w 1626791"/>
                <a:gd name="connsiteY1" fmla="*/ 1612526 h 1626791"/>
                <a:gd name="connsiteX2" fmla="*/ 18771 w 1626791"/>
                <a:gd name="connsiteY2" fmla="*/ 815648 h 1626791"/>
                <a:gd name="connsiteX3" fmla="*/ 815648 w 1626791"/>
                <a:gd name="connsiteY3" fmla="*/ 18771 h 1626791"/>
                <a:gd name="connsiteX4" fmla="*/ 1612527 w 1626791"/>
                <a:gd name="connsiteY4" fmla="*/ 815648 h 16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91" h="1626791">
                  <a:moveTo>
                    <a:pt x="1612527" y="815648"/>
                  </a:moveTo>
                  <a:cubicBezTo>
                    <a:pt x="1612527" y="1255633"/>
                    <a:pt x="1255633" y="1612526"/>
                    <a:pt x="815648" y="1612526"/>
                  </a:cubicBezTo>
                  <a:cubicBezTo>
                    <a:pt x="375663" y="1612526"/>
                    <a:pt x="18771" y="1255883"/>
                    <a:pt x="18771" y="815648"/>
                  </a:cubicBezTo>
                  <a:cubicBezTo>
                    <a:pt x="18771" y="375663"/>
                    <a:pt x="375663" y="18771"/>
                    <a:pt x="815648" y="18771"/>
                  </a:cubicBezTo>
                  <a:cubicBezTo>
                    <a:pt x="1255633" y="18771"/>
                    <a:pt x="1612527" y="375663"/>
                    <a:pt x="1612527" y="815648"/>
                  </a:cubicBezTo>
                  <a:close/>
                </a:path>
              </a:pathLst>
            </a:custGeom>
            <a:solidFill>
              <a:srgbClr val="CD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5E07EFA-1A0F-4113-96A6-EF88C67F806A}"/>
                </a:ext>
              </a:extLst>
            </p:cNvPr>
            <p:cNvSpPr/>
            <p:nvPr/>
          </p:nvSpPr>
          <p:spPr>
            <a:xfrm>
              <a:off x="7090953" y="12036642"/>
              <a:ext cx="350386" cy="350386"/>
            </a:xfrm>
            <a:custGeom>
              <a:avLst/>
              <a:gdLst>
                <a:gd name="connsiteX0" fmla="*/ 18771 w 350385"/>
                <a:gd name="connsiteY0" fmla="*/ 178196 h 350385"/>
                <a:gd name="connsiteX1" fmla="*/ 178196 w 350385"/>
                <a:gd name="connsiteY1" fmla="*/ 18771 h 350385"/>
                <a:gd name="connsiteX2" fmla="*/ 337623 w 350385"/>
                <a:gd name="connsiteY2" fmla="*/ 178196 h 350385"/>
                <a:gd name="connsiteX3" fmla="*/ 178196 w 350385"/>
                <a:gd name="connsiteY3" fmla="*/ 337622 h 350385"/>
                <a:gd name="connsiteX4" fmla="*/ 18771 w 350385"/>
                <a:gd name="connsiteY4" fmla="*/ 178196 h 35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85" h="350385">
                  <a:moveTo>
                    <a:pt x="18771" y="178196"/>
                  </a:moveTo>
                  <a:cubicBezTo>
                    <a:pt x="18771" y="90099"/>
                    <a:pt x="90100" y="18771"/>
                    <a:pt x="178196" y="18771"/>
                  </a:cubicBezTo>
                  <a:cubicBezTo>
                    <a:pt x="266294" y="18771"/>
                    <a:pt x="337623" y="90099"/>
                    <a:pt x="337623" y="178196"/>
                  </a:cubicBezTo>
                  <a:cubicBezTo>
                    <a:pt x="337623" y="266294"/>
                    <a:pt x="266294" y="337622"/>
                    <a:pt x="178196" y="337622"/>
                  </a:cubicBezTo>
                  <a:cubicBezTo>
                    <a:pt x="90351" y="337622"/>
                    <a:pt x="18771" y="266294"/>
                    <a:pt x="18771" y="178196"/>
                  </a:cubicBezTo>
                  <a:close/>
                </a:path>
              </a:pathLst>
            </a:custGeom>
            <a:solidFill>
              <a:srgbClr val="EB4F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C6F9A93-20B7-4ABE-A44B-0345C789E963}"/>
                </a:ext>
              </a:extLst>
            </p:cNvPr>
            <p:cNvSpPr/>
            <p:nvPr/>
          </p:nvSpPr>
          <p:spPr>
            <a:xfrm>
              <a:off x="7170540" y="12118983"/>
              <a:ext cx="275303" cy="250276"/>
            </a:xfrm>
            <a:custGeom>
              <a:avLst/>
              <a:gdLst>
                <a:gd name="connsiteX0" fmla="*/ 258036 w 275303"/>
                <a:gd name="connsiteY0" fmla="*/ 104115 h 250275"/>
                <a:gd name="connsiteX1" fmla="*/ 175193 w 275303"/>
                <a:gd name="connsiteY1" fmla="*/ 18771 h 250275"/>
                <a:gd name="connsiteX2" fmla="*/ 18771 w 275303"/>
                <a:gd name="connsiteY2" fmla="*/ 170438 h 250275"/>
                <a:gd name="connsiteX3" fmla="*/ 101112 w 275303"/>
                <a:gd name="connsiteY3" fmla="*/ 255281 h 250275"/>
                <a:gd name="connsiteX4" fmla="*/ 258036 w 275303"/>
                <a:gd name="connsiteY4" fmla="*/ 104115 h 2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03" h="250275">
                  <a:moveTo>
                    <a:pt x="258036" y="104115"/>
                  </a:moveTo>
                  <a:lnTo>
                    <a:pt x="175193" y="18771"/>
                  </a:lnTo>
                  <a:lnTo>
                    <a:pt x="18771" y="170438"/>
                  </a:lnTo>
                  <a:lnTo>
                    <a:pt x="101112" y="255281"/>
                  </a:lnTo>
                  <a:cubicBezTo>
                    <a:pt x="185455" y="254030"/>
                    <a:pt x="253780" y="187456"/>
                    <a:pt x="258036" y="104115"/>
                  </a:cubicBezTo>
                  <a:close/>
                </a:path>
              </a:pathLst>
            </a:custGeom>
            <a:solidFill>
              <a:srgbClr val="CF3F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6640AE7-1B02-4B67-A8F2-6A6B6C27968D}"/>
                </a:ext>
              </a:extLst>
            </p:cNvPr>
            <p:cNvSpPr/>
            <p:nvPr/>
          </p:nvSpPr>
          <p:spPr>
            <a:xfrm>
              <a:off x="7167694" y="12113633"/>
              <a:ext cx="200221" cy="200221"/>
            </a:xfrm>
            <a:custGeom>
              <a:avLst/>
              <a:gdLst>
                <a:gd name="connsiteX0" fmla="*/ 129487 w 200220"/>
                <a:gd name="connsiteY0" fmla="*/ 101205 h 200220"/>
                <a:gd name="connsiteX1" fmla="*/ 179041 w 200220"/>
                <a:gd name="connsiteY1" fmla="*/ 52152 h 200220"/>
                <a:gd name="connsiteX2" fmla="*/ 179291 w 200220"/>
                <a:gd name="connsiteY2" fmla="*/ 24621 h 200220"/>
                <a:gd name="connsiteX3" fmla="*/ 151510 w 200220"/>
                <a:gd name="connsiteY3" fmla="*/ 24371 h 200220"/>
                <a:gd name="connsiteX4" fmla="*/ 101705 w 200220"/>
                <a:gd name="connsiteY4" fmla="*/ 73676 h 200220"/>
                <a:gd name="connsiteX5" fmla="*/ 51900 w 200220"/>
                <a:gd name="connsiteY5" fmla="*/ 24371 h 200220"/>
                <a:gd name="connsiteX6" fmla="*/ 24371 w 200220"/>
                <a:gd name="connsiteY6" fmla="*/ 24621 h 200220"/>
                <a:gd name="connsiteX7" fmla="*/ 24621 w 200220"/>
                <a:gd name="connsiteY7" fmla="*/ 52152 h 200220"/>
                <a:gd name="connsiteX8" fmla="*/ 73925 w 200220"/>
                <a:gd name="connsiteY8" fmla="*/ 101205 h 200220"/>
                <a:gd name="connsiteX9" fmla="*/ 24621 w 200220"/>
                <a:gd name="connsiteY9" fmla="*/ 150260 h 200220"/>
                <a:gd name="connsiteX10" fmla="*/ 24371 w 200220"/>
                <a:gd name="connsiteY10" fmla="*/ 177790 h 200220"/>
                <a:gd name="connsiteX11" fmla="*/ 38136 w 200220"/>
                <a:gd name="connsiteY11" fmla="*/ 183546 h 200220"/>
                <a:gd name="connsiteX12" fmla="*/ 51900 w 200220"/>
                <a:gd name="connsiteY12" fmla="*/ 177790 h 200220"/>
                <a:gd name="connsiteX13" fmla="*/ 101705 w 200220"/>
                <a:gd name="connsiteY13" fmla="*/ 128485 h 200220"/>
                <a:gd name="connsiteX14" fmla="*/ 151510 w 200220"/>
                <a:gd name="connsiteY14" fmla="*/ 177790 h 200220"/>
                <a:gd name="connsiteX15" fmla="*/ 165276 w 200220"/>
                <a:gd name="connsiteY15" fmla="*/ 183546 h 200220"/>
                <a:gd name="connsiteX16" fmla="*/ 179041 w 200220"/>
                <a:gd name="connsiteY16" fmla="*/ 177790 h 200220"/>
                <a:gd name="connsiteX17" fmla="*/ 178790 w 200220"/>
                <a:gd name="connsiteY17" fmla="*/ 150260 h 200220"/>
                <a:gd name="connsiteX18" fmla="*/ 129487 w 200220"/>
                <a:gd name="connsiteY18" fmla="*/ 101205 h 2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220" h="200220">
                  <a:moveTo>
                    <a:pt x="129487" y="101205"/>
                  </a:moveTo>
                  <a:lnTo>
                    <a:pt x="179041" y="52152"/>
                  </a:lnTo>
                  <a:cubicBezTo>
                    <a:pt x="186799" y="44644"/>
                    <a:pt x="186799" y="32130"/>
                    <a:pt x="179291" y="24621"/>
                  </a:cubicBezTo>
                  <a:cubicBezTo>
                    <a:pt x="171782" y="16863"/>
                    <a:pt x="159268" y="16863"/>
                    <a:pt x="151510" y="24371"/>
                  </a:cubicBezTo>
                  <a:lnTo>
                    <a:pt x="101705" y="73676"/>
                  </a:lnTo>
                  <a:lnTo>
                    <a:pt x="51900" y="24371"/>
                  </a:lnTo>
                  <a:cubicBezTo>
                    <a:pt x="44142" y="16863"/>
                    <a:pt x="31879" y="16863"/>
                    <a:pt x="24371" y="24621"/>
                  </a:cubicBezTo>
                  <a:cubicBezTo>
                    <a:pt x="16863" y="32380"/>
                    <a:pt x="16863" y="44644"/>
                    <a:pt x="24621" y="52152"/>
                  </a:cubicBezTo>
                  <a:lnTo>
                    <a:pt x="73925" y="101205"/>
                  </a:lnTo>
                  <a:lnTo>
                    <a:pt x="24621" y="150260"/>
                  </a:lnTo>
                  <a:cubicBezTo>
                    <a:pt x="16863" y="157768"/>
                    <a:pt x="16863" y="170282"/>
                    <a:pt x="24371" y="177790"/>
                  </a:cubicBezTo>
                  <a:cubicBezTo>
                    <a:pt x="28124" y="181794"/>
                    <a:pt x="33130" y="183546"/>
                    <a:pt x="38136" y="183546"/>
                  </a:cubicBezTo>
                  <a:cubicBezTo>
                    <a:pt x="43141" y="183546"/>
                    <a:pt x="48147" y="181544"/>
                    <a:pt x="51900" y="177790"/>
                  </a:cubicBezTo>
                  <a:lnTo>
                    <a:pt x="101705" y="128485"/>
                  </a:lnTo>
                  <a:lnTo>
                    <a:pt x="151510" y="177790"/>
                  </a:lnTo>
                  <a:cubicBezTo>
                    <a:pt x="155264" y="181544"/>
                    <a:pt x="160270" y="183546"/>
                    <a:pt x="165276" y="183546"/>
                  </a:cubicBezTo>
                  <a:cubicBezTo>
                    <a:pt x="170280" y="183546"/>
                    <a:pt x="175286" y="181544"/>
                    <a:pt x="179041" y="177790"/>
                  </a:cubicBezTo>
                  <a:cubicBezTo>
                    <a:pt x="186549" y="170282"/>
                    <a:pt x="186549" y="157768"/>
                    <a:pt x="178790" y="150260"/>
                  </a:cubicBezTo>
                  <a:lnTo>
                    <a:pt x="129487" y="1012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2A1F144-CEF5-4BC2-8D4C-B09F8A47E5AD}"/>
                </a:ext>
              </a:extLst>
            </p:cNvPr>
            <p:cNvSpPr/>
            <p:nvPr/>
          </p:nvSpPr>
          <p:spPr>
            <a:xfrm>
              <a:off x="7090953" y="12036642"/>
              <a:ext cx="350386" cy="350386"/>
            </a:xfrm>
            <a:custGeom>
              <a:avLst/>
              <a:gdLst>
                <a:gd name="connsiteX0" fmla="*/ 18771 w 350385"/>
                <a:gd name="connsiteY0" fmla="*/ 178196 h 350385"/>
                <a:gd name="connsiteX1" fmla="*/ 178196 w 350385"/>
                <a:gd name="connsiteY1" fmla="*/ 18771 h 350385"/>
                <a:gd name="connsiteX2" fmla="*/ 337623 w 350385"/>
                <a:gd name="connsiteY2" fmla="*/ 178196 h 350385"/>
                <a:gd name="connsiteX3" fmla="*/ 178196 w 350385"/>
                <a:gd name="connsiteY3" fmla="*/ 337622 h 350385"/>
                <a:gd name="connsiteX4" fmla="*/ 18771 w 350385"/>
                <a:gd name="connsiteY4" fmla="*/ 178196 h 35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85" h="350385">
                  <a:moveTo>
                    <a:pt x="18771" y="178196"/>
                  </a:moveTo>
                  <a:cubicBezTo>
                    <a:pt x="18771" y="90099"/>
                    <a:pt x="90100" y="18771"/>
                    <a:pt x="178196" y="18771"/>
                  </a:cubicBezTo>
                  <a:cubicBezTo>
                    <a:pt x="266294" y="18771"/>
                    <a:pt x="337623" y="90099"/>
                    <a:pt x="337623" y="178196"/>
                  </a:cubicBezTo>
                  <a:cubicBezTo>
                    <a:pt x="337623" y="266294"/>
                    <a:pt x="266294" y="337622"/>
                    <a:pt x="178196" y="337622"/>
                  </a:cubicBezTo>
                  <a:cubicBezTo>
                    <a:pt x="90351" y="337622"/>
                    <a:pt x="18771" y="266294"/>
                    <a:pt x="18771" y="178196"/>
                  </a:cubicBezTo>
                  <a:close/>
                </a:path>
              </a:pathLst>
            </a:custGeom>
            <a:solidFill>
              <a:srgbClr val="EB4F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0C59B91-56C0-4A8D-A0FF-0384D7C9B59A}"/>
                </a:ext>
              </a:extLst>
            </p:cNvPr>
            <p:cNvSpPr/>
            <p:nvPr/>
          </p:nvSpPr>
          <p:spPr>
            <a:xfrm>
              <a:off x="7170540" y="12118983"/>
              <a:ext cx="275303" cy="250276"/>
            </a:xfrm>
            <a:custGeom>
              <a:avLst/>
              <a:gdLst>
                <a:gd name="connsiteX0" fmla="*/ 258036 w 275303"/>
                <a:gd name="connsiteY0" fmla="*/ 104115 h 250275"/>
                <a:gd name="connsiteX1" fmla="*/ 175193 w 275303"/>
                <a:gd name="connsiteY1" fmla="*/ 18771 h 250275"/>
                <a:gd name="connsiteX2" fmla="*/ 18771 w 275303"/>
                <a:gd name="connsiteY2" fmla="*/ 170438 h 250275"/>
                <a:gd name="connsiteX3" fmla="*/ 101112 w 275303"/>
                <a:gd name="connsiteY3" fmla="*/ 255281 h 250275"/>
                <a:gd name="connsiteX4" fmla="*/ 258036 w 275303"/>
                <a:gd name="connsiteY4" fmla="*/ 104115 h 2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03" h="250275">
                  <a:moveTo>
                    <a:pt x="258036" y="104115"/>
                  </a:moveTo>
                  <a:lnTo>
                    <a:pt x="175193" y="18771"/>
                  </a:lnTo>
                  <a:lnTo>
                    <a:pt x="18771" y="170438"/>
                  </a:lnTo>
                  <a:lnTo>
                    <a:pt x="101112" y="255281"/>
                  </a:lnTo>
                  <a:cubicBezTo>
                    <a:pt x="185455" y="254030"/>
                    <a:pt x="253780" y="187456"/>
                    <a:pt x="258036" y="104115"/>
                  </a:cubicBezTo>
                  <a:close/>
                </a:path>
              </a:pathLst>
            </a:custGeom>
            <a:solidFill>
              <a:srgbClr val="CF3F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38734CB-C203-4D88-8AE3-642C1C551075}"/>
                </a:ext>
              </a:extLst>
            </p:cNvPr>
            <p:cNvSpPr/>
            <p:nvPr/>
          </p:nvSpPr>
          <p:spPr>
            <a:xfrm>
              <a:off x="7167694" y="12113633"/>
              <a:ext cx="200221" cy="200221"/>
            </a:xfrm>
            <a:custGeom>
              <a:avLst/>
              <a:gdLst>
                <a:gd name="connsiteX0" fmla="*/ 129487 w 200220"/>
                <a:gd name="connsiteY0" fmla="*/ 101205 h 200220"/>
                <a:gd name="connsiteX1" fmla="*/ 179041 w 200220"/>
                <a:gd name="connsiteY1" fmla="*/ 52152 h 200220"/>
                <a:gd name="connsiteX2" fmla="*/ 179291 w 200220"/>
                <a:gd name="connsiteY2" fmla="*/ 24621 h 200220"/>
                <a:gd name="connsiteX3" fmla="*/ 151510 w 200220"/>
                <a:gd name="connsiteY3" fmla="*/ 24371 h 200220"/>
                <a:gd name="connsiteX4" fmla="*/ 101705 w 200220"/>
                <a:gd name="connsiteY4" fmla="*/ 73676 h 200220"/>
                <a:gd name="connsiteX5" fmla="*/ 51900 w 200220"/>
                <a:gd name="connsiteY5" fmla="*/ 24371 h 200220"/>
                <a:gd name="connsiteX6" fmla="*/ 24371 w 200220"/>
                <a:gd name="connsiteY6" fmla="*/ 24621 h 200220"/>
                <a:gd name="connsiteX7" fmla="*/ 24621 w 200220"/>
                <a:gd name="connsiteY7" fmla="*/ 52152 h 200220"/>
                <a:gd name="connsiteX8" fmla="*/ 73925 w 200220"/>
                <a:gd name="connsiteY8" fmla="*/ 101205 h 200220"/>
                <a:gd name="connsiteX9" fmla="*/ 24621 w 200220"/>
                <a:gd name="connsiteY9" fmla="*/ 150260 h 200220"/>
                <a:gd name="connsiteX10" fmla="*/ 24371 w 200220"/>
                <a:gd name="connsiteY10" fmla="*/ 177790 h 200220"/>
                <a:gd name="connsiteX11" fmla="*/ 38136 w 200220"/>
                <a:gd name="connsiteY11" fmla="*/ 183546 h 200220"/>
                <a:gd name="connsiteX12" fmla="*/ 51900 w 200220"/>
                <a:gd name="connsiteY12" fmla="*/ 177790 h 200220"/>
                <a:gd name="connsiteX13" fmla="*/ 101705 w 200220"/>
                <a:gd name="connsiteY13" fmla="*/ 128485 h 200220"/>
                <a:gd name="connsiteX14" fmla="*/ 151510 w 200220"/>
                <a:gd name="connsiteY14" fmla="*/ 177790 h 200220"/>
                <a:gd name="connsiteX15" fmla="*/ 165276 w 200220"/>
                <a:gd name="connsiteY15" fmla="*/ 183546 h 200220"/>
                <a:gd name="connsiteX16" fmla="*/ 179041 w 200220"/>
                <a:gd name="connsiteY16" fmla="*/ 177790 h 200220"/>
                <a:gd name="connsiteX17" fmla="*/ 178790 w 200220"/>
                <a:gd name="connsiteY17" fmla="*/ 150260 h 200220"/>
                <a:gd name="connsiteX18" fmla="*/ 129487 w 200220"/>
                <a:gd name="connsiteY18" fmla="*/ 101205 h 2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220" h="200220">
                  <a:moveTo>
                    <a:pt x="129487" y="101205"/>
                  </a:moveTo>
                  <a:lnTo>
                    <a:pt x="179041" y="52152"/>
                  </a:lnTo>
                  <a:cubicBezTo>
                    <a:pt x="186799" y="44644"/>
                    <a:pt x="186799" y="32130"/>
                    <a:pt x="179291" y="24621"/>
                  </a:cubicBezTo>
                  <a:cubicBezTo>
                    <a:pt x="171782" y="16863"/>
                    <a:pt x="159268" y="16863"/>
                    <a:pt x="151510" y="24371"/>
                  </a:cubicBezTo>
                  <a:lnTo>
                    <a:pt x="101705" y="73676"/>
                  </a:lnTo>
                  <a:lnTo>
                    <a:pt x="51900" y="24371"/>
                  </a:lnTo>
                  <a:cubicBezTo>
                    <a:pt x="44142" y="16863"/>
                    <a:pt x="31879" y="16863"/>
                    <a:pt x="24371" y="24621"/>
                  </a:cubicBezTo>
                  <a:cubicBezTo>
                    <a:pt x="16863" y="32380"/>
                    <a:pt x="16863" y="44644"/>
                    <a:pt x="24621" y="52152"/>
                  </a:cubicBezTo>
                  <a:lnTo>
                    <a:pt x="73925" y="101205"/>
                  </a:lnTo>
                  <a:lnTo>
                    <a:pt x="24621" y="150260"/>
                  </a:lnTo>
                  <a:cubicBezTo>
                    <a:pt x="16863" y="157768"/>
                    <a:pt x="16863" y="170282"/>
                    <a:pt x="24371" y="177790"/>
                  </a:cubicBezTo>
                  <a:cubicBezTo>
                    <a:pt x="28124" y="181794"/>
                    <a:pt x="33130" y="183546"/>
                    <a:pt x="38136" y="183546"/>
                  </a:cubicBezTo>
                  <a:cubicBezTo>
                    <a:pt x="43141" y="183546"/>
                    <a:pt x="48147" y="181544"/>
                    <a:pt x="51900" y="177790"/>
                  </a:cubicBezTo>
                  <a:lnTo>
                    <a:pt x="101705" y="128485"/>
                  </a:lnTo>
                  <a:lnTo>
                    <a:pt x="151510" y="177790"/>
                  </a:lnTo>
                  <a:cubicBezTo>
                    <a:pt x="155264" y="181544"/>
                    <a:pt x="160270" y="183546"/>
                    <a:pt x="165276" y="183546"/>
                  </a:cubicBezTo>
                  <a:cubicBezTo>
                    <a:pt x="170280" y="183546"/>
                    <a:pt x="175286" y="181544"/>
                    <a:pt x="179041" y="177790"/>
                  </a:cubicBezTo>
                  <a:cubicBezTo>
                    <a:pt x="186549" y="170282"/>
                    <a:pt x="186549" y="157768"/>
                    <a:pt x="178790" y="150260"/>
                  </a:cubicBezTo>
                  <a:lnTo>
                    <a:pt x="129487" y="1012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E0F077C-795F-4769-87F5-6B978D211208}"/>
                </a:ext>
              </a:extLst>
            </p:cNvPr>
            <p:cNvSpPr/>
            <p:nvPr/>
          </p:nvSpPr>
          <p:spPr>
            <a:xfrm>
              <a:off x="6449997" y="11078087"/>
              <a:ext cx="250276" cy="300331"/>
            </a:xfrm>
            <a:custGeom>
              <a:avLst/>
              <a:gdLst>
                <a:gd name="connsiteX0" fmla="*/ 18770 w 250275"/>
                <a:gd name="connsiteY0" fmla="*/ 18771 h 300330"/>
                <a:gd name="connsiteX1" fmla="*/ 238513 w 250275"/>
                <a:gd name="connsiteY1" fmla="*/ 18771 h 300330"/>
                <a:gd name="connsiteX2" fmla="*/ 238513 w 250275"/>
                <a:gd name="connsiteY2" fmla="*/ 292823 h 300330"/>
                <a:gd name="connsiteX3" fmla="*/ 18770 w 250275"/>
                <a:gd name="connsiteY3" fmla="*/ 292823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275" h="300330">
                  <a:moveTo>
                    <a:pt x="18770" y="18771"/>
                  </a:moveTo>
                  <a:lnTo>
                    <a:pt x="238513" y="18771"/>
                  </a:lnTo>
                  <a:lnTo>
                    <a:pt x="238513" y="292823"/>
                  </a:lnTo>
                  <a:lnTo>
                    <a:pt x="18770" y="292823"/>
                  </a:lnTo>
                  <a:close/>
                </a:path>
              </a:pathLst>
            </a:custGeom>
            <a:solidFill>
              <a:srgbClr val="FAFB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7B37863-02B0-467B-A403-0BC9B171CA37}"/>
                </a:ext>
              </a:extLst>
            </p:cNvPr>
            <p:cNvSpPr/>
            <p:nvPr/>
          </p:nvSpPr>
          <p:spPr>
            <a:xfrm>
              <a:off x="6449997" y="11297829"/>
              <a:ext cx="250276" cy="75083"/>
            </a:xfrm>
            <a:custGeom>
              <a:avLst/>
              <a:gdLst>
                <a:gd name="connsiteX0" fmla="*/ 18770 w 250275"/>
                <a:gd name="connsiteY0" fmla="*/ 18771 h 75082"/>
                <a:gd name="connsiteX1" fmla="*/ 238513 w 250275"/>
                <a:gd name="connsiteY1" fmla="*/ 18771 h 75082"/>
                <a:gd name="connsiteX2" fmla="*/ 238513 w 250275"/>
                <a:gd name="connsiteY2" fmla="*/ 73081 h 75082"/>
                <a:gd name="connsiteX3" fmla="*/ 18770 w 250275"/>
                <a:gd name="connsiteY3" fmla="*/ 73081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275" h="75082">
                  <a:moveTo>
                    <a:pt x="18770" y="18771"/>
                  </a:moveTo>
                  <a:lnTo>
                    <a:pt x="238513" y="18771"/>
                  </a:lnTo>
                  <a:lnTo>
                    <a:pt x="238513" y="73081"/>
                  </a:lnTo>
                  <a:lnTo>
                    <a:pt x="18770" y="73081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41F2457-2519-407C-9B09-C6E202C27DDB}"/>
                </a:ext>
              </a:extLst>
            </p:cNvPr>
            <p:cNvSpPr/>
            <p:nvPr/>
          </p:nvSpPr>
          <p:spPr>
            <a:xfrm>
              <a:off x="6507061" y="11132396"/>
              <a:ext cx="125138" cy="125138"/>
            </a:xfrm>
            <a:custGeom>
              <a:avLst/>
              <a:gdLst>
                <a:gd name="connsiteX0" fmla="*/ 67324 w 125137"/>
                <a:gd name="connsiteY0" fmla="*/ 115878 h 125137"/>
                <a:gd name="connsiteX1" fmla="*/ 18771 w 125137"/>
                <a:gd name="connsiteY1" fmla="*/ 67324 h 125137"/>
                <a:gd name="connsiteX2" fmla="*/ 67324 w 125137"/>
                <a:gd name="connsiteY2" fmla="*/ 18771 h 125137"/>
                <a:gd name="connsiteX3" fmla="*/ 115878 w 125137"/>
                <a:gd name="connsiteY3" fmla="*/ 67324 h 125137"/>
                <a:gd name="connsiteX4" fmla="*/ 67324 w 125137"/>
                <a:gd name="connsiteY4" fmla="*/ 115878 h 1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37" h="125137">
                  <a:moveTo>
                    <a:pt x="67324" y="115878"/>
                  </a:moveTo>
                  <a:cubicBezTo>
                    <a:pt x="40545" y="115878"/>
                    <a:pt x="18771" y="94104"/>
                    <a:pt x="18771" y="67324"/>
                  </a:cubicBezTo>
                  <a:cubicBezTo>
                    <a:pt x="18771" y="40545"/>
                    <a:pt x="40545" y="18771"/>
                    <a:pt x="67324" y="18771"/>
                  </a:cubicBezTo>
                  <a:cubicBezTo>
                    <a:pt x="94102" y="18771"/>
                    <a:pt x="115878" y="40545"/>
                    <a:pt x="115878" y="67324"/>
                  </a:cubicBezTo>
                  <a:cubicBezTo>
                    <a:pt x="115878" y="94104"/>
                    <a:pt x="94102" y="115878"/>
                    <a:pt x="67324" y="115878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ED0DF18-A397-4B80-877C-CAB222119897}"/>
                </a:ext>
              </a:extLst>
            </p:cNvPr>
            <p:cNvSpPr/>
            <p:nvPr/>
          </p:nvSpPr>
          <p:spPr>
            <a:xfrm>
              <a:off x="6355894" y="11333869"/>
              <a:ext cx="400441" cy="100110"/>
            </a:xfrm>
            <a:custGeom>
              <a:avLst/>
              <a:gdLst>
                <a:gd name="connsiteX0" fmla="*/ 18770 w 400441"/>
                <a:gd name="connsiteY0" fmla="*/ 18771 h 100110"/>
                <a:gd name="connsiteX1" fmla="*/ 403945 w 400441"/>
                <a:gd name="connsiteY1" fmla="*/ 18771 h 100110"/>
                <a:gd name="connsiteX2" fmla="*/ 403945 w 400441"/>
                <a:gd name="connsiteY2" fmla="*/ 97858 h 100110"/>
                <a:gd name="connsiteX3" fmla="*/ 18770 w 400441"/>
                <a:gd name="connsiteY3" fmla="*/ 97858 h 1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441" h="100110">
                  <a:moveTo>
                    <a:pt x="18770" y="18771"/>
                  </a:moveTo>
                  <a:lnTo>
                    <a:pt x="403945" y="18771"/>
                  </a:lnTo>
                  <a:lnTo>
                    <a:pt x="403945" y="97858"/>
                  </a:lnTo>
                  <a:lnTo>
                    <a:pt x="18770" y="97858"/>
                  </a:lnTo>
                  <a:close/>
                </a:path>
              </a:pathLst>
            </a:custGeom>
            <a:solidFill>
              <a:srgbClr val="E2C7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1D348C3-A4E1-47D8-A888-27E48C1D699A}"/>
                </a:ext>
              </a:extLst>
            </p:cNvPr>
            <p:cNvSpPr/>
            <p:nvPr/>
          </p:nvSpPr>
          <p:spPr>
            <a:xfrm>
              <a:off x="6355894" y="11363151"/>
              <a:ext cx="400441" cy="75083"/>
            </a:xfrm>
            <a:custGeom>
              <a:avLst/>
              <a:gdLst>
                <a:gd name="connsiteX0" fmla="*/ 18770 w 400441"/>
                <a:gd name="connsiteY0" fmla="*/ 18770 h 75082"/>
                <a:gd name="connsiteX1" fmla="*/ 403945 w 400441"/>
                <a:gd name="connsiteY1" fmla="*/ 18770 h 75082"/>
                <a:gd name="connsiteX2" fmla="*/ 403945 w 400441"/>
                <a:gd name="connsiteY2" fmla="*/ 68575 h 75082"/>
                <a:gd name="connsiteX3" fmla="*/ 18770 w 400441"/>
                <a:gd name="connsiteY3" fmla="*/ 68575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441" h="75082">
                  <a:moveTo>
                    <a:pt x="18770" y="18770"/>
                  </a:moveTo>
                  <a:lnTo>
                    <a:pt x="403945" y="18770"/>
                  </a:lnTo>
                  <a:lnTo>
                    <a:pt x="403945" y="68575"/>
                  </a:lnTo>
                  <a:lnTo>
                    <a:pt x="18770" y="68575"/>
                  </a:lnTo>
                  <a:close/>
                </a:path>
              </a:pathLst>
            </a:custGeom>
            <a:solidFill>
              <a:srgbClr val="DBBF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1CB6AA7-7B82-40FB-BD58-A14A6D9BD43E}"/>
                </a:ext>
              </a:extLst>
            </p:cNvPr>
            <p:cNvSpPr/>
            <p:nvPr/>
          </p:nvSpPr>
          <p:spPr>
            <a:xfrm>
              <a:off x="6413707" y="12249127"/>
              <a:ext cx="325358" cy="100110"/>
            </a:xfrm>
            <a:custGeom>
              <a:avLst/>
              <a:gdLst>
                <a:gd name="connsiteX0" fmla="*/ 18770 w 325358"/>
                <a:gd name="connsiteY0" fmla="*/ 18771 h 100110"/>
                <a:gd name="connsiteX1" fmla="*/ 309841 w 325358"/>
                <a:gd name="connsiteY1" fmla="*/ 18771 h 100110"/>
                <a:gd name="connsiteX2" fmla="*/ 309841 w 325358"/>
                <a:gd name="connsiteY2" fmla="*/ 87597 h 100110"/>
                <a:gd name="connsiteX3" fmla="*/ 18770 w 325358"/>
                <a:gd name="connsiteY3" fmla="*/ 87597 h 1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358" h="100110">
                  <a:moveTo>
                    <a:pt x="18770" y="18771"/>
                  </a:moveTo>
                  <a:lnTo>
                    <a:pt x="309841" y="18771"/>
                  </a:lnTo>
                  <a:lnTo>
                    <a:pt x="309841" y="87597"/>
                  </a:lnTo>
                  <a:lnTo>
                    <a:pt x="18770" y="87597"/>
                  </a:lnTo>
                  <a:close/>
                </a:path>
              </a:pathLst>
            </a:custGeom>
            <a:solidFill>
              <a:srgbClr val="E2C7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E863D58-DDC8-4086-9F62-AB88A1AFC7CD}"/>
                </a:ext>
              </a:extLst>
            </p:cNvPr>
            <p:cNvSpPr/>
            <p:nvPr/>
          </p:nvSpPr>
          <p:spPr>
            <a:xfrm>
              <a:off x="6413707" y="12249127"/>
              <a:ext cx="325358" cy="50055"/>
            </a:xfrm>
            <a:custGeom>
              <a:avLst/>
              <a:gdLst>
                <a:gd name="connsiteX0" fmla="*/ 18770 w 325358"/>
                <a:gd name="connsiteY0" fmla="*/ 18771 h 50055"/>
                <a:gd name="connsiteX1" fmla="*/ 309841 w 325358"/>
                <a:gd name="connsiteY1" fmla="*/ 18771 h 50055"/>
                <a:gd name="connsiteX2" fmla="*/ 309841 w 325358"/>
                <a:gd name="connsiteY2" fmla="*/ 56062 h 50055"/>
                <a:gd name="connsiteX3" fmla="*/ 18770 w 325358"/>
                <a:gd name="connsiteY3" fmla="*/ 56062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358" h="50055">
                  <a:moveTo>
                    <a:pt x="18770" y="18771"/>
                  </a:moveTo>
                  <a:lnTo>
                    <a:pt x="309841" y="18771"/>
                  </a:lnTo>
                  <a:lnTo>
                    <a:pt x="309841" y="56062"/>
                  </a:lnTo>
                  <a:lnTo>
                    <a:pt x="18770" y="56062"/>
                  </a:lnTo>
                  <a:close/>
                </a:path>
              </a:pathLst>
            </a:custGeom>
            <a:solidFill>
              <a:srgbClr val="DBBF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9320B1-C9BC-4191-9582-15014FD2F379}"/>
                </a:ext>
              </a:extLst>
            </p:cNvPr>
            <p:cNvSpPr/>
            <p:nvPr/>
          </p:nvSpPr>
          <p:spPr>
            <a:xfrm>
              <a:off x="6136403" y="11397689"/>
              <a:ext cx="850937" cy="900992"/>
            </a:xfrm>
            <a:custGeom>
              <a:avLst/>
              <a:gdLst>
                <a:gd name="connsiteX0" fmla="*/ 628442 w 850937"/>
                <a:gd name="connsiteY0" fmla="*/ 18771 h 900992"/>
                <a:gd name="connsiteX1" fmla="*/ 236260 w 850937"/>
                <a:gd name="connsiteY1" fmla="*/ 18771 h 900992"/>
                <a:gd name="connsiteX2" fmla="*/ 18771 w 850937"/>
                <a:gd name="connsiteY2" fmla="*/ 573632 h 900992"/>
                <a:gd name="connsiteX3" fmla="*/ 432476 w 850937"/>
                <a:gd name="connsiteY3" fmla="*/ 885726 h 900992"/>
                <a:gd name="connsiteX4" fmla="*/ 846182 w 850937"/>
                <a:gd name="connsiteY4" fmla="*/ 573632 h 900992"/>
                <a:gd name="connsiteX5" fmla="*/ 628442 w 850937"/>
                <a:gd name="connsiteY5" fmla="*/ 18771 h 90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937" h="900992">
                  <a:moveTo>
                    <a:pt x="628442" y="18771"/>
                  </a:moveTo>
                  <a:lnTo>
                    <a:pt x="236260" y="18771"/>
                  </a:lnTo>
                  <a:cubicBezTo>
                    <a:pt x="106616" y="150165"/>
                    <a:pt x="18771" y="389930"/>
                    <a:pt x="18771" y="573632"/>
                  </a:cubicBezTo>
                  <a:cubicBezTo>
                    <a:pt x="18771" y="840176"/>
                    <a:pt x="203974" y="885726"/>
                    <a:pt x="432476" y="885726"/>
                  </a:cubicBezTo>
                  <a:cubicBezTo>
                    <a:pt x="660977" y="885726"/>
                    <a:pt x="846182" y="840176"/>
                    <a:pt x="846182" y="573632"/>
                  </a:cubicBezTo>
                  <a:cubicBezTo>
                    <a:pt x="845931" y="389930"/>
                    <a:pt x="758084" y="150165"/>
                    <a:pt x="628442" y="18771"/>
                  </a:cubicBezTo>
                  <a:close/>
                </a:path>
              </a:pathLst>
            </a:custGeom>
            <a:solidFill>
              <a:srgbClr val="FAE5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E14CE9B-1CF6-48A0-A731-FEFC4ED5F9A2}"/>
                </a:ext>
              </a:extLst>
            </p:cNvPr>
            <p:cNvSpPr/>
            <p:nvPr/>
          </p:nvSpPr>
          <p:spPr>
            <a:xfrm>
              <a:off x="6785141" y="11126441"/>
              <a:ext cx="100110" cy="100110"/>
            </a:xfrm>
            <a:custGeom>
              <a:avLst/>
              <a:gdLst>
                <a:gd name="connsiteX0" fmla="*/ 92077 w 100110"/>
                <a:gd name="connsiteY0" fmla="*/ 51756 h 100110"/>
                <a:gd name="connsiteX1" fmla="*/ 61544 w 100110"/>
                <a:gd name="connsiteY1" fmla="*/ 95555 h 100110"/>
                <a:gd name="connsiteX2" fmla="*/ 19247 w 100110"/>
                <a:gd name="connsiteY2" fmla="*/ 63018 h 100110"/>
                <a:gd name="connsiteX3" fmla="*/ 49780 w 100110"/>
                <a:gd name="connsiteY3" fmla="*/ 19220 h 100110"/>
                <a:gd name="connsiteX4" fmla="*/ 92077 w 100110"/>
                <a:gd name="connsiteY4" fmla="*/ 51756 h 1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10" h="100110">
                  <a:moveTo>
                    <a:pt x="92077" y="51756"/>
                  </a:moveTo>
                  <a:cubicBezTo>
                    <a:pt x="95330" y="72780"/>
                    <a:pt x="81565" y="92301"/>
                    <a:pt x="61544" y="95555"/>
                  </a:cubicBezTo>
                  <a:cubicBezTo>
                    <a:pt x="41520" y="98558"/>
                    <a:pt x="22499" y="84042"/>
                    <a:pt x="19247" y="63018"/>
                  </a:cubicBezTo>
                  <a:cubicBezTo>
                    <a:pt x="15993" y="41995"/>
                    <a:pt x="29758" y="22474"/>
                    <a:pt x="49780" y="19220"/>
                  </a:cubicBezTo>
                  <a:cubicBezTo>
                    <a:pt x="69802" y="15967"/>
                    <a:pt x="88823" y="30733"/>
                    <a:pt x="92077" y="5175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6779A42-88C5-4B19-90A2-FEB01E5F254C}"/>
                </a:ext>
              </a:extLst>
            </p:cNvPr>
            <p:cNvSpPr/>
            <p:nvPr/>
          </p:nvSpPr>
          <p:spPr>
            <a:xfrm>
              <a:off x="6930711" y="11128576"/>
              <a:ext cx="75083" cy="75083"/>
            </a:xfrm>
            <a:custGeom>
              <a:avLst/>
              <a:gdLst>
                <a:gd name="connsiteX0" fmla="*/ 71144 w 75082"/>
                <a:gd name="connsiteY0" fmla="*/ 41112 h 75082"/>
                <a:gd name="connsiteX1" fmla="*/ 49119 w 75082"/>
                <a:gd name="connsiteY1" fmla="*/ 71144 h 75082"/>
                <a:gd name="connsiteX2" fmla="*/ 19088 w 75082"/>
                <a:gd name="connsiteY2" fmla="*/ 49120 h 75082"/>
                <a:gd name="connsiteX3" fmla="*/ 41112 w 75082"/>
                <a:gd name="connsiteY3" fmla="*/ 19087 h 75082"/>
                <a:gd name="connsiteX4" fmla="*/ 71144 w 75082"/>
                <a:gd name="connsiteY4" fmla="*/ 41112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75082">
                  <a:moveTo>
                    <a:pt x="71144" y="41112"/>
                  </a:moveTo>
                  <a:cubicBezTo>
                    <a:pt x="73397" y="55377"/>
                    <a:pt x="63385" y="68892"/>
                    <a:pt x="49119" y="71144"/>
                  </a:cubicBezTo>
                  <a:cubicBezTo>
                    <a:pt x="34855" y="73397"/>
                    <a:pt x="21339" y="63386"/>
                    <a:pt x="19088" y="49120"/>
                  </a:cubicBezTo>
                  <a:cubicBezTo>
                    <a:pt x="16834" y="34855"/>
                    <a:pt x="26846" y="21340"/>
                    <a:pt x="41112" y="19087"/>
                  </a:cubicBezTo>
                  <a:cubicBezTo>
                    <a:pt x="55627" y="16835"/>
                    <a:pt x="68892" y="26846"/>
                    <a:pt x="71144" y="41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C329472-9E98-4219-BCA1-95FE2E5E8EE5}"/>
                </a:ext>
              </a:extLst>
            </p:cNvPr>
            <p:cNvSpPr/>
            <p:nvPr/>
          </p:nvSpPr>
          <p:spPr>
            <a:xfrm>
              <a:off x="7057452" y="11128677"/>
              <a:ext cx="50055" cy="50055"/>
            </a:xfrm>
            <a:custGeom>
              <a:avLst/>
              <a:gdLst>
                <a:gd name="connsiteX0" fmla="*/ 52773 w 50055"/>
                <a:gd name="connsiteY0" fmla="*/ 33252 h 50055"/>
                <a:gd name="connsiteX1" fmla="*/ 38507 w 50055"/>
                <a:gd name="connsiteY1" fmla="*/ 52774 h 50055"/>
                <a:gd name="connsiteX2" fmla="*/ 18986 w 50055"/>
                <a:gd name="connsiteY2" fmla="*/ 38508 h 50055"/>
                <a:gd name="connsiteX3" fmla="*/ 33252 w 50055"/>
                <a:gd name="connsiteY3" fmla="*/ 18986 h 50055"/>
                <a:gd name="connsiteX4" fmla="*/ 52773 w 50055"/>
                <a:gd name="connsiteY4" fmla="*/ 33252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52773" y="33252"/>
                  </a:moveTo>
                  <a:cubicBezTo>
                    <a:pt x="54275" y="42512"/>
                    <a:pt x="47767" y="51272"/>
                    <a:pt x="38507" y="52774"/>
                  </a:cubicBezTo>
                  <a:cubicBezTo>
                    <a:pt x="29247" y="54275"/>
                    <a:pt x="20488" y="47768"/>
                    <a:pt x="18986" y="38508"/>
                  </a:cubicBezTo>
                  <a:cubicBezTo>
                    <a:pt x="17485" y="28997"/>
                    <a:pt x="23991" y="20488"/>
                    <a:pt x="33252" y="18986"/>
                  </a:cubicBezTo>
                  <a:cubicBezTo>
                    <a:pt x="42761" y="17485"/>
                    <a:pt x="51522" y="23991"/>
                    <a:pt x="52773" y="3325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64EBD8B-FFA3-4D6D-BB9D-A7DD4946FFF8}"/>
                </a:ext>
              </a:extLst>
            </p:cNvPr>
            <p:cNvSpPr/>
            <p:nvPr/>
          </p:nvSpPr>
          <p:spPr>
            <a:xfrm>
              <a:off x="6793114" y="11236508"/>
              <a:ext cx="100110" cy="100110"/>
            </a:xfrm>
            <a:custGeom>
              <a:avLst/>
              <a:gdLst>
                <a:gd name="connsiteX0" fmla="*/ 92363 w 100110"/>
                <a:gd name="connsiteY0" fmla="*/ 56816 h 100110"/>
                <a:gd name="connsiteX1" fmla="*/ 56323 w 100110"/>
                <a:gd name="connsiteY1" fmla="*/ 96108 h 100110"/>
                <a:gd name="connsiteX2" fmla="*/ 18782 w 100110"/>
                <a:gd name="connsiteY2" fmla="*/ 58067 h 100110"/>
                <a:gd name="connsiteX3" fmla="*/ 54822 w 100110"/>
                <a:gd name="connsiteY3" fmla="*/ 18773 h 100110"/>
                <a:gd name="connsiteX4" fmla="*/ 92363 w 100110"/>
                <a:gd name="connsiteY4" fmla="*/ 56816 h 1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10" h="100110">
                  <a:moveTo>
                    <a:pt x="92363" y="56816"/>
                  </a:moveTo>
                  <a:cubicBezTo>
                    <a:pt x="92863" y="78089"/>
                    <a:pt x="76596" y="95859"/>
                    <a:pt x="56323" y="96108"/>
                  </a:cubicBezTo>
                  <a:cubicBezTo>
                    <a:pt x="36051" y="96359"/>
                    <a:pt x="19032" y="79590"/>
                    <a:pt x="18782" y="58067"/>
                  </a:cubicBezTo>
                  <a:cubicBezTo>
                    <a:pt x="18281" y="36793"/>
                    <a:pt x="34549" y="19274"/>
                    <a:pt x="54822" y="18773"/>
                  </a:cubicBezTo>
                  <a:cubicBezTo>
                    <a:pt x="75094" y="18524"/>
                    <a:pt x="91862" y="35542"/>
                    <a:pt x="92363" y="5681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11D8FBC-A59C-455B-AD77-0B595FE817CF}"/>
                </a:ext>
              </a:extLst>
            </p:cNvPr>
            <p:cNvSpPr/>
            <p:nvPr/>
          </p:nvSpPr>
          <p:spPr>
            <a:xfrm>
              <a:off x="6938782" y="11257030"/>
              <a:ext cx="75083" cy="75083"/>
            </a:xfrm>
            <a:custGeom>
              <a:avLst/>
              <a:gdLst>
                <a:gd name="connsiteX0" fmla="*/ 71332 w 75082"/>
                <a:gd name="connsiteY0" fmla="*/ 44553 h 75082"/>
                <a:gd name="connsiteX1" fmla="*/ 45554 w 75082"/>
                <a:gd name="connsiteY1" fmla="*/ 71333 h 75082"/>
                <a:gd name="connsiteX2" fmla="*/ 18775 w 75082"/>
                <a:gd name="connsiteY2" fmla="*/ 45554 h 75082"/>
                <a:gd name="connsiteX3" fmla="*/ 44552 w 75082"/>
                <a:gd name="connsiteY3" fmla="*/ 18775 h 75082"/>
                <a:gd name="connsiteX4" fmla="*/ 71332 w 75082"/>
                <a:gd name="connsiteY4" fmla="*/ 44553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75082">
                  <a:moveTo>
                    <a:pt x="71332" y="44553"/>
                  </a:moveTo>
                  <a:cubicBezTo>
                    <a:pt x="71582" y="59069"/>
                    <a:pt x="60069" y="71082"/>
                    <a:pt x="45554" y="71333"/>
                  </a:cubicBezTo>
                  <a:cubicBezTo>
                    <a:pt x="31038" y="71582"/>
                    <a:pt x="19024" y="60070"/>
                    <a:pt x="18775" y="45554"/>
                  </a:cubicBezTo>
                  <a:cubicBezTo>
                    <a:pt x="18524" y="31038"/>
                    <a:pt x="30036" y="19025"/>
                    <a:pt x="44552" y="18775"/>
                  </a:cubicBezTo>
                  <a:cubicBezTo>
                    <a:pt x="59069" y="18524"/>
                    <a:pt x="71081" y="30037"/>
                    <a:pt x="71332" y="44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AF2B811-9428-44B6-AF06-D9874E68CED9}"/>
                </a:ext>
              </a:extLst>
            </p:cNvPr>
            <p:cNvSpPr/>
            <p:nvPr/>
          </p:nvSpPr>
          <p:spPr>
            <a:xfrm>
              <a:off x="7065670" y="11272795"/>
              <a:ext cx="50055" cy="50055"/>
            </a:xfrm>
            <a:custGeom>
              <a:avLst/>
              <a:gdLst>
                <a:gd name="connsiteX0" fmla="*/ 53064 w 50055"/>
                <a:gd name="connsiteY0" fmla="*/ 35545 h 50055"/>
                <a:gd name="connsiteX1" fmla="*/ 36295 w 50055"/>
                <a:gd name="connsiteY1" fmla="*/ 53064 h 50055"/>
                <a:gd name="connsiteX2" fmla="*/ 18777 w 50055"/>
                <a:gd name="connsiteY2" fmla="*/ 36296 h 50055"/>
                <a:gd name="connsiteX3" fmla="*/ 35545 w 50055"/>
                <a:gd name="connsiteY3" fmla="*/ 18777 h 50055"/>
                <a:gd name="connsiteX4" fmla="*/ 53064 w 50055"/>
                <a:gd name="connsiteY4" fmla="*/ 35545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53064" y="35545"/>
                  </a:moveTo>
                  <a:cubicBezTo>
                    <a:pt x="53313" y="45055"/>
                    <a:pt x="45805" y="52814"/>
                    <a:pt x="36295" y="53064"/>
                  </a:cubicBezTo>
                  <a:cubicBezTo>
                    <a:pt x="26784" y="53315"/>
                    <a:pt x="19026" y="45806"/>
                    <a:pt x="18777" y="36296"/>
                  </a:cubicBezTo>
                  <a:cubicBezTo>
                    <a:pt x="18526" y="26786"/>
                    <a:pt x="26034" y="19027"/>
                    <a:pt x="35545" y="18777"/>
                  </a:cubicBezTo>
                  <a:cubicBezTo>
                    <a:pt x="45055" y="18526"/>
                    <a:pt x="52814" y="26035"/>
                    <a:pt x="53064" y="355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01C5D70-29B7-43A5-BCEE-E72FF8E4B58C}"/>
                </a:ext>
              </a:extLst>
            </p:cNvPr>
            <p:cNvSpPr/>
            <p:nvPr/>
          </p:nvSpPr>
          <p:spPr>
            <a:xfrm>
              <a:off x="2505945" y="10994244"/>
              <a:ext cx="1451599" cy="1026130"/>
            </a:xfrm>
            <a:custGeom>
              <a:avLst/>
              <a:gdLst>
                <a:gd name="connsiteX0" fmla="*/ 1403504 w 1451598"/>
                <a:gd name="connsiteY0" fmla="*/ 37541 h 1026130"/>
                <a:gd name="connsiteX1" fmla="*/ 727259 w 1451598"/>
                <a:gd name="connsiteY1" fmla="*/ 18771 h 1026130"/>
                <a:gd name="connsiteX2" fmla="*/ 727259 w 1451598"/>
                <a:gd name="connsiteY2" fmla="*/ 18771 h 1026130"/>
                <a:gd name="connsiteX3" fmla="*/ 727259 w 1451598"/>
                <a:gd name="connsiteY3" fmla="*/ 18771 h 1026130"/>
                <a:gd name="connsiteX4" fmla="*/ 727259 w 1451598"/>
                <a:gd name="connsiteY4" fmla="*/ 18771 h 1026130"/>
                <a:gd name="connsiteX5" fmla="*/ 727259 w 1451598"/>
                <a:gd name="connsiteY5" fmla="*/ 18771 h 1026130"/>
                <a:gd name="connsiteX6" fmla="*/ 51014 w 1451598"/>
                <a:gd name="connsiteY6" fmla="*/ 37541 h 1026130"/>
                <a:gd name="connsiteX7" fmla="*/ 192920 w 1451598"/>
                <a:gd name="connsiteY7" fmla="*/ 817901 h 1026130"/>
                <a:gd name="connsiteX8" fmla="*/ 727259 w 1451598"/>
                <a:gd name="connsiteY8" fmla="*/ 1016620 h 1026130"/>
                <a:gd name="connsiteX9" fmla="*/ 727259 w 1451598"/>
                <a:gd name="connsiteY9" fmla="*/ 1016620 h 1026130"/>
                <a:gd name="connsiteX10" fmla="*/ 727259 w 1451598"/>
                <a:gd name="connsiteY10" fmla="*/ 1016620 h 1026130"/>
                <a:gd name="connsiteX11" fmla="*/ 727259 w 1451598"/>
                <a:gd name="connsiteY11" fmla="*/ 1016620 h 1026130"/>
                <a:gd name="connsiteX12" fmla="*/ 727259 w 1451598"/>
                <a:gd name="connsiteY12" fmla="*/ 1016620 h 1026130"/>
                <a:gd name="connsiteX13" fmla="*/ 1261598 w 1451598"/>
                <a:gd name="connsiteY13" fmla="*/ 817901 h 1026130"/>
                <a:gd name="connsiteX14" fmla="*/ 1403504 w 1451598"/>
                <a:gd name="connsiteY14" fmla="*/ 37541 h 102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1598" h="1026130">
                  <a:moveTo>
                    <a:pt x="1403504" y="37541"/>
                  </a:moveTo>
                  <a:cubicBezTo>
                    <a:pt x="1176504" y="37541"/>
                    <a:pt x="727259" y="18771"/>
                    <a:pt x="727259" y="18771"/>
                  </a:cubicBezTo>
                  <a:lnTo>
                    <a:pt x="727259" y="18771"/>
                  </a:lnTo>
                  <a:lnTo>
                    <a:pt x="727259" y="18771"/>
                  </a:lnTo>
                  <a:lnTo>
                    <a:pt x="727259" y="18771"/>
                  </a:lnTo>
                  <a:lnTo>
                    <a:pt x="727259" y="18771"/>
                  </a:lnTo>
                  <a:cubicBezTo>
                    <a:pt x="727009" y="18771"/>
                    <a:pt x="278014" y="37541"/>
                    <a:pt x="51014" y="37541"/>
                  </a:cubicBezTo>
                  <a:cubicBezTo>
                    <a:pt x="-24569" y="401692"/>
                    <a:pt x="36748" y="619432"/>
                    <a:pt x="192920" y="817901"/>
                  </a:cubicBezTo>
                  <a:cubicBezTo>
                    <a:pt x="348842" y="1016620"/>
                    <a:pt x="727259" y="1016620"/>
                    <a:pt x="727259" y="1016620"/>
                  </a:cubicBezTo>
                  <a:lnTo>
                    <a:pt x="727259" y="1016620"/>
                  </a:lnTo>
                  <a:lnTo>
                    <a:pt x="727259" y="1016620"/>
                  </a:lnTo>
                  <a:lnTo>
                    <a:pt x="727259" y="1016620"/>
                  </a:lnTo>
                  <a:lnTo>
                    <a:pt x="727259" y="1016620"/>
                  </a:lnTo>
                  <a:cubicBezTo>
                    <a:pt x="727509" y="1016620"/>
                    <a:pt x="1105676" y="1016620"/>
                    <a:pt x="1261598" y="817901"/>
                  </a:cubicBezTo>
                  <a:cubicBezTo>
                    <a:pt x="1417769" y="619182"/>
                    <a:pt x="1479087" y="401692"/>
                    <a:pt x="1403504" y="37541"/>
                  </a:cubicBezTo>
                  <a:close/>
                </a:path>
              </a:pathLst>
            </a:custGeom>
            <a:solidFill>
              <a:srgbClr val="C3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CC4527-241E-4DC6-B3C6-12DA8E99183B}"/>
                </a:ext>
              </a:extLst>
            </p:cNvPr>
            <p:cNvSpPr/>
            <p:nvPr/>
          </p:nvSpPr>
          <p:spPr>
            <a:xfrm>
              <a:off x="2542944" y="11517319"/>
              <a:ext cx="475524" cy="475524"/>
            </a:xfrm>
            <a:custGeom>
              <a:avLst/>
              <a:gdLst>
                <a:gd name="connsiteX0" fmla="*/ 402944 w 475523"/>
                <a:gd name="connsiteY0" fmla="*/ 206229 h 475523"/>
                <a:gd name="connsiteX1" fmla="*/ 18771 w 475523"/>
                <a:gd name="connsiteY1" fmla="*/ 45802 h 475523"/>
                <a:gd name="connsiteX2" fmla="*/ 155671 w 475523"/>
                <a:gd name="connsiteY2" fmla="*/ 295077 h 475523"/>
                <a:gd name="connsiteX3" fmla="*/ 476524 w 475523"/>
                <a:gd name="connsiteY3" fmla="*/ 467767 h 475523"/>
                <a:gd name="connsiteX4" fmla="*/ 402944 w 475523"/>
                <a:gd name="connsiteY4" fmla="*/ 206229 h 47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523" h="475523">
                  <a:moveTo>
                    <a:pt x="402944" y="206229"/>
                  </a:moveTo>
                  <a:cubicBezTo>
                    <a:pt x="299580" y="47053"/>
                    <a:pt x="127641" y="-24525"/>
                    <a:pt x="18771" y="45802"/>
                  </a:cubicBezTo>
                  <a:cubicBezTo>
                    <a:pt x="48303" y="136902"/>
                    <a:pt x="94854" y="217491"/>
                    <a:pt x="155671" y="295077"/>
                  </a:cubicBezTo>
                  <a:cubicBezTo>
                    <a:pt x="232506" y="392935"/>
                    <a:pt x="363651" y="442739"/>
                    <a:pt x="476524" y="467767"/>
                  </a:cubicBezTo>
                  <a:cubicBezTo>
                    <a:pt x="483783" y="387679"/>
                    <a:pt x="459506" y="292824"/>
                    <a:pt x="402944" y="206229"/>
                  </a:cubicBezTo>
                  <a:close/>
                </a:path>
              </a:pathLst>
            </a:custGeom>
            <a:solidFill>
              <a:srgbClr val="AAE5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639056-1028-4488-9F98-CCAF3B503326}"/>
                </a:ext>
              </a:extLst>
            </p:cNvPr>
            <p:cNvSpPr/>
            <p:nvPr/>
          </p:nvSpPr>
          <p:spPr>
            <a:xfrm>
              <a:off x="3430829" y="11517182"/>
              <a:ext cx="475524" cy="475524"/>
            </a:xfrm>
            <a:custGeom>
              <a:avLst/>
              <a:gdLst>
                <a:gd name="connsiteX0" fmla="*/ 336714 w 475523"/>
                <a:gd name="connsiteY0" fmla="*/ 294963 h 475523"/>
                <a:gd name="connsiteX1" fmla="*/ 474366 w 475523"/>
                <a:gd name="connsiteY1" fmla="*/ 43436 h 475523"/>
                <a:gd name="connsiteX2" fmla="*/ 93697 w 475523"/>
                <a:gd name="connsiteY2" fmla="*/ 206115 h 475523"/>
                <a:gd name="connsiteX3" fmla="*/ 19865 w 475523"/>
                <a:gd name="connsiteY3" fmla="*/ 466653 h 475523"/>
                <a:gd name="connsiteX4" fmla="*/ 336714 w 475523"/>
                <a:gd name="connsiteY4" fmla="*/ 294963 h 47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523" h="475523">
                  <a:moveTo>
                    <a:pt x="336714" y="294963"/>
                  </a:moveTo>
                  <a:cubicBezTo>
                    <a:pt x="398282" y="216627"/>
                    <a:pt x="444833" y="135538"/>
                    <a:pt x="474366" y="43436"/>
                  </a:cubicBezTo>
                  <a:cubicBezTo>
                    <a:pt x="365246" y="-22887"/>
                    <a:pt x="196059" y="48942"/>
                    <a:pt x="93697" y="206115"/>
                  </a:cubicBezTo>
                  <a:cubicBezTo>
                    <a:pt x="37634" y="292460"/>
                    <a:pt x="13108" y="386815"/>
                    <a:pt x="19865" y="466653"/>
                  </a:cubicBezTo>
                  <a:cubicBezTo>
                    <a:pt x="132239" y="441374"/>
                    <a:pt x="260881" y="391570"/>
                    <a:pt x="336714" y="294963"/>
                  </a:cubicBezTo>
                  <a:close/>
                </a:path>
              </a:pathLst>
            </a:custGeom>
            <a:solidFill>
              <a:srgbClr val="AAE5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3704A1B-5AD4-473B-984E-046B29CC776A}"/>
                </a:ext>
              </a:extLst>
            </p:cNvPr>
            <p:cNvSpPr/>
            <p:nvPr/>
          </p:nvSpPr>
          <p:spPr>
            <a:xfrm>
              <a:off x="2501287" y="11153670"/>
              <a:ext cx="300331" cy="300331"/>
            </a:xfrm>
            <a:custGeom>
              <a:avLst/>
              <a:gdLst>
                <a:gd name="connsiteX0" fmla="*/ 29894 w 300330"/>
                <a:gd name="connsiteY0" fmla="*/ 18771 h 300330"/>
                <a:gd name="connsiteX1" fmla="*/ 290181 w 300330"/>
                <a:gd name="connsiteY1" fmla="*/ 68575 h 300330"/>
                <a:gd name="connsiteX2" fmla="*/ 282922 w 300330"/>
                <a:gd name="connsiteY2" fmla="*/ 286065 h 300330"/>
                <a:gd name="connsiteX3" fmla="*/ 29894 w 300330"/>
                <a:gd name="connsiteY3" fmla="*/ 282561 h 300330"/>
                <a:gd name="connsiteX4" fmla="*/ 29894 w 300330"/>
                <a:gd name="connsiteY4" fmla="*/ 18771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30" h="300330">
                  <a:moveTo>
                    <a:pt x="29894" y="18771"/>
                  </a:moveTo>
                  <a:cubicBezTo>
                    <a:pt x="29894" y="18771"/>
                    <a:pt x="151027" y="61568"/>
                    <a:pt x="290181" y="68575"/>
                  </a:cubicBezTo>
                  <a:cubicBezTo>
                    <a:pt x="304446" y="111373"/>
                    <a:pt x="307950" y="268296"/>
                    <a:pt x="282922" y="286065"/>
                  </a:cubicBezTo>
                  <a:cubicBezTo>
                    <a:pt x="257895" y="303835"/>
                    <a:pt x="147523" y="311092"/>
                    <a:pt x="29894" y="282561"/>
                  </a:cubicBezTo>
                  <a:cubicBezTo>
                    <a:pt x="29894" y="282561"/>
                    <a:pt x="4866" y="150666"/>
                    <a:pt x="29894" y="18771"/>
                  </a:cubicBezTo>
                  <a:close/>
                </a:path>
              </a:pathLst>
            </a:custGeom>
            <a:solidFill>
              <a:srgbClr val="D6F8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9D0F7D7-926C-4154-8876-A61F9326C18E}"/>
                </a:ext>
              </a:extLst>
            </p:cNvPr>
            <p:cNvSpPr/>
            <p:nvPr/>
          </p:nvSpPr>
          <p:spPr>
            <a:xfrm>
              <a:off x="3645754" y="11153670"/>
              <a:ext cx="300331" cy="300331"/>
            </a:xfrm>
            <a:custGeom>
              <a:avLst/>
              <a:gdLst>
                <a:gd name="connsiteX0" fmla="*/ 290225 w 300330"/>
                <a:gd name="connsiteY0" fmla="*/ 18771 h 300330"/>
                <a:gd name="connsiteX1" fmla="*/ 29937 w 300330"/>
                <a:gd name="connsiteY1" fmla="*/ 68575 h 300330"/>
                <a:gd name="connsiteX2" fmla="*/ 36945 w 300330"/>
                <a:gd name="connsiteY2" fmla="*/ 286065 h 300330"/>
                <a:gd name="connsiteX3" fmla="*/ 290225 w 300330"/>
                <a:gd name="connsiteY3" fmla="*/ 282561 h 300330"/>
                <a:gd name="connsiteX4" fmla="*/ 290225 w 300330"/>
                <a:gd name="connsiteY4" fmla="*/ 18771 h 3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30" h="300330">
                  <a:moveTo>
                    <a:pt x="290225" y="18771"/>
                  </a:moveTo>
                  <a:cubicBezTo>
                    <a:pt x="290225" y="18771"/>
                    <a:pt x="169091" y="61568"/>
                    <a:pt x="29937" y="68575"/>
                  </a:cubicBezTo>
                  <a:cubicBezTo>
                    <a:pt x="15672" y="111373"/>
                    <a:pt x="12168" y="268296"/>
                    <a:pt x="36945" y="286065"/>
                  </a:cubicBezTo>
                  <a:cubicBezTo>
                    <a:pt x="61973" y="303835"/>
                    <a:pt x="172344" y="311092"/>
                    <a:pt x="290225" y="282561"/>
                  </a:cubicBezTo>
                  <a:cubicBezTo>
                    <a:pt x="290225" y="282561"/>
                    <a:pt x="315002" y="150666"/>
                    <a:pt x="290225" y="18771"/>
                  </a:cubicBezTo>
                  <a:close/>
                </a:path>
              </a:pathLst>
            </a:custGeom>
            <a:solidFill>
              <a:srgbClr val="D6F8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802C08-7458-48EC-B542-B3E251ED393A}"/>
                </a:ext>
              </a:extLst>
            </p:cNvPr>
            <p:cNvSpPr/>
            <p:nvPr/>
          </p:nvSpPr>
          <p:spPr>
            <a:xfrm>
              <a:off x="2538189" y="10946692"/>
              <a:ext cx="1376516" cy="150165"/>
            </a:xfrm>
            <a:custGeom>
              <a:avLst/>
              <a:gdLst>
                <a:gd name="connsiteX0" fmla="*/ 1371261 w 1376516"/>
                <a:gd name="connsiteY0" fmla="*/ 85094 h 150165"/>
                <a:gd name="connsiteX1" fmla="*/ 695015 w 1376516"/>
                <a:gd name="connsiteY1" fmla="*/ 151416 h 150165"/>
                <a:gd name="connsiteX2" fmla="*/ 18771 w 1376516"/>
                <a:gd name="connsiteY2" fmla="*/ 85094 h 150165"/>
                <a:gd name="connsiteX3" fmla="*/ 695015 w 1376516"/>
                <a:gd name="connsiteY3" fmla="*/ 18771 h 150165"/>
                <a:gd name="connsiteX4" fmla="*/ 1371261 w 1376516"/>
                <a:gd name="connsiteY4" fmla="*/ 85094 h 15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6516" h="150165">
                  <a:moveTo>
                    <a:pt x="1371261" y="85094"/>
                  </a:moveTo>
                  <a:cubicBezTo>
                    <a:pt x="1371261" y="121634"/>
                    <a:pt x="1068427" y="151416"/>
                    <a:pt x="695015" y="151416"/>
                  </a:cubicBezTo>
                  <a:cubicBezTo>
                    <a:pt x="321604" y="151416"/>
                    <a:pt x="18771" y="121884"/>
                    <a:pt x="18771" y="85094"/>
                  </a:cubicBezTo>
                  <a:cubicBezTo>
                    <a:pt x="18771" y="48554"/>
                    <a:pt x="321604" y="18771"/>
                    <a:pt x="695015" y="18771"/>
                  </a:cubicBezTo>
                  <a:cubicBezTo>
                    <a:pt x="1068427" y="18771"/>
                    <a:pt x="1371261" y="48554"/>
                    <a:pt x="1371261" y="85094"/>
                  </a:cubicBezTo>
                  <a:close/>
                </a:path>
              </a:pathLst>
            </a:custGeom>
            <a:solidFill>
              <a:srgbClr val="AAE5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5C5AE3B-4541-43CD-91A3-9CDD615DA84C}"/>
                </a:ext>
              </a:extLst>
            </p:cNvPr>
            <p:cNvSpPr/>
            <p:nvPr/>
          </p:nvSpPr>
          <p:spPr>
            <a:xfrm>
              <a:off x="4287616" y="12055664"/>
              <a:ext cx="350386" cy="350386"/>
            </a:xfrm>
            <a:custGeom>
              <a:avLst/>
              <a:gdLst>
                <a:gd name="connsiteX0" fmla="*/ 18771 w 350385"/>
                <a:gd name="connsiteY0" fmla="*/ 178447 h 350385"/>
                <a:gd name="connsiteX1" fmla="*/ 178196 w 350385"/>
                <a:gd name="connsiteY1" fmla="*/ 18771 h 350385"/>
                <a:gd name="connsiteX2" fmla="*/ 337622 w 350385"/>
                <a:gd name="connsiteY2" fmla="*/ 178447 h 350385"/>
                <a:gd name="connsiteX3" fmla="*/ 178196 w 350385"/>
                <a:gd name="connsiteY3" fmla="*/ 337872 h 350385"/>
                <a:gd name="connsiteX4" fmla="*/ 18771 w 350385"/>
                <a:gd name="connsiteY4" fmla="*/ 178447 h 35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85" h="350385">
                  <a:moveTo>
                    <a:pt x="18771" y="178447"/>
                  </a:moveTo>
                  <a:cubicBezTo>
                    <a:pt x="18771" y="90349"/>
                    <a:pt x="90099" y="18771"/>
                    <a:pt x="178196" y="18771"/>
                  </a:cubicBezTo>
                  <a:cubicBezTo>
                    <a:pt x="266294" y="18771"/>
                    <a:pt x="337622" y="90099"/>
                    <a:pt x="337622" y="178447"/>
                  </a:cubicBezTo>
                  <a:cubicBezTo>
                    <a:pt x="337622" y="266543"/>
                    <a:pt x="266294" y="337872"/>
                    <a:pt x="178196" y="337872"/>
                  </a:cubicBezTo>
                  <a:cubicBezTo>
                    <a:pt x="90350" y="337872"/>
                    <a:pt x="18771" y="266543"/>
                    <a:pt x="18771" y="178447"/>
                  </a:cubicBezTo>
                  <a:close/>
                </a:path>
              </a:pathLst>
            </a:custGeom>
            <a:solidFill>
              <a:srgbClr val="EB4F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40D05DF-2EDB-4CA4-8CA3-63390978AEBD}"/>
                </a:ext>
              </a:extLst>
            </p:cNvPr>
            <p:cNvSpPr/>
            <p:nvPr/>
          </p:nvSpPr>
          <p:spPr>
            <a:xfrm>
              <a:off x="4367203" y="12138254"/>
              <a:ext cx="275303" cy="250276"/>
            </a:xfrm>
            <a:custGeom>
              <a:avLst/>
              <a:gdLst>
                <a:gd name="connsiteX0" fmla="*/ 258034 w 275303"/>
                <a:gd name="connsiteY0" fmla="*/ 104115 h 250275"/>
                <a:gd name="connsiteX1" fmla="*/ 175193 w 275303"/>
                <a:gd name="connsiteY1" fmla="*/ 18771 h 250275"/>
                <a:gd name="connsiteX2" fmla="*/ 18771 w 275303"/>
                <a:gd name="connsiteY2" fmla="*/ 170438 h 250275"/>
                <a:gd name="connsiteX3" fmla="*/ 101112 w 275303"/>
                <a:gd name="connsiteY3" fmla="*/ 255281 h 250275"/>
                <a:gd name="connsiteX4" fmla="*/ 258034 w 275303"/>
                <a:gd name="connsiteY4" fmla="*/ 104115 h 2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03" h="250275">
                  <a:moveTo>
                    <a:pt x="258034" y="104115"/>
                  </a:moveTo>
                  <a:lnTo>
                    <a:pt x="175193" y="18771"/>
                  </a:lnTo>
                  <a:lnTo>
                    <a:pt x="18771" y="170438"/>
                  </a:lnTo>
                  <a:lnTo>
                    <a:pt x="101112" y="255281"/>
                  </a:lnTo>
                  <a:cubicBezTo>
                    <a:pt x="185454" y="254030"/>
                    <a:pt x="253780" y="187707"/>
                    <a:pt x="258034" y="104115"/>
                  </a:cubicBezTo>
                  <a:close/>
                </a:path>
              </a:pathLst>
            </a:custGeom>
            <a:solidFill>
              <a:srgbClr val="CF3F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261D7B-C70D-459E-835B-3698FD16BBA0}"/>
                </a:ext>
              </a:extLst>
            </p:cNvPr>
            <p:cNvSpPr/>
            <p:nvPr/>
          </p:nvSpPr>
          <p:spPr>
            <a:xfrm>
              <a:off x="4364606" y="12132936"/>
              <a:ext cx="200221" cy="200221"/>
            </a:xfrm>
            <a:custGeom>
              <a:avLst/>
              <a:gdLst>
                <a:gd name="connsiteX0" fmla="*/ 129236 w 200220"/>
                <a:gd name="connsiteY0" fmla="*/ 101174 h 200220"/>
                <a:gd name="connsiteX1" fmla="*/ 178791 w 200220"/>
                <a:gd name="connsiteY1" fmla="*/ 52119 h 200220"/>
                <a:gd name="connsiteX2" fmla="*/ 179042 w 200220"/>
                <a:gd name="connsiteY2" fmla="*/ 24590 h 200220"/>
                <a:gd name="connsiteX3" fmla="*/ 151511 w 200220"/>
                <a:gd name="connsiteY3" fmla="*/ 24590 h 200220"/>
                <a:gd name="connsiteX4" fmla="*/ 101707 w 200220"/>
                <a:gd name="connsiteY4" fmla="*/ 73643 h 200220"/>
                <a:gd name="connsiteX5" fmla="*/ 51901 w 200220"/>
                <a:gd name="connsiteY5" fmla="*/ 24590 h 200220"/>
                <a:gd name="connsiteX6" fmla="*/ 24371 w 200220"/>
                <a:gd name="connsiteY6" fmla="*/ 24590 h 200220"/>
                <a:gd name="connsiteX7" fmla="*/ 24621 w 200220"/>
                <a:gd name="connsiteY7" fmla="*/ 52119 h 200220"/>
                <a:gd name="connsiteX8" fmla="*/ 74176 w 200220"/>
                <a:gd name="connsiteY8" fmla="*/ 101174 h 200220"/>
                <a:gd name="connsiteX9" fmla="*/ 24621 w 200220"/>
                <a:gd name="connsiteY9" fmla="*/ 150228 h 200220"/>
                <a:gd name="connsiteX10" fmla="*/ 24371 w 200220"/>
                <a:gd name="connsiteY10" fmla="*/ 177758 h 200220"/>
                <a:gd name="connsiteX11" fmla="*/ 38136 w 200220"/>
                <a:gd name="connsiteY11" fmla="*/ 183514 h 200220"/>
                <a:gd name="connsiteX12" fmla="*/ 51901 w 200220"/>
                <a:gd name="connsiteY12" fmla="*/ 177758 h 200220"/>
                <a:gd name="connsiteX13" fmla="*/ 101707 w 200220"/>
                <a:gd name="connsiteY13" fmla="*/ 128454 h 200220"/>
                <a:gd name="connsiteX14" fmla="*/ 151511 w 200220"/>
                <a:gd name="connsiteY14" fmla="*/ 177758 h 200220"/>
                <a:gd name="connsiteX15" fmla="*/ 165276 w 200220"/>
                <a:gd name="connsiteY15" fmla="*/ 183514 h 200220"/>
                <a:gd name="connsiteX16" fmla="*/ 179042 w 200220"/>
                <a:gd name="connsiteY16" fmla="*/ 177758 h 200220"/>
                <a:gd name="connsiteX17" fmla="*/ 178791 w 200220"/>
                <a:gd name="connsiteY17" fmla="*/ 150228 h 200220"/>
                <a:gd name="connsiteX18" fmla="*/ 129236 w 200220"/>
                <a:gd name="connsiteY18" fmla="*/ 101174 h 2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220" h="200220">
                  <a:moveTo>
                    <a:pt x="129236" y="101174"/>
                  </a:moveTo>
                  <a:lnTo>
                    <a:pt x="178791" y="52119"/>
                  </a:lnTo>
                  <a:cubicBezTo>
                    <a:pt x="186550" y="44611"/>
                    <a:pt x="186550" y="32098"/>
                    <a:pt x="179042" y="24590"/>
                  </a:cubicBezTo>
                  <a:cubicBezTo>
                    <a:pt x="171533" y="16831"/>
                    <a:pt x="159019" y="16831"/>
                    <a:pt x="151511" y="24590"/>
                  </a:cubicBezTo>
                  <a:lnTo>
                    <a:pt x="101707" y="73643"/>
                  </a:lnTo>
                  <a:lnTo>
                    <a:pt x="51901" y="24590"/>
                  </a:lnTo>
                  <a:cubicBezTo>
                    <a:pt x="44143" y="17081"/>
                    <a:pt x="31879" y="17081"/>
                    <a:pt x="24371" y="24590"/>
                  </a:cubicBezTo>
                  <a:cubicBezTo>
                    <a:pt x="16863" y="32348"/>
                    <a:pt x="16863" y="44611"/>
                    <a:pt x="24621" y="52119"/>
                  </a:cubicBezTo>
                  <a:lnTo>
                    <a:pt x="74176" y="101174"/>
                  </a:lnTo>
                  <a:lnTo>
                    <a:pt x="24621" y="150228"/>
                  </a:lnTo>
                  <a:cubicBezTo>
                    <a:pt x="16863" y="157736"/>
                    <a:pt x="16863" y="170249"/>
                    <a:pt x="24371" y="177758"/>
                  </a:cubicBezTo>
                  <a:cubicBezTo>
                    <a:pt x="28125" y="181763"/>
                    <a:pt x="33131" y="183514"/>
                    <a:pt x="38136" y="183514"/>
                  </a:cubicBezTo>
                  <a:cubicBezTo>
                    <a:pt x="43141" y="183514"/>
                    <a:pt x="48147" y="181512"/>
                    <a:pt x="51901" y="177758"/>
                  </a:cubicBezTo>
                  <a:lnTo>
                    <a:pt x="101707" y="128454"/>
                  </a:lnTo>
                  <a:lnTo>
                    <a:pt x="151511" y="177758"/>
                  </a:lnTo>
                  <a:cubicBezTo>
                    <a:pt x="155265" y="181512"/>
                    <a:pt x="160271" y="183514"/>
                    <a:pt x="165276" y="183514"/>
                  </a:cubicBezTo>
                  <a:cubicBezTo>
                    <a:pt x="170282" y="183514"/>
                    <a:pt x="175287" y="181512"/>
                    <a:pt x="179042" y="177758"/>
                  </a:cubicBezTo>
                  <a:cubicBezTo>
                    <a:pt x="186550" y="170000"/>
                    <a:pt x="186550" y="157736"/>
                    <a:pt x="178791" y="150228"/>
                  </a:cubicBezTo>
                  <a:lnTo>
                    <a:pt x="129236" y="1011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BF8E98F-B400-4B47-B9B7-9A5BCE098824}"/>
                </a:ext>
              </a:extLst>
            </p:cNvPr>
            <p:cNvSpPr/>
            <p:nvPr/>
          </p:nvSpPr>
          <p:spPr>
            <a:xfrm>
              <a:off x="4287616" y="12055664"/>
              <a:ext cx="350386" cy="350386"/>
            </a:xfrm>
            <a:custGeom>
              <a:avLst/>
              <a:gdLst>
                <a:gd name="connsiteX0" fmla="*/ 18771 w 350385"/>
                <a:gd name="connsiteY0" fmla="*/ 178447 h 350385"/>
                <a:gd name="connsiteX1" fmla="*/ 178196 w 350385"/>
                <a:gd name="connsiteY1" fmla="*/ 18771 h 350385"/>
                <a:gd name="connsiteX2" fmla="*/ 337622 w 350385"/>
                <a:gd name="connsiteY2" fmla="*/ 178447 h 350385"/>
                <a:gd name="connsiteX3" fmla="*/ 178196 w 350385"/>
                <a:gd name="connsiteY3" fmla="*/ 337872 h 350385"/>
                <a:gd name="connsiteX4" fmla="*/ 18771 w 350385"/>
                <a:gd name="connsiteY4" fmla="*/ 178447 h 35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85" h="350385">
                  <a:moveTo>
                    <a:pt x="18771" y="178447"/>
                  </a:moveTo>
                  <a:cubicBezTo>
                    <a:pt x="18771" y="90349"/>
                    <a:pt x="90099" y="18771"/>
                    <a:pt x="178196" y="18771"/>
                  </a:cubicBezTo>
                  <a:cubicBezTo>
                    <a:pt x="266294" y="18771"/>
                    <a:pt x="337622" y="90099"/>
                    <a:pt x="337622" y="178447"/>
                  </a:cubicBezTo>
                  <a:cubicBezTo>
                    <a:pt x="337622" y="266543"/>
                    <a:pt x="266294" y="337872"/>
                    <a:pt x="178196" y="337872"/>
                  </a:cubicBezTo>
                  <a:cubicBezTo>
                    <a:pt x="90350" y="337872"/>
                    <a:pt x="18771" y="266543"/>
                    <a:pt x="18771" y="178447"/>
                  </a:cubicBezTo>
                  <a:close/>
                </a:path>
              </a:pathLst>
            </a:custGeom>
            <a:solidFill>
              <a:srgbClr val="EB4F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6DE2103-E209-4BBB-922D-BA8779F50DBE}"/>
                </a:ext>
              </a:extLst>
            </p:cNvPr>
            <p:cNvSpPr/>
            <p:nvPr/>
          </p:nvSpPr>
          <p:spPr>
            <a:xfrm>
              <a:off x="4367203" y="12138254"/>
              <a:ext cx="275303" cy="250276"/>
            </a:xfrm>
            <a:custGeom>
              <a:avLst/>
              <a:gdLst>
                <a:gd name="connsiteX0" fmla="*/ 258034 w 275303"/>
                <a:gd name="connsiteY0" fmla="*/ 104115 h 250275"/>
                <a:gd name="connsiteX1" fmla="*/ 175193 w 275303"/>
                <a:gd name="connsiteY1" fmla="*/ 18771 h 250275"/>
                <a:gd name="connsiteX2" fmla="*/ 18771 w 275303"/>
                <a:gd name="connsiteY2" fmla="*/ 170438 h 250275"/>
                <a:gd name="connsiteX3" fmla="*/ 101112 w 275303"/>
                <a:gd name="connsiteY3" fmla="*/ 255281 h 250275"/>
                <a:gd name="connsiteX4" fmla="*/ 258034 w 275303"/>
                <a:gd name="connsiteY4" fmla="*/ 104115 h 2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03" h="250275">
                  <a:moveTo>
                    <a:pt x="258034" y="104115"/>
                  </a:moveTo>
                  <a:lnTo>
                    <a:pt x="175193" y="18771"/>
                  </a:lnTo>
                  <a:lnTo>
                    <a:pt x="18771" y="170438"/>
                  </a:lnTo>
                  <a:lnTo>
                    <a:pt x="101112" y="255281"/>
                  </a:lnTo>
                  <a:cubicBezTo>
                    <a:pt x="185454" y="254030"/>
                    <a:pt x="253780" y="187707"/>
                    <a:pt x="258034" y="104115"/>
                  </a:cubicBezTo>
                  <a:close/>
                </a:path>
              </a:pathLst>
            </a:custGeom>
            <a:solidFill>
              <a:srgbClr val="CF3F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7AA35A6-D8CD-46B4-BAD7-C1814BD0E07F}"/>
                </a:ext>
              </a:extLst>
            </p:cNvPr>
            <p:cNvSpPr/>
            <p:nvPr/>
          </p:nvSpPr>
          <p:spPr>
            <a:xfrm>
              <a:off x="4364606" y="12132936"/>
              <a:ext cx="200221" cy="200221"/>
            </a:xfrm>
            <a:custGeom>
              <a:avLst/>
              <a:gdLst>
                <a:gd name="connsiteX0" fmla="*/ 129236 w 200220"/>
                <a:gd name="connsiteY0" fmla="*/ 101174 h 200220"/>
                <a:gd name="connsiteX1" fmla="*/ 178791 w 200220"/>
                <a:gd name="connsiteY1" fmla="*/ 52119 h 200220"/>
                <a:gd name="connsiteX2" fmla="*/ 179042 w 200220"/>
                <a:gd name="connsiteY2" fmla="*/ 24590 h 200220"/>
                <a:gd name="connsiteX3" fmla="*/ 151511 w 200220"/>
                <a:gd name="connsiteY3" fmla="*/ 24590 h 200220"/>
                <a:gd name="connsiteX4" fmla="*/ 101707 w 200220"/>
                <a:gd name="connsiteY4" fmla="*/ 73643 h 200220"/>
                <a:gd name="connsiteX5" fmla="*/ 51901 w 200220"/>
                <a:gd name="connsiteY5" fmla="*/ 24590 h 200220"/>
                <a:gd name="connsiteX6" fmla="*/ 24371 w 200220"/>
                <a:gd name="connsiteY6" fmla="*/ 24590 h 200220"/>
                <a:gd name="connsiteX7" fmla="*/ 24621 w 200220"/>
                <a:gd name="connsiteY7" fmla="*/ 52119 h 200220"/>
                <a:gd name="connsiteX8" fmla="*/ 74176 w 200220"/>
                <a:gd name="connsiteY8" fmla="*/ 101174 h 200220"/>
                <a:gd name="connsiteX9" fmla="*/ 24621 w 200220"/>
                <a:gd name="connsiteY9" fmla="*/ 150228 h 200220"/>
                <a:gd name="connsiteX10" fmla="*/ 24371 w 200220"/>
                <a:gd name="connsiteY10" fmla="*/ 177758 h 200220"/>
                <a:gd name="connsiteX11" fmla="*/ 38136 w 200220"/>
                <a:gd name="connsiteY11" fmla="*/ 183514 h 200220"/>
                <a:gd name="connsiteX12" fmla="*/ 51901 w 200220"/>
                <a:gd name="connsiteY12" fmla="*/ 177758 h 200220"/>
                <a:gd name="connsiteX13" fmla="*/ 101707 w 200220"/>
                <a:gd name="connsiteY13" fmla="*/ 128454 h 200220"/>
                <a:gd name="connsiteX14" fmla="*/ 151511 w 200220"/>
                <a:gd name="connsiteY14" fmla="*/ 177758 h 200220"/>
                <a:gd name="connsiteX15" fmla="*/ 165276 w 200220"/>
                <a:gd name="connsiteY15" fmla="*/ 183514 h 200220"/>
                <a:gd name="connsiteX16" fmla="*/ 179042 w 200220"/>
                <a:gd name="connsiteY16" fmla="*/ 177758 h 200220"/>
                <a:gd name="connsiteX17" fmla="*/ 178791 w 200220"/>
                <a:gd name="connsiteY17" fmla="*/ 150228 h 200220"/>
                <a:gd name="connsiteX18" fmla="*/ 129236 w 200220"/>
                <a:gd name="connsiteY18" fmla="*/ 101174 h 2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220" h="200220">
                  <a:moveTo>
                    <a:pt x="129236" y="101174"/>
                  </a:moveTo>
                  <a:lnTo>
                    <a:pt x="178791" y="52119"/>
                  </a:lnTo>
                  <a:cubicBezTo>
                    <a:pt x="186550" y="44611"/>
                    <a:pt x="186550" y="32098"/>
                    <a:pt x="179042" y="24590"/>
                  </a:cubicBezTo>
                  <a:cubicBezTo>
                    <a:pt x="171533" y="16831"/>
                    <a:pt x="159019" y="16831"/>
                    <a:pt x="151511" y="24590"/>
                  </a:cubicBezTo>
                  <a:lnTo>
                    <a:pt x="101707" y="73643"/>
                  </a:lnTo>
                  <a:lnTo>
                    <a:pt x="51901" y="24590"/>
                  </a:lnTo>
                  <a:cubicBezTo>
                    <a:pt x="44143" y="17081"/>
                    <a:pt x="31879" y="17081"/>
                    <a:pt x="24371" y="24590"/>
                  </a:cubicBezTo>
                  <a:cubicBezTo>
                    <a:pt x="16863" y="32348"/>
                    <a:pt x="16863" y="44611"/>
                    <a:pt x="24621" y="52119"/>
                  </a:cubicBezTo>
                  <a:lnTo>
                    <a:pt x="74176" y="101174"/>
                  </a:lnTo>
                  <a:lnTo>
                    <a:pt x="24621" y="150228"/>
                  </a:lnTo>
                  <a:cubicBezTo>
                    <a:pt x="16863" y="157736"/>
                    <a:pt x="16863" y="170249"/>
                    <a:pt x="24371" y="177758"/>
                  </a:cubicBezTo>
                  <a:cubicBezTo>
                    <a:pt x="28125" y="181763"/>
                    <a:pt x="33131" y="183514"/>
                    <a:pt x="38136" y="183514"/>
                  </a:cubicBezTo>
                  <a:cubicBezTo>
                    <a:pt x="43141" y="183514"/>
                    <a:pt x="48147" y="181512"/>
                    <a:pt x="51901" y="177758"/>
                  </a:cubicBezTo>
                  <a:lnTo>
                    <a:pt x="101707" y="128454"/>
                  </a:lnTo>
                  <a:lnTo>
                    <a:pt x="151511" y="177758"/>
                  </a:lnTo>
                  <a:cubicBezTo>
                    <a:pt x="155265" y="181512"/>
                    <a:pt x="160271" y="183514"/>
                    <a:pt x="165276" y="183514"/>
                  </a:cubicBezTo>
                  <a:cubicBezTo>
                    <a:pt x="170282" y="183514"/>
                    <a:pt x="175287" y="181512"/>
                    <a:pt x="179042" y="177758"/>
                  </a:cubicBezTo>
                  <a:cubicBezTo>
                    <a:pt x="186550" y="170000"/>
                    <a:pt x="186550" y="157736"/>
                    <a:pt x="178791" y="150228"/>
                  </a:cubicBezTo>
                  <a:lnTo>
                    <a:pt x="129236" y="1011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6AE577A-4E5A-45D3-B242-DBB6EABBA922}"/>
                </a:ext>
              </a:extLst>
            </p:cNvPr>
            <p:cNvSpPr/>
            <p:nvPr/>
          </p:nvSpPr>
          <p:spPr>
            <a:xfrm>
              <a:off x="2120479" y="10792074"/>
              <a:ext cx="2227453" cy="1751930"/>
            </a:xfrm>
            <a:custGeom>
              <a:avLst/>
              <a:gdLst>
                <a:gd name="connsiteX0" fmla="*/ 1116980 w 2227453"/>
                <a:gd name="connsiteY0" fmla="*/ 1748373 h 1751929"/>
                <a:gd name="connsiteX1" fmla="*/ 18771 w 2227453"/>
                <a:gd name="connsiteY1" fmla="*/ 650163 h 1751929"/>
                <a:gd name="connsiteX2" fmla="*/ 109120 w 2227453"/>
                <a:gd name="connsiteY2" fmla="*/ 213433 h 1751929"/>
                <a:gd name="connsiteX3" fmla="*/ 160677 w 2227453"/>
                <a:gd name="connsiteY3" fmla="*/ 193160 h 1751929"/>
                <a:gd name="connsiteX4" fmla="*/ 180950 w 2227453"/>
                <a:gd name="connsiteY4" fmla="*/ 244717 h 1751929"/>
                <a:gd name="connsiteX5" fmla="*/ 97107 w 2227453"/>
                <a:gd name="connsiteY5" fmla="*/ 650163 h 1751929"/>
                <a:gd name="connsiteX6" fmla="*/ 1116980 w 2227453"/>
                <a:gd name="connsiteY6" fmla="*/ 1670037 h 1751929"/>
                <a:gd name="connsiteX7" fmla="*/ 2136854 w 2227453"/>
                <a:gd name="connsiteY7" fmla="*/ 650163 h 1751929"/>
                <a:gd name="connsiteX8" fmla="*/ 1962661 w 2227453"/>
                <a:gd name="connsiteY8" fmla="*/ 80035 h 1751929"/>
                <a:gd name="connsiteX9" fmla="*/ 1973173 w 2227453"/>
                <a:gd name="connsiteY9" fmla="*/ 25475 h 1751929"/>
                <a:gd name="connsiteX10" fmla="*/ 2027733 w 2227453"/>
                <a:gd name="connsiteY10" fmla="*/ 35987 h 1751929"/>
                <a:gd name="connsiteX11" fmla="*/ 2215440 w 2227453"/>
                <a:gd name="connsiteY11" fmla="*/ 650163 h 1751929"/>
                <a:gd name="connsiteX12" fmla="*/ 1116980 w 2227453"/>
                <a:gd name="connsiteY12" fmla="*/ 1748373 h 175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7453" h="1751929">
                  <a:moveTo>
                    <a:pt x="1116980" y="1748373"/>
                  </a:moveTo>
                  <a:cubicBezTo>
                    <a:pt x="511313" y="1748373"/>
                    <a:pt x="18771" y="1255580"/>
                    <a:pt x="18771" y="650163"/>
                  </a:cubicBezTo>
                  <a:cubicBezTo>
                    <a:pt x="18771" y="498496"/>
                    <a:pt x="49054" y="351585"/>
                    <a:pt x="109120" y="213433"/>
                  </a:cubicBezTo>
                  <a:cubicBezTo>
                    <a:pt x="117880" y="193661"/>
                    <a:pt x="140905" y="184401"/>
                    <a:pt x="160677" y="193160"/>
                  </a:cubicBezTo>
                  <a:cubicBezTo>
                    <a:pt x="180449" y="201670"/>
                    <a:pt x="189709" y="224945"/>
                    <a:pt x="180950" y="244717"/>
                  </a:cubicBezTo>
                  <a:cubicBezTo>
                    <a:pt x="125388" y="372858"/>
                    <a:pt x="97107" y="509258"/>
                    <a:pt x="97107" y="650163"/>
                  </a:cubicBezTo>
                  <a:cubicBezTo>
                    <a:pt x="97107" y="1212533"/>
                    <a:pt x="554611" y="1670037"/>
                    <a:pt x="1116980" y="1670037"/>
                  </a:cubicBezTo>
                  <a:cubicBezTo>
                    <a:pt x="1679350" y="1670037"/>
                    <a:pt x="2136854" y="1212533"/>
                    <a:pt x="2136854" y="650163"/>
                  </a:cubicBezTo>
                  <a:cubicBezTo>
                    <a:pt x="2136854" y="445689"/>
                    <a:pt x="2076537" y="248721"/>
                    <a:pt x="1962661" y="80035"/>
                  </a:cubicBezTo>
                  <a:cubicBezTo>
                    <a:pt x="1950649" y="62016"/>
                    <a:pt x="1955153" y="37739"/>
                    <a:pt x="1973173" y="25475"/>
                  </a:cubicBezTo>
                  <a:cubicBezTo>
                    <a:pt x="1991193" y="13462"/>
                    <a:pt x="2015470" y="17968"/>
                    <a:pt x="2027733" y="35987"/>
                  </a:cubicBezTo>
                  <a:cubicBezTo>
                    <a:pt x="2150368" y="217687"/>
                    <a:pt x="2215440" y="429921"/>
                    <a:pt x="2215440" y="650163"/>
                  </a:cubicBezTo>
                  <a:cubicBezTo>
                    <a:pt x="2215190" y="1255580"/>
                    <a:pt x="1722647" y="1748373"/>
                    <a:pt x="1116980" y="1748373"/>
                  </a:cubicBezTo>
                  <a:close/>
                </a:path>
              </a:pathLst>
            </a:custGeom>
            <a:solidFill>
              <a:srgbClr val="EC5D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359E0C-EB4A-4544-A576-C877D3FED7B6}"/>
                </a:ext>
              </a:extLst>
            </p:cNvPr>
            <p:cNvSpPr/>
            <p:nvPr/>
          </p:nvSpPr>
          <p:spPr>
            <a:xfrm>
              <a:off x="2336717" y="10102262"/>
              <a:ext cx="425469" cy="600662"/>
            </a:xfrm>
            <a:custGeom>
              <a:avLst/>
              <a:gdLst>
                <a:gd name="connsiteX0" fmla="*/ 152419 w 425468"/>
                <a:gd name="connsiteY0" fmla="*/ 500551 h 600661"/>
                <a:gd name="connsiteX1" fmla="*/ 355642 w 425468"/>
                <a:gd name="connsiteY1" fmla="*/ 500551 h 600661"/>
                <a:gd name="connsiteX2" fmla="*/ 401943 w 425468"/>
                <a:gd name="connsiteY2" fmla="*/ 513065 h 600661"/>
                <a:gd name="connsiteX3" fmla="*/ 417961 w 425468"/>
                <a:gd name="connsiteY3" fmla="*/ 546852 h 600661"/>
                <a:gd name="connsiteX4" fmla="*/ 405196 w 425468"/>
                <a:gd name="connsiteY4" fmla="*/ 579138 h 600661"/>
                <a:gd name="connsiteX5" fmla="*/ 366904 w 425468"/>
                <a:gd name="connsiteY5" fmla="*/ 592403 h 600661"/>
                <a:gd name="connsiteX6" fmla="*/ 80589 w 425468"/>
                <a:gd name="connsiteY6" fmla="*/ 592403 h 600661"/>
                <a:gd name="connsiteX7" fmla="*/ 35039 w 425468"/>
                <a:gd name="connsiteY7" fmla="*/ 576386 h 600661"/>
                <a:gd name="connsiteX8" fmla="*/ 18771 w 425468"/>
                <a:gd name="connsiteY8" fmla="*/ 538343 h 600661"/>
                <a:gd name="connsiteX9" fmla="*/ 29283 w 425468"/>
                <a:gd name="connsiteY9" fmla="*/ 501303 h 600661"/>
                <a:gd name="connsiteX10" fmla="*/ 52308 w 425468"/>
                <a:gd name="connsiteY10" fmla="*/ 465013 h 600661"/>
                <a:gd name="connsiteX11" fmla="*/ 145661 w 425468"/>
                <a:gd name="connsiteY11" fmla="*/ 372911 h 600661"/>
                <a:gd name="connsiteX12" fmla="*/ 205226 w 425468"/>
                <a:gd name="connsiteY12" fmla="*/ 322606 h 600661"/>
                <a:gd name="connsiteX13" fmla="*/ 258285 w 425468"/>
                <a:gd name="connsiteY13" fmla="*/ 277306 h 600661"/>
                <a:gd name="connsiteX14" fmla="*/ 290570 w 425468"/>
                <a:gd name="connsiteY14" fmla="*/ 230504 h 600661"/>
                <a:gd name="connsiteX15" fmla="*/ 301583 w 425468"/>
                <a:gd name="connsiteY15" fmla="*/ 183703 h 600661"/>
                <a:gd name="connsiteX16" fmla="*/ 289820 w 425468"/>
                <a:gd name="connsiteY16" fmla="*/ 139154 h 600661"/>
                <a:gd name="connsiteX17" fmla="*/ 257534 w 425468"/>
                <a:gd name="connsiteY17" fmla="*/ 108620 h 600661"/>
                <a:gd name="connsiteX18" fmla="*/ 212985 w 425468"/>
                <a:gd name="connsiteY18" fmla="*/ 97858 h 600661"/>
                <a:gd name="connsiteX19" fmla="*/ 132897 w 425468"/>
                <a:gd name="connsiteY19" fmla="*/ 142657 h 600661"/>
                <a:gd name="connsiteX20" fmla="*/ 119882 w 425468"/>
                <a:gd name="connsiteY20" fmla="*/ 174442 h 600661"/>
                <a:gd name="connsiteX21" fmla="*/ 99359 w 425468"/>
                <a:gd name="connsiteY21" fmla="*/ 214486 h 600661"/>
                <a:gd name="connsiteX22" fmla="*/ 65573 w 425468"/>
                <a:gd name="connsiteY22" fmla="*/ 228502 h 600661"/>
                <a:gd name="connsiteX23" fmla="*/ 33287 w 425468"/>
                <a:gd name="connsiteY23" fmla="*/ 215738 h 600661"/>
                <a:gd name="connsiteX24" fmla="*/ 20523 w 425468"/>
                <a:gd name="connsiteY24" fmla="*/ 180699 h 600661"/>
                <a:gd name="connsiteX25" fmla="*/ 32536 w 425468"/>
                <a:gd name="connsiteY25" fmla="*/ 124638 h 600661"/>
                <a:gd name="connsiteX26" fmla="*/ 68576 w 425468"/>
                <a:gd name="connsiteY26" fmla="*/ 71579 h 600661"/>
                <a:gd name="connsiteX27" fmla="*/ 129393 w 425468"/>
                <a:gd name="connsiteY27" fmla="*/ 33287 h 600661"/>
                <a:gd name="connsiteX28" fmla="*/ 215488 w 425468"/>
                <a:gd name="connsiteY28" fmla="*/ 18771 h 600661"/>
                <a:gd name="connsiteX29" fmla="*/ 317100 w 425468"/>
                <a:gd name="connsiteY29" fmla="*/ 37541 h 600661"/>
                <a:gd name="connsiteX30" fmla="*/ 364902 w 425468"/>
                <a:gd name="connsiteY30" fmla="*/ 71830 h 600661"/>
                <a:gd name="connsiteX31" fmla="*/ 396938 w 425468"/>
                <a:gd name="connsiteY31" fmla="*/ 122135 h 600661"/>
                <a:gd name="connsiteX32" fmla="*/ 408450 w 425468"/>
                <a:gd name="connsiteY32" fmla="*/ 181450 h 600661"/>
                <a:gd name="connsiteX33" fmla="*/ 384424 w 425468"/>
                <a:gd name="connsiteY33" fmla="*/ 269297 h 600661"/>
                <a:gd name="connsiteX34" fmla="*/ 335620 w 425468"/>
                <a:gd name="connsiteY34" fmla="*/ 331115 h 600661"/>
                <a:gd name="connsiteX35" fmla="*/ 252278 w 425468"/>
                <a:gd name="connsiteY35" fmla="*/ 401442 h 600661"/>
                <a:gd name="connsiteX36" fmla="*/ 171940 w 425468"/>
                <a:gd name="connsiteY36" fmla="*/ 475774 h 600661"/>
                <a:gd name="connsiteX37" fmla="*/ 152419 w 425468"/>
                <a:gd name="connsiteY37" fmla="*/ 500551 h 60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5468" h="600661">
                  <a:moveTo>
                    <a:pt x="152419" y="500551"/>
                  </a:moveTo>
                  <a:lnTo>
                    <a:pt x="355642" y="500551"/>
                  </a:lnTo>
                  <a:cubicBezTo>
                    <a:pt x="375915" y="500551"/>
                    <a:pt x="391181" y="504806"/>
                    <a:pt x="401943" y="513065"/>
                  </a:cubicBezTo>
                  <a:cubicBezTo>
                    <a:pt x="412455" y="521325"/>
                    <a:pt x="417961" y="532587"/>
                    <a:pt x="417961" y="546852"/>
                  </a:cubicBezTo>
                  <a:cubicBezTo>
                    <a:pt x="417961" y="559617"/>
                    <a:pt x="413706" y="570378"/>
                    <a:pt x="405196" y="579138"/>
                  </a:cubicBezTo>
                  <a:cubicBezTo>
                    <a:pt x="396687" y="587898"/>
                    <a:pt x="383924" y="592403"/>
                    <a:pt x="366904" y="592403"/>
                  </a:cubicBezTo>
                  <a:lnTo>
                    <a:pt x="80589" y="592403"/>
                  </a:lnTo>
                  <a:cubicBezTo>
                    <a:pt x="61067" y="592403"/>
                    <a:pt x="46051" y="587147"/>
                    <a:pt x="35039" y="576386"/>
                  </a:cubicBezTo>
                  <a:cubicBezTo>
                    <a:pt x="24027" y="565623"/>
                    <a:pt x="18771" y="552860"/>
                    <a:pt x="18771" y="538343"/>
                  </a:cubicBezTo>
                  <a:cubicBezTo>
                    <a:pt x="18771" y="529083"/>
                    <a:pt x="22275" y="516569"/>
                    <a:pt x="29283" y="501303"/>
                  </a:cubicBezTo>
                  <a:cubicBezTo>
                    <a:pt x="36290" y="485785"/>
                    <a:pt x="43798" y="473772"/>
                    <a:pt x="52308" y="465013"/>
                  </a:cubicBezTo>
                  <a:cubicBezTo>
                    <a:pt x="86846" y="429223"/>
                    <a:pt x="117880" y="398439"/>
                    <a:pt x="145661" y="372911"/>
                  </a:cubicBezTo>
                  <a:cubicBezTo>
                    <a:pt x="173442" y="347383"/>
                    <a:pt x="193213" y="330615"/>
                    <a:pt x="205226" y="322606"/>
                  </a:cubicBezTo>
                  <a:cubicBezTo>
                    <a:pt x="226500" y="307589"/>
                    <a:pt x="244269" y="292572"/>
                    <a:pt x="258285" y="277306"/>
                  </a:cubicBezTo>
                  <a:cubicBezTo>
                    <a:pt x="272300" y="262039"/>
                    <a:pt x="283312" y="246522"/>
                    <a:pt x="290570" y="230504"/>
                  </a:cubicBezTo>
                  <a:cubicBezTo>
                    <a:pt x="298078" y="214486"/>
                    <a:pt x="301583" y="198969"/>
                    <a:pt x="301583" y="183703"/>
                  </a:cubicBezTo>
                  <a:cubicBezTo>
                    <a:pt x="301583" y="167185"/>
                    <a:pt x="297578" y="152168"/>
                    <a:pt x="289820" y="139154"/>
                  </a:cubicBezTo>
                  <a:cubicBezTo>
                    <a:pt x="281811" y="126139"/>
                    <a:pt x="271049" y="115878"/>
                    <a:pt x="257534" y="108620"/>
                  </a:cubicBezTo>
                  <a:cubicBezTo>
                    <a:pt x="244019" y="101362"/>
                    <a:pt x="229003" y="97858"/>
                    <a:pt x="212985" y="97858"/>
                  </a:cubicBezTo>
                  <a:cubicBezTo>
                    <a:pt x="178948" y="97858"/>
                    <a:pt x="152168" y="112875"/>
                    <a:pt x="132897" y="142657"/>
                  </a:cubicBezTo>
                  <a:cubicBezTo>
                    <a:pt x="130394" y="146662"/>
                    <a:pt x="125889" y="157174"/>
                    <a:pt x="119882" y="174442"/>
                  </a:cubicBezTo>
                  <a:cubicBezTo>
                    <a:pt x="113876" y="191962"/>
                    <a:pt x="106868" y="205226"/>
                    <a:pt x="99359" y="214486"/>
                  </a:cubicBezTo>
                  <a:cubicBezTo>
                    <a:pt x="91601" y="223746"/>
                    <a:pt x="80589" y="228502"/>
                    <a:pt x="65573" y="228502"/>
                  </a:cubicBezTo>
                  <a:cubicBezTo>
                    <a:pt x="52558" y="228502"/>
                    <a:pt x="41796" y="224248"/>
                    <a:pt x="33287" y="215738"/>
                  </a:cubicBezTo>
                  <a:cubicBezTo>
                    <a:pt x="24778" y="207229"/>
                    <a:pt x="20523" y="195466"/>
                    <a:pt x="20523" y="180699"/>
                  </a:cubicBezTo>
                  <a:cubicBezTo>
                    <a:pt x="20523" y="162930"/>
                    <a:pt x="24527" y="144159"/>
                    <a:pt x="32536" y="124638"/>
                  </a:cubicBezTo>
                  <a:cubicBezTo>
                    <a:pt x="40545" y="105116"/>
                    <a:pt x="52558" y="87596"/>
                    <a:pt x="68576" y="71579"/>
                  </a:cubicBezTo>
                  <a:cubicBezTo>
                    <a:pt x="84593" y="55812"/>
                    <a:pt x="104866" y="43047"/>
                    <a:pt x="129393" y="33287"/>
                  </a:cubicBezTo>
                  <a:cubicBezTo>
                    <a:pt x="153920" y="23526"/>
                    <a:pt x="182702" y="18771"/>
                    <a:pt x="215488" y="18771"/>
                  </a:cubicBezTo>
                  <a:cubicBezTo>
                    <a:pt x="255281" y="18771"/>
                    <a:pt x="289069" y="25028"/>
                    <a:pt x="317100" y="37541"/>
                  </a:cubicBezTo>
                  <a:cubicBezTo>
                    <a:pt x="335370" y="45801"/>
                    <a:pt x="351137" y="57313"/>
                    <a:pt x="364902" y="71830"/>
                  </a:cubicBezTo>
                  <a:cubicBezTo>
                    <a:pt x="378667" y="86345"/>
                    <a:pt x="389430" y="103114"/>
                    <a:pt x="396938" y="122135"/>
                  </a:cubicBezTo>
                  <a:cubicBezTo>
                    <a:pt x="404446" y="141156"/>
                    <a:pt x="408450" y="160928"/>
                    <a:pt x="408450" y="181450"/>
                  </a:cubicBezTo>
                  <a:cubicBezTo>
                    <a:pt x="408450" y="213486"/>
                    <a:pt x="400441" y="243018"/>
                    <a:pt x="384424" y="269297"/>
                  </a:cubicBezTo>
                  <a:cubicBezTo>
                    <a:pt x="368406" y="295576"/>
                    <a:pt x="352138" y="316349"/>
                    <a:pt x="335620" y="331115"/>
                  </a:cubicBezTo>
                  <a:cubicBezTo>
                    <a:pt x="319101" y="346132"/>
                    <a:pt x="291071" y="369407"/>
                    <a:pt x="252278" y="401442"/>
                  </a:cubicBezTo>
                  <a:cubicBezTo>
                    <a:pt x="213235" y="433478"/>
                    <a:pt x="186456" y="458255"/>
                    <a:pt x="171940" y="475774"/>
                  </a:cubicBezTo>
                  <a:cubicBezTo>
                    <a:pt x="165182" y="482282"/>
                    <a:pt x="158925" y="490791"/>
                    <a:pt x="152419" y="5005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5EA23F1-0D55-4475-927D-A899C88D6834}"/>
                </a:ext>
              </a:extLst>
            </p:cNvPr>
            <p:cNvSpPr/>
            <p:nvPr/>
          </p:nvSpPr>
          <p:spPr>
            <a:xfrm>
              <a:off x="2775700" y="10097757"/>
              <a:ext cx="475524" cy="600662"/>
            </a:xfrm>
            <a:custGeom>
              <a:avLst/>
              <a:gdLst>
                <a:gd name="connsiteX0" fmla="*/ 288318 w 475523"/>
                <a:gd name="connsiteY0" fmla="*/ 547603 h 600661"/>
                <a:gd name="connsiteX1" fmla="*/ 288318 w 475523"/>
                <a:gd name="connsiteY1" fmla="*/ 475274 h 600661"/>
                <a:gd name="connsiteX2" fmla="*/ 92852 w 475523"/>
                <a:gd name="connsiteY2" fmla="*/ 475274 h 600661"/>
                <a:gd name="connsiteX3" fmla="*/ 37291 w 475523"/>
                <a:gd name="connsiteY3" fmla="*/ 458505 h 600661"/>
                <a:gd name="connsiteX4" fmla="*/ 18771 w 475523"/>
                <a:gd name="connsiteY4" fmla="*/ 412955 h 600661"/>
                <a:gd name="connsiteX5" fmla="*/ 21524 w 475523"/>
                <a:gd name="connsiteY5" fmla="*/ 397938 h 600661"/>
                <a:gd name="connsiteX6" fmla="*/ 29783 w 475523"/>
                <a:gd name="connsiteY6" fmla="*/ 381921 h 600661"/>
                <a:gd name="connsiteX7" fmla="*/ 41046 w 475523"/>
                <a:gd name="connsiteY7" fmla="*/ 365653 h 600661"/>
                <a:gd name="connsiteX8" fmla="*/ 55561 w 475523"/>
                <a:gd name="connsiteY8" fmla="*/ 346632 h 600661"/>
                <a:gd name="connsiteX9" fmla="*/ 261788 w 475523"/>
                <a:gd name="connsiteY9" fmla="*/ 70578 h 600661"/>
                <a:gd name="connsiteX10" fmla="*/ 295075 w 475523"/>
                <a:gd name="connsiteY10" fmla="*/ 31035 h 600661"/>
                <a:gd name="connsiteX11" fmla="*/ 326360 w 475523"/>
                <a:gd name="connsiteY11" fmla="*/ 18771 h 600661"/>
                <a:gd name="connsiteX12" fmla="*/ 385424 w 475523"/>
                <a:gd name="connsiteY12" fmla="*/ 86596 h 600661"/>
                <a:gd name="connsiteX13" fmla="*/ 385424 w 475523"/>
                <a:gd name="connsiteY13" fmla="*/ 387927 h 600661"/>
                <a:gd name="connsiteX14" fmla="*/ 402193 w 475523"/>
                <a:gd name="connsiteY14" fmla="*/ 387927 h 600661"/>
                <a:gd name="connsiteX15" fmla="*/ 450246 w 475523"/>
                <a:gd name="connsiteY15" fmla="*/ 396187 h 600661"/>
                <a:gd name="connsiteX16" fmla="*/ 468266 w 475523"/>
                <a:gd name="connsiteY16" fmla="*/ 431976 h 600661"/>
                <a:gd name="connsiteX17" fmla="*/ 453499 w 475523"/>
                <a:gd name="connsiteY17" fmla="*/ 464762 h 600661"/>
                <a:gd name="connsiteX18" fmla="*/ 409201 w 475523"/>
                <a:gd name="connsiteY18" fmla="*/ 475023 h 600661"/>
                <a:gd name="connsiteX19" fmla="*/ 385424 w 475523"/>
                <a:gd name="connsiteY19" fmla="*/ 475023 h 600661"/>
                <a:gd name="connsiteX20" fmla="*/ 385424 w 475523"/>
                <a:gd name="connsiteY20" fmla="*/ 547353 h 600661"/>
                <a:gd name="connsiteX21" fmla="*/ 372160 w 475523"/>
                <a:gd name="connsiteY21" fmla="*/ 591902 h 600661"/>
                <a:gd name="connsiteX22" fmla="*/ 336621 w 475523"/>
                <a:gd name="connsiteY22" fmla="*/ 606418 h 600661"/>
                <a:gd name="connsiteX23" fmla="*/ 301332 w 475523"/>
                <a:gd name="connsiteY23" fmla="*/ 591402 h 600661"/>
                <a:gd name="connsiteX24" fmla="*/ 288318 w 475523"/>
                <a:gd name="connsiteY24" fmla="*/ 547603 h 600661"/>
                <a:gd name="connsiteX25" fmla="*/ 120884 w 475523"/>
                <a:gd name="connsiteY25" fmla="*/ 387927 h 600661"/>
                <a:gd name="connsiteX26" fmla="*/ 288318 w 475523"/>
                <a:gd name="connsiteY26" fmla="*/ 387927 h 600661"/>
                <a:gd name="connsiteX27" fmla="*/ 288318 w 475523"/>
                <a:gd name="connsiteY27" fmla="*/ 161679 h 600661"/>
                <a:gd name="connsiteX28" fmla="*/ 120884 w 475523"/>
                <a:gd name="connsiteY28" fmla="*/ 387927 h 60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75523" h="600661">
                  <a:moveTo>
                    <a:pt x="288318" y="547603"/>
                  </a:moveTo>
                  <a:lnTo>
                    <a:pt x="288318" y="475274"/>
                  </a:lnTo>
                  <a:lnTo>
                    <a:pt x="92852" y="475274"/>
                  </a:lnTo>
                  <a:cubicBezTo>
                    <a:pt x="68326" y="475274"/>
                    <a:pt x="49805" y="469768"/>
                    <a:pt x="37291" y="458505"/>
                  </a:cubicBezTo>
                  <a:cubicBezTo>
                    <a:pt x="25028" y="447242"/>
                    <a:pt x="18771" y="432227"/>
                    <a:pt x="18771" y="412955"/>
                  </a:cubicBezTo>
                  <a:cubicBezTo>
                    <a:pt x="18771" y="407950"/>
                    <a:pt x="19772" y="402944"/>
                    <a:pt x="21524" y="397938"/>
                  </a:cubicBezTo>
                  <a:cubicBezTo>
                    <a:pt x="23275" y="392933"/>
                    <a:pt x="26029" y="387427"/>
                    <a:pt x="29783" y="381921"/>
                  </a:cubicBezTo>
                  <a:cubicBezTo>
                    <a:pt x="33287" y="376415"/>
                    <a:pt x="37291" y="370909"/>
                    <a:pt x="41046" y="365653"/>
                  </a:cubicBezTo>
                  <a:cubicBezTo>
                    <a:pt x="45050" y="360397"/>
                    <a:pt x="49805" y="354140"/>
                    <a:pt x="55561" y="346632"/>
                  </a:cubicBezTo>
                  <a:lnTo>
                    <a:pt x="261788" y="70578"/>
                  </a:lnTo>
                  <a:cubicBezTo>
                    <a:pt x="275303" y="52308"/>
                    <a:pt x="286315" y="39293"/>
                    <a:pt x="295075" y="31035"/>
                  </a:cubicBezTo>
                  <a:cubicBezTo>
                    <a:pt x="303835" y="22775"/>
                    <a:pt x="314096" y="18771"/>
                    <a:pt x="326360" y="18771"/>
                  </a:cubicBezTo>
                  <a:cubicBezTo>
                    <a:pt x="365653" y="18771"/>
                    <a:pt x="385424" y="41295"/>
                    <a:pt x="385424" y="86596"/>
                  </a:cubicBezTo>
                  <a:lnTo>
                    <a:pt x="385424" y="387927"/>
                  </a:lnTo>
                  <a:lnTo>
                    <a:pt x="402193" y="387927"/>
                  </a:lnTo>
                  <a:cubicBezTo>
                    <a:pt x="422215" y="387927"/>
                    <a:pt x="438233" y="390681"/>
                    <a:pt x="450246" y="396187"/>
                  </a:cubicBezTo>
                  <a:cubicBezTo>
                    <a:pt x="462259" y="401693"/>
                    <a:pt x="468266" y="413456"/>
                    <a:pt x="468266" y="431976"/>
                  </a:cubicBezTo>
                  <a:cubicBezTo>
                    <a:pt x="468266" y="446993"/>
                    <a:pt x="463261" y="458005"/>
                    <a:pt x="453499" y="464762"/>
                  </a:cubicBezTo>
                  <a:cubicBezTo>
                    <a:pt x="443739" y="471770"/>
                    <a:pt x="428973" y="475023"/>
                    <a:pt x="409201" y="475023"/>
                  </a:cubicBezTo>
                  <a:lnTo>
                    <a:pt x="385424" y="475023"/>
                  </a:lnTo>
                  <a:lnTo>
                    <a:pt x="385424" y="547353"/>
                  </a:lnTo>
                  <a:cubicBezTo>
                    <a:pt x="385424" y="567375"/>
                    <a:pt x="380920" y="582141"/>
                    <a:pt x="372160" y="591902"/>
                  </a:cubicBezTo>
                  <a:cubicBezTo>
                    <a:pt x="363401" y="601663"/>
                    <a:pt x="351638" y="606418"/>
                    <a:pt x="336621" y="606418"/>
                  </a:cubicBezTo>
                  <a:cubicBezTo>
                    <a:pt x="322105" y="606418"/>
                    <a:pt x="310342" y="601412"/>
                    <a:pt x="301332" y="591402"/>
                  </a:cubicBezTo>
                  <a:cubicBezTo>
                    <a:pt x="292823" y="581641"/>
                    <a:pt x="288318" y="566874"/>
                    <a:pt x="288318" y="547603"/>
                  </a:cubicBezTo>
                  <a:close/>
                  <a:moveTo>
                    <a:pt x="120884" y="387927"/>
                  </a:moveTo>
                  <a:lnTo>
                    <a:pt x="288318" y="387927"/>
                  </a:lnTo>
                  <a:lnTo>
                    <a:pt x="288318" y="161679"/>
                  </a:lnTo>
                  <a:lnTo>
                    <a:pt x="120884" y="38792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1557122-EB85-490D-B2CB-FDC3AFF9FB53}"/>
                </a:ext>
              </a:extLst>
            </p:cNvPr>
            <p:cNvSpPr/>
            <p:nvPr/>
          </p:nvSpPr>
          <p:spPr>
            <a:xfrm>
              <a:off x="3502501" y="10095755"/>
              <a:ext cx="500551" cy="625689"/>
            </a:xfrm>
            <a:custGeom>
              <a:avLst/>
              <a:gdLst>
                <a:gd name="connsiteX0" fmla="*/ 133898 w 500551"/>
                <a:gd name="connsiteY0" fmla="*/ 88848 h 625689"/>
                <a:gd name="connsiteX1" fmla="*/ 133898 w 500551"/>
                <a:gd name="connsiteY1" fmla="*/ 252278 h 625689"/>
                <a:gd name="connsiteX2" fmla="*/ 383423 w 500551"/>
                <a:gd name="connsiteY2" fmla="*/ 252278 h 625689"/>
                <a:gd name="connsiteX3" fmla="*/ 383423 w 500551"/>
                <a:gd name="connsiteY3" fmla="*/ 88848 h 625689"/>
                <a:gd name="connsiteX4" fmla="*/ 399189 w 500551"/>
                <a:gd name="connsiteY4" fmla="*/ 36290 h 625689"/>
                <a:gd name="connsiteX5" fmla="*/ 440735 w 500551"/>
                <a:gd name="connsiteY5" fmla="*/ 18771 h 625689"/>
                <a:gd name="connsiteX6" fmla="*/ 483032 w 500551"/>
                <a:gd name="connsiteY6" fmla="*/ 36040 h 625689"/>
                <a:gd name="connsiteX7" fmla="*/ 499050 w 500551"/>
                <a:gd name="connsiteY7" fmla="*/ 88848 h 625689"/>
                <a:gd name="connsiteX8" fmla="*/ 499050 w 500551"/>
                <a:gd name="connsiteY8" fmla="*/ 538342 h 625689"/>
                <a:gd name="connsiteX9" fmla="*/ 482782 w 500551"/>
                <a:gd name="connsiteY9" fmla="*/ 591402 h 625689"/>
                <a:gd name="connsiteX10" fmla="*/ 440735 w 500551"/>
                <a:gd name="connsiteY10" fmla="*/ 608920 h 625689"/>
                <a:gd name="connsiteX11" fmla="*/ 399189 w 500551"/>
                <a:gd name="connsiteY11" fmla="*/ 591151 h 625689"/>
                <a:gd name="connsiteX12" fmla="*/ 383672 w 500551"/>
                <a:gd name="connsiteY12" fmla="*/ 538342 h 625689"/>
                <a:gd name="connsiteX13" fmla="*/ 383672 w 500551"/>
                <a:gd name="connsiteY13" fmla="*/ 346381 h 625689"/>
                <a:gd name="connsiteX14" fmla="*/ 134147 w 500551"/>
                <a:gd name="connsiteY14" fmla="*/ 346381 h 625689"/>
                <a:gd name="connsiteX15" fmla="*/ 134147 w 500551"/>
                <a:gd name="connsiteY15" fmla="*/ 538342 h 625689"/>
                <a:gd name="connsiteX16" fmla="*/ 117880 w 500551"/>
                <a:gd name="connsiteY16" fmla="*/ 591402 h 625689"/>
                <a:gd name="connsiteX17" fmla="*/ 75833 w 500551"/>
                <a:gd name="connsiteY17" fmla="*/ 608920 h 625689"/>
                <a:gd name="connsiteX18" fmla="*/ 34288 w 500551"/>
                <a:gd name="connsiteY18" fmla="*/ 591151 h 625689"/>
                <a:gd name="connsiteX19" fmla="*/ 18771 w 500551"/>
                <a:gd name="connsiteY19" fmla="*/ 538342 h 625689"/>
                <a:gd name="connsiteX20" fmla="*/ 18771 w 500551"/>
                <a:gd name="connsiteY20" fmla="*/ 88848 h 625689"/>
                <a:gd name="connsiteX21" fmla="*/ 34037 w 500551"/>
                <a:gd name="connsiteY21" fmla="*/ 36290 h 625689"/>
                <a:gd name="connsiteX22" fmla="*/ 75833 w 500551"/>
                <a:gd name="connsiteY22" fmla="*/ 18771 h 625689"/>
                <a:gd name="connsiteX23" fmla="*/ 118130 w 500551"/>
                <a:gd name="connsiteY23" fmla="*/ 36040 h 625689"/>
                <a:gd name="connsiteX24" fmla="*/ 133898 w 500551"/>
                <a:gd name="connsiteY24" fmla="*/ 88848 h 62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0551" h="625689">
                  <a:moveTo>
                    <a:pt x="133898" y="88848"/>
                  </a:moveTo>
                  <a:lnTo>
                    <a:pt x="133898" y="252278"/>
                  </a:lnTo>
                  <a:lnTo>
                    <a:pt x="383423" y="252278"/>
                  </a:lnTo>
                  <a:lnTo>
                    <a:pt x="383423" y="88848"/>
                  </a:lnTo>
                  <a:cubicBezTo>
                    <a:pt x="383423" y="65572"/>
                    <a:pt x="388678" y="48052"/>
                    <a:pt x="399189" y="36290"/>
                  </a:cubicBezTo>
                  <a:cubicBezTo>
                    <a:pt x="409701" y="24527"/>
                    <a:pt x="423466" y="18771"/>
                    <a:pt x="440735" y="18771"/>
                  </a:cubicBezTo>
                  <a:cubicBezTo>
                    <a:pt x="458255" y="18771"/>
                    <a:pt x="472270" y="24527"/>
                    <a:pt x="483032" y="36040"/>
                  </a:cubicBezTo>
                  <a:cubicBezTo>
                    <a:pt x="493794" y="47552"/>
                    <a:pt x="499050" y="65072"/>
                    <a:pt x="499050" y="88848"/>
                  </a:cubicBezTo>
                  <a:lnTo>
                    <a:pt x="499050" y="538342"/>
                  </a:lnTo>
                  <a:cubicBezTo>
                    <a:pt x="499050" y="561868"/>
                    <a:pt x="493544" y="579639"/>
                    <a:pt x="482782" y="591402"/>
                  </a:cubicBezTo>
                  <a:cubicBezTo>
                    <a:pt x="471770" y="603164"/>
                    <a:pt x="457754" y="608920"/>
                    <a:pt x="440735" y="608920"/>
                  </a:cubicBezTo>
                  <a:cubicBezTo>
                    <a:pt x="423466" y="608920"/>
                    <a:pt x="409451" y="602914"/>
                    <a:pt x="399189" y="591151"/>
                  </a:cubicBezTo>
                  <a:cubicBezTo>
                    <a:pt x="388929" y="579388"/>
                    <a:pt x="383672" y="561868"/>
                    <a:pt x="383672" y="538342"/>
                  </a:cubicBezTo>
                  <a:lnTo>
                    <a:pt x="383672" y="346381"/>
                  </a:lnTo>
                  <a:lnTo>
                    <a:pt x="134147" y="346381"/>
                  </a:lnTo>
                  <a:lnTo>
                    <a:pt x="134147" y="538342"/>
                  </a:lnTo>
                  <a:cubicBezTo>
                    <a:pt x="134147" y="561868"/>
                    <a:pt x="128641" y="579639"/>
                    <a:pt x="117880" y="591402"/>
                  </a:cubicBezTo>
                  <a:cubicBezTo>
                    <a:pt x="106867" y="603164"/>
                    <a:pt x="92852" y="608920"/>
                    <a:pt x="75833" y="608920"/>
                  </a:cubicBezTo>
                  <a:cubicBezTo>
                    <a:pt x="58564" y="608920"/>
                    <a:pt x="44549" y="602914"/>
                    <a:pt x="34288" y="591151"/>
                  </a:cubicBezTo>
                  <a:cubicBezTo>
                    <a:pt x="24026" y="579388"/>
                    <a:pt x="18771" y="561868"/>
                    <a:pt x="18771" y="538342"/>
                  </a:cubicBezTo>
                  <a:lnTo>
                    <a:pt x="18771" y="88848"/>
                  </a:lnTo>
                  <a:cubicBezTo>
                    <a:pt x="18771" y="65572"/>
                    <a:pt x="23776" y="48052"/>
                    <a:pt x="34037" y="36290"/>
                  </a:cubicBezTo>
                  <a:cubicBezTo>
                    <a:pt x="44299" y="24527"/>
                    <a:pt x="58314" y="18771"/>
                    <a:pt x="75833" y="18771"/>
                  </a:cubicBezTo>
                  <a:cubicBezTo>
                    <a:pt x="93353" y="18771"/>
                    <a:pt x="107368" y="24527"/>
                    <a:pt x="118130" y="36040"/>
                  </a:cubicBezTo>
                  <a:cubicBezTo>
                    <a:pt x="128641" y="47552"/>
                    <a:pt x="133898" y="65072"/>
                    <a:pt x="133898" y="888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79FA466-D800-4DF3-AA9C-3B1E4FBD332D}"/>
                </a:ext>
              </a:extLst>
            </p:cNvPr>
            <p:cNvSpPr/>
            <p:nvPr/>
          </p:nvSpPr>
          <p:spPr>
            <a:xfrm>
              <a:off x="4098658" y="10253679"/>
              <a:ext cx="325358" cy="450496"/>
            </a:xfrm>
            <a:custGeom>
              <a:avLst/>
              <a:gdLst>
                <a:gd name="connsiteX0" fmla="*/ 125138 w 325358"/>
                <a:gd name="connsiteY0" fmla="*/ 297328 h 450496"/>
                <a:gd name="connsiteX1" fmla="*/ 125138 w 325358"/>
                <a:gd name="connsiteY1" fmla="*/ 385925 h 450496"/>
                <a:gd name="connsiteX2" fmla="*/ 109871 w 325358"/>
                <a:gd name="connsiteY2" fmla="*/ 434478 h 450496"/>
                <a:gd name="connsiteX3" fmla="*/ 71328 w 325358"/>
                <a:gd name="connsiteY3" fmla="*/ 450747 h 450496"/>
                <a:gd name="connsiteX4" fmla="*/ 33537 w 325358"/>
                <a:gd name="connsiteY4" fmla="*/ 434478 h 450496"/>
                <a:gd name="connsiteX5" fmla="*/ 18771 w 325358"/>
                <a:gd name="connsiteY5" fmla="*/ 386175 h 450496"/>
                <a:gd name="connsiteX6" fmla="*/ 18771 w 325358"/>
                <a:gd name="connsiteY6" fmla="*/ 90349 h 450496"/>
                <a:gd name="connsiteX7" fmla="*/ 70577 w 325358"/>
                <a:gd name="connsiteY7" fmla="*/ 18771 h 450496"/>
                <a:gd name="connsiteX8" fmla="*/ 108620 w 325358"/>
                <a:gd name="connsiteY8" fmla="*/ 35539 h 450496"/>
                <a:gd name="connsiteX9" fmla="*/ 121383 w 325358"/>
                <a:gd name="connsiteY9" fmla="*/ 84843 h 450496"/>
                <a:gd name="connsiteX10" fmla="*/ 160427 w 325358"/>
                <a:gd name="connsiteY10" fmla="*/ 35539 h 450496"/>
                <a:gd name="connsiteX11" fmla="*/ 213985 w 325358"/>
                <a:gd name="connsiteY11" fmla="*/ 18771 h 450496"/>
                <a:gd name="connsiteX12" fmla="*/ 279057 w 325358"/>
                <a:gd name="connsiteY12" fmla="*/ 35539 h 450496"/>
                <a:gd name="connsiteX13" fmla="*/ 310592 w 325358"/>
                <a:gd name="connsiteY13" fmla="*/ 79838 h 450496"/>
                <a:gd name="connsiteX14" fmla="*/ 297077 w 325358"/>
                <a:gd name="connsiteY14" fmla="*/ 111873 h 450496"/>
                <a:gd name="connsiteX15" fmla="*/ 268045 w 325358"/>
                <a:gd name="connsiteY15" fmla="*/ 124638 h 450496"/>
                <a:gd name="connsiteX16" fmla="*/ 239764 w 325358"/>
                <a:gd name="connsiteY16" fmla="*/ 117379 h 450496"/>
                <a:gd name="connsiteX17" fmla="*/ 200221 w 325358"/>
                <a:gd name="connsiteY17" fmla="*/ 110121 h 450496"/>
                <a:gd name="connsiteX18" fmla="*/ 162178 w 325358"/>
                <a:gd name="connsiteY18" fmla="*/ 122384 h 450496"/>
                <a:gd name="connsiteX19" fmla="*/ 139153 w 325358"/>
                <a:gd name="connsiteY19" fmla="*/ 158675 h 450496"/>
                <a:gd name="connsiteX20" fmla="*/ 127890 w 325358"/>
                <a:gd name="connsiteY20" fmla="*/ 215988 h 450496"/>
                <a:gd name="connsiteX21" fmla="*/ 125138 w 325358"/>
                <a:gd name="connsiteY21" fmla="*/ 297328 h 45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5358" h="450496">
                  <a:moveTo>
                    <a:pt x="125138" y="297328"/>
                  </a:moveTo>
                  <a:lnTo>
                    <a:pt x="125138" y="385925"/>
                  </a:lnTo>
                  <a:cubicBezTo>
                    <a:pt x="125138" y="407449"/>
                    <a:pt x="120132" y="423716"/>
                    <a:pt x="109871" y="434478"/>
                  </a:cubicBezTo>
                  <a:cubicBezTo>
                    <a:pt x="99860" y="445241"/>
                    <a:pt x="86846" y="450747"/>
                    <a:pt x="71328" y="450747"/>
                  </a:cubicBezTo>
                  <a:cubicBezTo>
                    <a:pt x="56062" y="450747"/>
                    <a:pt x="43548" y="445241"/>
                    <a:pt x="33537" y="434478"/>
                  </a:cubicBezTo>
                  <a:cubicBezTo>
                    <a:pt x="23776" y="423466"/>
                    <a:pt x="18771" y="407449"/>
                    <a:pt x="18771" y="386175"/>
                  </a:cubicBezTo>
                  <a:lnTo>
                    <a:pt x="18771" y="90349"/>
                  </a:lnTo>
                  <a:cubicBezTo>
                    <a:pt x="18771" y="42546"/>
                    <a:pt x="36040" y="18771"/>
                    <a:pt x="70577" y="18771"/>
                  </a:cubicBezTo>
                  <a:cubicBezTo>
                    <a:pt x="88347" y="18771"/>
                    <a:pt x="100861" y="24277"/>
                    <a:pt x="108620" y="35539"/>
                  </a:cubicBezTo>
                  <a:cubicBezTo>
                    <a:pt x="116378" y="46801"/>
                    <a:pt x="120632" y="63069"/>
                    <a:pt x="121383" y="84843"/>
                  </a:cubicBezTo>
                  <a:cubicBezTo>
                    <a:pt x="134147" y="63069"/>
                    <a:pt x="147161" y="46551"/>
                    <a:pt x="160427" y="35539"/>
                  </a:cubicBezTo>
                  <a:cubicBezTo>
                    <a:pt x="173691" y="24277"/>
                    <a:pt x="191711" y="18771"/>
                    <a:pt x="213985" y="18771"/>
                  </a:cubicBezTo>
                  <a:cubicBezTo>
                    <a:pt x="236260" y="18771"/>
                    <a:pt x="258034" y="24277"/>
                    <a:pt x="279057" y="35539"/>
                  </a:cubicBezTo>
                  <a:cubicBezTo>
                    <a:pt x="300080" y="46801"/>
                    <a:pt x="310592" y="61568"/>
                    <a:pt x="310592" y="79838"/>
                  </a:cubicBezTo>
                  <a:cubicBezTo>
                    <a:pt x="310592" y="92852"/>
                    <a:pt x="306087" y="103614"/>
                    <a:pt x="297077" y="111873"/>
                  </a:cubicBezTo>
                  <a:cubicBezTo>
                    <a:pt x="288067" y="120383"/>
                    <a:pt x="278556" y="124638"/>
                    <a:pt x="268045" y="124638"/>
                  </a:cubicBezTo>
                  <a:cubicBezTo>
                    <a:pt x="264041" y="124638"/>
                    <a:pt x="254780" y="122135"/>
                    <a:pt x="239764" y="117379"/>
                  </a:cubicBezTo>
                  <a:cubicBezTo>
                    <a:pt x="224747" y="112624"/>
                    <a:pt x="211733" y="110121"/>
                    <a:pt x="200221" y="110121"/>
                  </a:cubicBezTo>
                  <a:cubicBezTo>
                    <a:pt x="184703" y="110121"/>
                    <a:pt x="171939" y="114126"/>
                    <a:pt x="162178" y="122384"/>
                  </a:cubicBezTo>
                  <a:cubicBezTo>
                    <a:pt x="152418" y="130644"/>
                    <a:pt x="144659" y="142657"/>
                    <a:pt x="139153" y="158675"/>
                  </a:cubicBezTo>
                  <a:cubicBezTo>
                    <a:pt x="133647" y="174693"/>
                    <a:pt x="129893" y="193964"/>
                    <a:pt x="127890" y="215988"/>
                  </a:cubicBezTo>
                  <a:cubicBezTo>
                    <a:pt x="126138" y="238513"/>
                    <a:pt x="125138" y="265542"/>
                    <a:pt x="125138" y="2973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CDD55C0-5E8B-470A-8034-99544B4829C0}"/>
                </a:ext>
              </a:extLst>
            </p:cNvPr>
            <p:cNvSpPr/>
            <p:nvPr/>
          </p:nvSpPr>
          <p:spPr>
            <a:xfrm>
              <a:off x="1874503" y="10836389"/>
              <a:ext cx="425469" cy="375413"/>
            </a:xfrm>
            <a:custGeom>
              <a:avLst/>
              <a:gdLst>
                <a:gd name="connsiteX0" fmla="*/ 342332 w 425468"/>
                <a:gd name="connsiteY0" fmla="*/ 343810 h 375413"/>
                <a:gd name="connsiteX1" fmla="*/ 305291 w 425468"/>
                <a:gd name="connsiteY1" fmla="*/ 317531 h 375413"/>
                <a:gd name="connsiteX2" fmla="*/ 248728 w 425468"/>
                <a:gd name="connsiteY2" fmla="*/ 155352 h 375413"/>
                <a:gd name="connsiteX3" fmla="*/ 113830 w 425468"/>
                <a:gd name="connsiteY3" fmla="*/ 268978 h 375413"/>
                <a:gd name="connsiteX4" fmla="*/ 58520 w 425468"/>
                <a:gd name="connsiteY4" fmla="*/ 264222 h 375413"/>
                <a:gd name="connsiteX5" fmla="*/ 63275 w 425468"/>
                <a:gd name="connsiteY5" fmla="*/ 208912 h 375413"/>
                <a:gd name="connsiteX6" fmla="*/ 241721 w 425468"/>
                <a:gd name="connsiteY6" fmla="*/ 58496 h 375413"/>
                <a:gd name="connsiteX7" fmla="*/ 277260 w 425468"/>
                <a:gd name="connsiteY7" fmla="*/ 50737 h 375413"/>
                <a:gd name="connsiteX8" fmla="*/ 304040 w 425468"/>
                <a:gd name="connsiteY8" fmla="*/ 75765 h 375413"/>
                <a:gd name="connsiteX9" fmla="*/ 379123 w 425468"/>
                <a:gd name="connsiteY9" fmla="*/ 291753 h 375413"/>
                <a:gd name="connsiteX10" fmla="*/ 354846 w 425468"/>
                <a:gd name="connsiteY10" fmla="*/ 341808 h 375413"/>
                <a:gd name="connsiteX11" fmla="*/ 342332 w 425468"/>
                <a:gd name="connsiteY11" fmla="*/ 343810 h 37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5468" h="375413">
                  <a:moveTo>
                    <a:pt x="342332" y="343810"/>
                  </a:moveTo>
                  <a:cubicBezTo>
                    <a:pt x="326064" y="343810"/>
                    <a:pt x="311048" y="333548"/>
                    <a:pt x="305291" y="317531"/>
                  </a:cubicBezTo>
                  <a:lnTo>
                    <a:pt x="248728" y="155352"/>
                  </a:lnTo>
                  <a:lnTo>
                    <a:pt x="113830" y="268978"/>
                  </a:lnTo>
                  <a:cubicBezTo>
                    <a:pt x="97312" y="282993"/>
                    <a:pt x="72535" y="280741"/>
                    <a:pt x="58520" y="264222"/>
                  </a:cubicBezTo>
                  <a:cubicBezTo>
                    <a:pt x="44504" y="247704"/>
                    <a:pt x="46757" y="222927"/>
                    <a:pt x="63275" y="208912"/>
                  </a:cubicBezTo>
                  <a:lnTo>
                    <a:pt x="241721" y="58496"/>
                  </a:lnTo>
                  <a:cubicBezTo>
                    <a:pt x="251732" y="50237"/>
                    <a:pt x="264997" y="47233"/>
                    <a:pt x="277260" y="50737"/>
                  </a:cubicBezTo>
                  <a:cubicBezTo>
                    <a:pt x="289774" y="54241"/>
                    <a:pt x="299785" y="63502"/>
                    <a:pt x="304040" y="75765"/>
                  </a:cubicBezTo>
                  <a:lnTo>
                    <a:pt x="379123" y="291753"/>
                  </a:lnTo>
                  <a:cubicBezTo>
                    <a:pt x="386130" y="312276"/>
                    <a:pt x="375368" y="334550"/>
                    <a:pt x="354846" y="341808"/>
                  </a:cubicBezTo>
                  <a:cubicBezTo>
                    <a:pt x="351092" y="343059"/>
                    <a:pt x="346586" y="343810"/>
                    <a:pt x="342332" y="343810"/>
                  </a:cubicBezTo>
                  <a:close/>
                </a:path>
              </a:pathLst>
            </a:custGeom>
            <a:solidFill>
              <a:srgbClr val="EC5D5B"/>
            </a:solidFill>
            <a:ln w="25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F5651C-79F3-4C3D-8395-F57E83CBF7B3}"/>
                </a:ext>
              </a:extLst>
            </p:cNvPr>
            <p:cNvSpPr/>
            <p:nvPr/>
          </p:nvSpPr>
          <p:spPr>
            <a:xfrm>
              <a:off x="8992298" y="10878868"/>
              <a:ext cx="1626792" cy="1626792"/>
            </a:xfrm>
            <a:custGeom>
              <a:avLst/>
              <a:gdLst>
                <a:gd name="connsiteX0" fmla="*/ 1612526 w 1626791"/>
                <a:gd name="connsiteY0" fmla="*/ 815648 h 1626791"/>
                <a:gd name="connsiteX1" fmla="*/ 815648 w 1626791"/>
                <a:gd name="connsiteY1" fmla="*/ 1612526 h 1626791"/>
                <a:gd name="connsiteX2" fmla="*/ 18771 w 1626791"/>
                <a:gd name="connsiteY2" fmla="*/ 815648 h 1626791"/>
                <a:gd name="connsiteX3" fmla="*/ 815648 w 1626791"/>
                <a:gd name="connsiteY3" fmla="*/ 18771 h 1626791"/>
                <a:gd name="connsiteX4" fmla="*/ 1612526 w 1626791"/>
                <a:gd name="connsiteY4" fmla="*/ 815648 h 16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91" h="1626791">
                  <a:moveTo>
                    <a:pt x="1612526" y="815648"/>
                  </a:moveTo>
                  <a:cubicBezTo>
                    <a:pt x="1612526" y="1255633"/>
                    <a:pt x="1255883" y="1612526"/>
                    <a:pt x="815648" y="1612526"/>
                  </a:cubicBezTo>
                  <a:cubicBezTo>
                    <a:pt x="375664" y="1612526"/>
                    <a:pt x="18771" y="1255883"/>
                    <a:pt x="18771" y="815648"/>
                  </a:cubicBezTo>
                  <a:cubicBezTo>
                    <a:pt x="18771" y="375663"/>
                    <a:pt x="375414" y="18771"/>
                    <a:pt x="815648" y="18771"/>
                  </a:cubicBezTo>
                  <a:cubicBezTo>
                    <a:pt x="1255883" y="18771"/>
                    <a:pt x="1612526" y="375663"/>
                    <a:pt x="1612526" y="815648"/>
                  </a:cubicBezTo>
                  <a:close/>
                </a:path>
              </a:pathLst>
            </a:custGeom>
            <a:solidFill>
              <a:srgbClr val="CD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B4E5B40-A6DF-4CB9-BAB9-BB52AA5D8A83}"/>
                </a:ext>
              </a:extLst>
            </p:cNvPr>
            <p:cNvSpPr/>
            <p:nvPr/>
          </p:nvSpPr>
          <p:spPr>
            <a:xfrm>
              <a:off x="8992548" y="11234648"/>
              <a:ext cx="1626792" cy="1251378"/>
            </a:xfrm>
            <a:custGeom>
              <a:avLst/>
              <a:gdLst>
                <a:gd name="connsiteX0" fmla="*/ 815397 w 1626791"/>
                <a:gd name="connsiteY0" fmla="*/ 1256746 h 1251378"/>
                <a:gd name="connsiteX1" fmla="*/ 1612276 w 1626791"/>
                <a:gd name="connsiteY1" fmla="*/ 459868 h 1251378"/>
                <a:gd name="connsiteX2" fmla="*/ 1573483 w 1626791"/>
                <a:gd name="connsiteY2" fmla="*/ 213847 h 1251378"/>
                <a:gd name="connsiteX3" fmla="*/ 1573233 w 1626791"/>
                <a:gd name="connsiteY3" fmla="*/ 213597 h 1251378"/>
                <a:gd name="connsiteX4" fmla="*/ 1197068 w 1626791"/>
                <a:gd name="connsiteY4" fmla="*/ 234620 h 1251378"/>
                <a:gd name="connsiteX5" fmla="*/ 627690 w 1626791"/>
                <a:gd name="connsiteY5" fmla="*/ 62431 h 1251378"/>
                <a:gd name="connsiteX6" fmla="*/ 381671 w 1626791"/>
                <a:gd name="connsiteY6" fmla="*/ 318963 h 1251378"/>
                <a:gd name="connsiteX7" fmla="*/ 32536 w 1626791"/>
                <a:gd name="connsiteY7" fmla="*/ 311955 h 1251378"/>
                <a:gd name="connsiteX8" fmla="*/ 18771 w 1626791"/>
                <a:gd name="connsiteY8" fmla="*/ 459868 h 1251378"/>
                <a:gd name="connsiteX9" fmla="*/ 815397 w 1626791"/>
                <a:gd name="connsiteY9" fmla="*/ 1256746 h 1251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6791" h="1251378">
                  <a:moveTo>
                    <a:pt x="815397" y="1256746"/>
                  </a:moveTo>
                  <a:cubicBezTo>
                    <a:pt x="1255382" y="1256746"/>
                    <a:pt x="1612276" y="900103"/>
                    <a:pt x="1612276" y="459868"/>
                  </a:cubicBezTo>
                  <a:cubicBezTo>
                    <a:pt x="1612276" y="374023"/>
                    <a:pt x="1598511" y="291433"/>
                    <a:pt x="1573483" y="213847"/>
                  </a:cubicBezTo>
                  <a:cubicBezTo>
                    <a:pt x="1573233" y="213597"/>
                    <a:pt x="1573233" y="213597"/>
                    <a:pt x="1573233" y="213597"/>
                  </a:cubicBezTo>
                  <a:cubicBezTo>
                    <a:pt x="1474874" y="255643"/>
                    <a:pt x="1263892" y="259397"/>
                    <a:pt x="1197068" y="234620"/>
                  </a:cubicBezTo>
                  <a:cubicBezTo>
                    <a:pt x="1052910" y="13126"/>
                    <a:pt x="820904" y="-25416"/>
                    <a:pt x="627690" y="62431"/>
                  </a:cubicBezTo>
                  <a:cubicBezTo>
                    <a:pt x="456503" y="140266"/>
                    <a:pt x="381671" y="318963"/>
                    <a:pt x="381671" y="318963"/>
                  </a:cubicBezTo>
                  <a:lnTo>
                    <a:pt x="32536" y="311955"/>
                  </a:lnTo>
                  <a:cubicBezTo>
                    <a:pt x="23526" y="360008"/>
                    <a:pt x="18771" y="409312"/>
                    <a:pt x="18771" y="459868"/>
                  </a:cubicBezTo>
                  <a:cubicBezTo>
                    <a:pt x="18520" y="900103"/>
                    <a:pt x="375414" y="1256746"/>
                    <a:pt x="815397" y="1256746"/>
                  </a:cubicBezTo>
                  <a:close/>
                </a:path>
              </a:pathLst>
            </a:custGeom>
            <a:solidFill>
              <a:srgbClr val="FEDF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EFC06C1-8261-4C79-84B6-F48B89CA66B7}"/>
                </a:ext>
              </a:extLst>
            </p:cNvPr>
            <p:cNvSpPr/>
            <p:nvPr/>
          </p:nvSpPr>
          <p:spPr>
            <a:xfrm>
              <a:off x="8999796" y="11434026"/>
              <a:ext cx="1301433" cy="425469"/>
            </a:xfrm>
            <a:custGeom>
              <a:avLst/>
              <a:gdLst>
                <a:gd name="connsiteX0" fmla="*/ 29542 w 1301433"/>
                <a:gd name="connsiteY0" fmla="*/ 425672 h 425468"/>
                <a:gd name="connsiteX1" fmla="*/ 18781 w 1301433"/>
                <a:gd name="connsiteY1" fmla="*/ 415411 h 425468"/>
                <a:gd name="connsiteX2" fmla="*/ 29041 w 1301433"/>
                <a:gd name="connsiteY2" fmla="*/ 404399 h 425468"/>
                <a:gd name="connsiteX3" fmla="*/ 398448 w 1301433"/>
                <a:gd name="connsiteY3" fmla="*/ 390633 h 425468"/>
                <a:gd name="connsiteX4" fmla="*/ 586656 w 1301433"/>
                <a:gd name="connsiteY4" fmla="*/ 80792 h 425468"/>
                <a:gd name="connsiteX5" fmla="*/ 933287 w 1301433"/>
                <a:gd name="connsiteY5" fmla="*/ 35742 h 425468"/>
                <a:gd name="connsiteX6" fmla="*/ 1188069 w 1301433"/>
                <a:gd name="connsiteY6" fmla="*/ 242470 h 425468"/>
                <a:gd name="connsiteX7" fmla="*/ 1279920 w 1301433"/>
                <a:gd name="connsiteY7" fmla="*/ 243721 h 425468"/>
                <a:gd name="connsiteX8" fmla="*/ 1294186 w 1301433"/>
                <a:gd name="connsiteY8" fmla="*/ 248977 h 425468"/>
                <a:gd name="connsiteX9" fmla="*/ 1288930 w 1301433"/>
                <a:gd name="connsiteY9" fmla="*/ 263243 h 425468"/>
                <a:gd name="connsiteX10" fmla="*/ 1175055 w 1301433"/>
                <a:gd name="connsiteY10" fmla="*/ 259989 h 425468"/>
                <a:gd name="connsiteX11" fmla="*/ 1172051 w 1301433"/>
                <a:gd name="connsiteY11" fmla="*/ 258488 h 425468"/>
                <a:gd name="connsiteX12" fmla="*/ 1170550 w 1301433"/>
                <a:gd name="connsiteY12" fmla="*/ 255484 h 425468"/>
                <a:gd name="connsiteX13" fmla="*/ 927030 w 1301433"/>
                <a:gd name="connsiteY13" fmla="*/ 56265 h 425468"/>
                <a:gd name="connsiteX14" fmla="*/ 597167 w 1301433"/>
                <a:gd name="connsiteY14" fmla="*/ 99313 h 425468"/>
                <a:gd name="connsiteX15" fmla="*/ 419723 w 1301433"/>
                <a:gd name="connsiteY15" fmla="*/ 400394 h 425468"/>
                <a:gd name="connsiteX16" fmla="*/ 420222 w 1301433"/>
                <a:gd name="connsiteY16" fmla="*/ 411156 h 425468"/>
                <a:gd name="connsiteX17" fmla="*/ 29793 w 1301433"/>
                <a:gd name="connsiteY17" fmla="*/ 425672 h 425468"/>
                <a:gd name="connsiteX18" fmla="*/ 29542 w 1301433"/>
                <a:gd name="connsiteY18" fmla="*/ 425672 h 42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01433" h="425468">
                  <a:moveTo>
                    <a:pt x="29542" y="425672"/>
                  </a:moveTo>
                  <a:cubicBezTo>
                    <a:pt x="23786" y="425672"/>
                    <a:pt x="19031" y="421167"/>
                    <a:pt x="18781" y="415411"/>
                  </a:cubicBezTo>
                  <a:cubicBezTo>
                    <a:pt x="18530" y="409404"/>
                    <a:pt x="23035" y="404649"/>
                    <a:pt x="29041" y="404399"/>
                  </a:cubicBezTo>
                  <a:lnTo>
                    <a:pt x="398448" y="390633"/>
                  </a:lnTo>
                  <a:cubicBezTo>
                    <a:pt x="399701" y="346585"/>
                    <a:pt x="415968" y="178400"/>
                    <a:pt x="586656" y="80792"/>
                  </a:cubicBezTo>
                  <a:cubicBezTo>
                    <a:pt x="695776" y="18473"/>
                    <a:pt x="818913" y="2456"/>
                    <a:pt x="933287" y="35742"/>
                  </a:cubicBezTo>
                  <a:cubicBezTo>
                    <a:pt x="1043409" y="67778"/>
                    <a:pt x="1133758" y="141108"/>
                    <a:pt x="1188069" y="242470"/>
                  </a:cubicBezTo>
                  <a:cubicBezTo>
                    <a:pt x="1233119" y="264745"/>
                    <a:pt x="1279419" y="243972"/>
                    <a:pt x="1279920" y="243721"/>
                  </a:cubicBezTo>
                  <a:cubicBezTo>
                    <a:pt x="1285175" y="241219"/>
                    <a:pt x="1291682" y="243721"/>
                    <a:pt x="1294186" y="248977"/>
                  </a:cubicBezTo>
                  <a:cubicBezTo>
                    <a:pt x="1296688" y="254233"/>
                    <a:pt x="1294437" y="260740"/>
                    <a:pt x="1288930" y="263243"/>
                  </a:cubicBezTo>
                  <a:cubicBezTo>
                    <a:pt x="1286676" y="264244"/>
                    <a:pt x="1230615" y="289772"/>
                    <a:pt x="1175055" y="259989"/>
                  </a:cubicBezTo>
                  <a:lnTo>
                    <a:pt x="1172051" y="258488"/>
                  </a:lnTo>
                  <a:lnTo>
                    <a:pt x="1170550" y="255484"/>
                  </a:lnTo>
                  <a:cubicBezTo>
                    <a:pt x="1118993" y="157627"/>
                    <a:pt x="1032648" y="87049"/>
                    <a:pt x="927030" y="56265"/>
                  </a:cubicBezTo>
                  <a:cubicBezTo>
                    <a:pt x="818412" y="24480"/>
                    <a:pt x="701032" y="39997"/>
                    <a:pt x="597167" y="99313"/>
                  </a:cubicBezTo>
                  <a:cubicBezTo>
                    <a:pt x="411714" y="205429"/>
                    <a:pt x="419472" y="398642"/>
                    <a:pt x="419723" y="400394"/>
                  </a:cubicBezTo>
                  <a:lnTo>
                    <a:pt x="420222" y="411156"/>
                  </a:lnTo>
                  <a:lnTo>
                    <a:pt x="29793" y="425672"/>
                  </a:lnTo>
                  <a:cubicBezTo>
                    <a:pt x="29793" y="425672"/>
                    <a:pt x="29793" y="425672"/>
                    <a:pt x="29542" y="425672"/>
                  </a:cubicBezTo>
                  <a:close/>
                </a:path>
              </a:pathLst>
            </a:custGeom>
            <a:solidFill>
              <a:srgbClr val="F2C8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6F89109-D5C2-497E-A9BD-9082362595E9}"/>
                </a:ext>
              </a:extLst>
            </p:cNvPr>
            <p:cNvSpPr/>
            <p:nvPr/>
          </p:nvSpPr>
          <p:spPr>
            <a:xfrm>
              <a:off x="9593871" y="11262647"/>
              <a:ext cx="475524" cy="250276"/>
            </a:xfrm>
            <a:custGeom>
              <a:avLst/>
              <a:gdLst>
                <a:gd name="connsiteX0" fmla="*/ 163269 w 475523"/>
                <a:gd name="connsiteY0" fmla="*/ 37935 h 250275"/>
                <a:gd name="connsiteX1" fmla="*/ 110462 w 475523"/>
                <a:gd name="connsiteY1" fmla="*/ 48447 h 250275"/>
                <a:gd name="connsiteX2" fmla="*/ 78927 w 475523"/>
                <a:gd name="connsiteY2" fmla="*/ 94247 h 250275"/>
                <a:gd name="connsiteX3" fmla="*/ 29621 w 475523"/>
                <a:gd name="connsiteY3" fmla="*/ 118774 h 250275"/>
                <a:gd name="connsiteX4" fmla="*/ 50645 w 475523"/>
                <a:gd name="connsiteY4" fmla="*/ 182094 h 250275"/>
                <a:gd name="connsiteX5" fmla="*/ 119221 w 475523"/>
                <a:gd name="connsiteY5" fmla="*/ 201115 h 250275"/>
                <a:gd name="connsiteX6" fmla="*/ 202563 w 475523"/>
                <a:gd name="connsiteY6" fmla="*/ 192105 h 250275"/>
                <a:gd name="connsiteX7" fmla="*/ 308429 w 475523"/>
                <a:gd name="connsiteY7" fmla="*/ 197611 h 250275"/>
                <a:gd name="connsiteX8" fmla="*/ 418801 w 475523"/>
                <a:gd name="connsiteY8" fmla="*/ 235903 h 250275"/>
                <a:gd name="connsiteX9" fmla="*/ 430313 w 475523"/>
                <a:gd name="connsiteY9" fmla="*/ 185598 h 250275"/>
                <a:gd name="connsiteX10" fmla="*/ 458344 w 475523"/>
                <a:gd name="connsiteY10" fmla="*/ 129286 h 250275"/>
                <a:gd name="connsiteX11" fmla="*/ 338713 w 475523"/>
                <a:gd name="connsiteY11" fmla="*/ 51950 h 250275"/>
                <a:gd name="connsiteX12" fmla="*/ 163269 w 475523"/>
                <a:gd name="connsiteY12" fmla="*/ 37935 h 2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5523" h="250275">
                  <a:moveTo>
                    <a:pt x="163269" y="37935"/>
                  </a:moveTo>
                  <a:cubicBezTo>
                    <a:pt x="163269" y="37935"/>
                    <a:pt x="149254" y="55455"/>
                    <a:pt x="110462" y="48447"/>
                  </a:cubicBezTo>
                  <a:cubicBezTo>
                    <a:pt x="71918" y="41439"/>
                    <a:pt x="64661" y="79982"/>
                    <a:pt x="78927" y="94247"/>
                  </a:cubicBezTo>
                  <a:cubicBezTo>
                    <a:pt x="93192" y="108513"/>
                    <a:pt x="43887" y="97751"/>
                    <a:pt x="29621" y="118774"/>
                  </a:cubicBezTo>
                  <a:cubicBezTo>
                    <a:pt x="15606" y="139797"/>
                    <a:pt x="8599" y="196109"/>
                    <a:pt x="50645" y="182094"/>
                  </a:cubicBezTo>
                  <a:cubicBezTo>
                    <a:pt x="92942" y="168079"/>
                    <a:pt x="95194" y="205120"/>
                    <a:pt x="119221" y="201115"/>
                  </a:cubicBezTo>
                  <a:cubicBezTo>
                    <a:pt x="164270" y="193357"/>
                    <a:pt x="176533" y="191104"/>
                    <a:pt x="202563" y="192105"/>
                  </a:cubicBezTo>
                  <a:cubicBezTo>
                    <a:pt x="226089" y="193106"/>
                    <a:pt x="286655" y="193857"/>
                    <a:pt x="308429" y="197611"/>
                  </a:cubicBezTo>
                  <a:cubicBezTo>
                    <a:pt x="353478" y="205620"/>
                    <a:pt x="418801" y="235903"/>
                    <a:pt x="418801" y="235903"/>
                  </a:cubicBezTo>
                  <a:cubicBezTo>
                    <a:pt x="418801" y="235903"/>
                    <a:pt x="465352" y="234652"/>
                    <a:pt x="430313" y="185598"/>
                  </a:cubicBezTo>
                  <a:cubicBezTo>
                    <a:pt x="395275" y="136294"/>
                    <a:pt x="451337" y="153813"/>
                    <a:pt x="458344" y="129286"/>
                  </a:cubicBezTo>
                  <a:cubicBezTo>
                    <a:pt x="465352" y="104759"/>
                    <a:pt x="412544" y="44943"/>
                    <a:pt x="338713" y="51950"/>
                  </a:cubicBezTo>
                  <a:cubicBezTo>
                    <a:pt x="265132" y="58958"/>
                    <a:pt x="275643" y="-14873"/>
                    <a:pt x="163269" y="3793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58A8E2F-A7BD-4A23-A03C-3F40E3F85E23}"/>
                </a:ext>
              </a:extLst>
            </p:cNvPr>
            <p:cNvSpPr/>
            <p:nvPr/>
          </p:nvSpPr>
          <p:spPr>
            <a:xfrm>
              <a:off x="9565888" y="11456610"/>
              <a:ext cx="500551" cy="350386"/>
            </a:xfrm>
            <a:custGeom>
              <a:avLst/>
              <a:gdLst>
                <a:gd name="connsiteX0" fmla="*/ 47093 w 500551"/>
                <a:gd name="connsiteY0" fmla="*/ 72474 h 350385"/>
                <a:gd name="connsiteX1" fmla="*/ 451289 w 500551"/>
                <a:gd name="connsiteY1" fmla="*/ 75978 h 350385"/>
                <a:gd name="connsiteX2" fmla="*/ 440776 w 500551"/>
                <a:gd name="connsiteY2" fmla="*/ 195610 h 350385"/>
                <a:gd name="connsiteX3" fmla="*/ 412745 w 500551"/>
                <a:gd name="connsiteY3" fmla="*/ 300976 h 350385"/>
                <a:gd name="connsiteX4" fmla="*/ 208772 w 500551"/>
                <a:gd name="connsiteY4" fmla="*/ 307983 h 350385"/>
                <a:gd name="connsiteX5" fmla="*/ 106909 w 500551"/>
                <a:gd name="connsiteY5" fmla="*/ 262183 h 350385"/>
                <a:gd name="connsiteX6" fmla="*/ 40086 w 500551"/>
                <a:gd name="connsiteY6" fmla="*/ 170832 h 350385"/>
                <a:gd name="connsiteX7" fmla="*/ 47093 w 500551"/>
                <a:gd name="connsiteY7" fmla="*/ 72474 h 35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0551" h="350385">
                  <a:moveTo>
                    <a:pt x="47093" y="72474"/>
                  </a:moveTo>
                  <a:cubicBezTo>
                    <a:pt x="47093" y="72474"/>
                    <a:pt x="237053" y="-50661"/>
                    <a:pt x="451289" y="75978"/>
                  </a:cubicBezTo>
                  <a:cubicBezTo>
                    <a:pt x="493585" y="114770"/>
                    <a:pt x="504096" y="220136"/>
                    <a:pt x="440776" y="195610"/>
                  </a:cubicBezTo>
                  <a:cubicBezTo>
                    <a:pt x="377457" y="171082"/>
                    <a:pt x="486577" y="248417"/>
                    <a:pt x="412745" y="300976"/>
                  </a:cubicBezTo>
                  <a:cubicBezTo>
                    <a:pt x="338914" y="353783"/>
                    <a:pt x="215778" y="388823"/>
                    <a:pt x="208772" y="307983"/>
                  </a:cubicBezTo>
                  <a:cubicBezTo>
                    <a:pt x="201763" y="227144"/>
                    <a:pt x="162971" y="234152"/>
                    <a:pt x="106909" y="262183"/>
                  </a:cubicBezTo>
                  <a:cubicBezTo>
                    <a:pt x="50597" y="290214"/>
                    <a:pt x="-16226" y="212879"/>
                    <a:pt x="40086" y="170832"/>
                  </a:cubicBezTo>
                  <a:cubicBezTo>
                    <a:pt x="96398" y="128786"/>
                    <a:pt x="-16226" y="118024"/>
                    <a:pt x="47093" y="7247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C4887B7-2448-426F-B3CC-F3F5D47C96DF}"/>
                </a:ext>
              </a:extLst>
            </p:cNvPr>
            <p:cNvSpPr/>
            <p:nvPr/>
          </p:nvSpPr>
          <p:spPr>
            <a:xfrm>
              <a:off x="9614232" y="11316349"/>
              <a:ext cx="50055" cy="50055"/>
            </a:xfrm>
            <a:custGeom>
              <a:avLst/>
              <a:gdLst>
                <a:gd name="connsiteX0" fmla="*/ 49305 w 50055"/>
                <a:gd name="connsiteY0" fmla="*/ 34038 h 50055"/>
                <a:gd name="connsiteX1" fmla="*/ 34037 w 50055"/>
                <a:gd name="connsiteY1" fmla="*/ 49304 h 50055"/>
                <a:gd name="connsiteX2" fmla="*/ 18771 w 50055"/>
                <a:gd name="connsiteY2" fmla="*/ 34038 h 50055"/>
                <a:gd name="connsiteX3" fmla="*/ 34037 w 50055"/>
                <a:gd name="connsiteY3" fmla="*/ 18771 h 50055"/>
                <a:gd name="connsiteX4" fmla="*/ 49305 w 50055"/>
                <a:gd name="connsiteY4" fmla="*/ 3403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9305" y="34038"/>
                  </a:moveTo>
                  <a:cubicBezTo>
                    <a:pt x="49305" y="42547"/>
                    <a:pt x="42547" y="49304"/>
                    <a:pt x="34037" y="49304"/>
                  </a:cubicBezTo>
                  <a:cubicBezTo>
                    <a:pt x="25529" y="49304"/>
                    <a:pt x="18771" y="42547"/>
                    <a:pt x="18771" y="34038"/>
                  </a:cubicBezTo>
                  <a:cubicBezTo>
                    <a:pt x="18771" y="25529"/>
                    <a:pt x="25529" y="18771"/>
                    <a:pt x="34037" y="18771"/>
                  </a:cubicBezTo>
                  <a:cubicBezTo>
                    <a:pt x="42547" y="18771"/>
                    <a:pt x="49305" y="25778"/>
                    <a:pt x="49305" y="340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3E7D2CA-BA6B-4EBE-9FB7-2564EEE873A8}"/>
                </a:ext>
              </a:extLst>
            </p:cNvPr>
            <p:cNvSpPr/>
            <p:nvPr/>
          </p:nvSpPr>
          <p:spPr>
            <a:xfrm>
              <a:off x="9592959" y="11334369"/>
              <a:ext cx="50055" cy="50055"/>
            </a:xfrm>
            <a:custGeom>
              <a:avLst/>
              <a:gdLst>
                <a:gd name="connsiteX0" fmla="*/ 32285 w 50055"/>
                <a:gd name="connsiteY0" fmla="*/ 25528 h 50055"/>
                <a:gd name="connsiteX1" fmla="*/ 25529 w 50055"/>
                <a:gd name="connsiteY1" fmla="*/ 32286 h 50055"/>
                <a:gd name="connsiteX2" fmla="*/ 18771 w 50055"/>
                <a:gd name="connsiteY2" fmla="*/ 25528 h 50055"/>
                <a:gd name="connsiteX3" fmla="*/ 25529 w 50055"/>
                <a:gd name="connsiteY3" fmla="*/ 18771 h 50055"/>
                <a:gd name="connsiteX4" fmla="*/ 32285 w 50055"/>
                <a:gd name="connsiteY4" fmla="*/ 255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2285" y="25528"/>
                  </a:moveTo>
                  <a:cubicBezTo>
                    <a:pt x="32285" y="29283"/>
                    <a:pt x="29282" y="32286"/>
                    <a:pt x="25529" y="32286"/>
                  </a:cubicBezTo>
                  <a:cubicBezTo>
                    <a:pt x="21774" y="32286"/>
                    <a:pt x="18771" y="29283"/>
                    <a:pt x="18771" y="25528"/>
                  </a:cubicBezTo>
                  <a:cubicBezTo>
                    <a:pt x="18771" y="21774"/>
                    <a:pt x="21774" y="18771"/>
                    <a:pt x="25529" y="18771"/>
                  </a:cubicBezTo>
                  <a:cubicBezTo>
                    <a:pt x="29282" y="18771"/>
                    <a:pt x="32285" y="22024"/>
                    <a:pt x="32285" y="255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DA487BE-2115-43E5-9915-2EC5A1BB7F64}"/>
                </a:ext>
              </a:extLst>
            </p:cNvPr>
            <p:cNvSpPr/>
            <p:nvPr/>
          </p:nvSpPr>
          <p:spPr>
            <a:xfrm>
              <a:off x="9580696" y="11360398"/>
              <a:ext cx="25028" cy="25028"/>
            </a:xfrm>
            <a:custGeom>
              <a:avLst/>
              <a:gdLst>
                <a:gd name="connsiteX0" fmla="*/ 27780 w 25027"/>
                <a:gd name="connsiteY0" fmla="*/ 23275 h 25027"/>
                <a:gd name="connsiteX1" fmla="*/ 23275 w 25027"/>
                <a:gd name="connsiteY1" fmla="*/ 27780 h 25027"/>
                <a:gd name="connsiteX2" fmla="*/ 18771 w 25027"/>
                <a:gd name="connsiteY2" fmla="*/ 23275 h 25027"/>
                <a:gd name="connsiteX3" fmla="*/ 23275 w 25027"/>
                <a:gd name="connsiteY3" fmla="*/ 18771 h 25027"/>
                <a:gd name="connsiteX4" fmla="*/ 27780 w 25027"/>
                <a:gd name="connsiteY4" fmla="*/ 23275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7780" y="23275"/>
                  </a:moveTo>
                  <a:cubicBezTo>
                    <a:pt x="27780" y="25778"/>
                    <a:pt x="25778" y="27780"/>
                    <a:pt x="23275" y="27780"/>
                  </a:cubicBezTo>
                  <a:cubicBezTo>
                    <a:pt x="20772" y="27780"/>
                    <a:pt x="18771" y="25778"/>
                    <a:pt x="18771" y="23275"/>
                  </a:cubicBezTo>
                  <a:cubicBezTo>
                    <a:pt x="18771" y="20773"/>
                    <a:pt x="20772" y="18771"/>
                    <a:pt x="23275" y="18771"/>
                  </a:cubicBezTo>
                  <a:cubicBezTo>
                    <a:pt x="25778" y="18771"/>
                    <a:pt x="27780" y="20773"/>
                    <a:pt x="27780" y="232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35E0EF2-C8F9-4865-8372-DA39D15D1821}"/>
                </a:ext>
              </a:extLst>
            </p:cNvPr>
            <p:cNvSpPr/>
            <p:nvPr/>
          </p:nvSpPr>
          <p:spPr>
            <a:xfrm>
              <a:off x="9532143" y="11382923"/>
              <a:ext cx="50055" cy="50055"/>
            </a:xfrm>
            <a:custGeom>
              <a:avLst/>
              <a:gdLst>
                <a:gd name="connsiteX0" fmla="*/ 31284 w 50055"/>
                <a:gd name="connsiteY0" fmla="*/ 25028 h 50055"/>
                <a:gd name="connsiteX1" fmla="*/ 25028 w 50055"/>
                <a:gd name="connsiteY1" fmla="*/ 31284 h 50055"/>
                <a:gd name="connsiteX2" fmla="*/ 18771 w 50055"/>
                <a:gd name="connsiteY2" fmla="*/ 25028 h 50055"/>
                <a:gd name="connsiteX3" fmla="*/ 25028 w 50055"/>
                <a:gd name="connsiteY3" fmla="*/ 18771 h 50055"/>
                <a:gd name="connsiteX4" fmla="*/ 31284 w 50055"/>
                <a:gd name="connsiteY4" fmla="*/ 250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1284" y="25028"/>
                  </a:moveTo>
                  <a:cubicBezTo>
                    <a:pt x="31284" y="28532"/>
                    <a:pt x="28530" y="31284"/>
                    <a:pt x="25028" y="31284"/>
                  </a:cubicBezTo>
                  <a:cubicBezTo>
                    <a:pt x="21523" y="31284"/>
                    <a:pt x="18771" y="28532"/>
                    <a:pt x="18771" y="25028"/>
                  </a:cubicBezTo>
                  <a:cubicBezTo>
                    <a:pt x="18771" y="21524"/>
                    <a:pt x="21523" y="18771"/>
                    <a:pt x="25028" y="18771"/>
                  </a:cubicBezTo>
                  <a:cubicBezTo>
                    <a:pt x="28530" y="18771"/>
                    <a:pt x="31284" y="21524"/>
                    <a:pt x="31284" y="250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CB11A20-7F3E-46E4-9A19-E29B0295ECA5}"/>
                </a:ext>
              </a:extLst>
            </p:cNvPr>
            <p:cNvSpPr/>
            <p:nvPr/>
          </p:nvSpPr>
          <p:spPr>
            <a:xfrm>
              <a:off x="9565929" y="11412205"/>
              <a:ext cx="50055" cy="50055"/>
            </a:xfrm>
            <a:custGeom>
              <a:avLst/>
              <a:gdLst>
                <a:gd name="connsiteX0" fmla="*/ 41296 w 50055"/>
                <a:gd name="connsiteY0" fmla="*/ 30033 h 50055"/>
                <a:gd name="connsiteX1" fmla="*/ 30033 w 50055"/>
                <a:gd name="connsiteY1" fmla="*/ 41296 h 50055"/>
                <a:gd name="connsiteX2" fmla="*/ 18770 w 50055"/>
                <a:gd name="connsiteY2" fmla="*/ 30033 h 50055"/>
                <a:gd name="connsiteX3" fmla="*/ 30033 w 50055"/>
                <a:gd name="connsiteY3" fmla="*/ 18770 h 50055"/>
                <a:gd name="connsiteX4" fmla="*/ 41296 w 50055"/>
                <a:gd name="connsiteY4" fmla="*/ 30033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1296" y="30033"/>
                  </a:moveTo>
                  <a:cubicBezTo>
                    <a:pt x="41296" y="36253"/>
                    <a:pt x="36253" y="41296"/>
                    <a:pt x="30033" y="41296"/>
                  </a:cubicBezTo>
                  <a:cubicBezTo>
                    <a:pt x="23813" y="41296"/>
                    <a:pt x="18770" y="36253"/>
                    <a:pt x="18770" y="30033"/>
                  </a:cubicBezTo>
                  <a:cubicBezTo>
                    <a:pt x="18770" y="23813"/>
                    <a:pt x="23813" y="18770"/>
                    <a:pt x="30033" y="18770"/>
                  </a:cubicBezTo>
                  <a:cubicBezTo>
                    <a:pt x="36253" y="18770"/>
                    <a:pt x="41296" y="23813"/>
                    <a:pt x="41296" y="300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4157CBD-B863-4688-BDA4-5CA73845C397}"/>
                </a:ext>
              </a:extLst>
            </p:cNvPr>
            <p:cNvSpPr/>
            <p:nvPr/>
          </p:nvSpPr>
          <p:spPr>
            <a:xfrm>
              <a:off x="9608727" y="11430225"/>
              <a:ext cx="50055" cy="50055"/>
            </a:xfrm>
            <a:custGeom>
              <a:avLst/>
              <a:gdLst>
                <a:gd name="connsiteX0" fmla="*/ 35789 w 50055"/>
                <a:gd name="connsiteY0" fmla="*/ 27280 h 50055"/>
                <a:gd name="connsiteX1" fmla="*/ 27279 w 50055"/>
                <a:gd name="connsiteY1" fmla="*/ 35789 h 50055"/>
                <a:gd name="connsiteX2" fmla="*/ 18771 w 50055"/>
                <a:gd name="connsiteY2" fmla="*/ 27280 h 50055"/>
                <a:gd name="connsiteX3" fmla="*/ 27279 w 50055"/>
                <a:gd name="connsiteY3" fmla="*/ 18771 h 50055"/>
                <a:gd name="connsiteX4" fmla="*/ 35789 w 50055"/>
                <a:gd name="connsiteY4" fmla="*/ 27280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5789" y="27280"/>
                  </a:moveTo>
                  <a:cubicBezTo>
                    <a:pt x="35789" y="32035"/>
                    <a:pt x="32034" y="35789"/>
                    <a:pt x="27279" y="35789"/>
                  </a:cubicBezTo>
                  <a:cubicBezTo>
                    <a:pt x="22524" y="35789"/>
                    <a:pt x="18771" y="32035"/>
                    <a:pt x="18771" y="27280"/>
                  </a:cubicBezTo>
                  <a:cubicBezTo>
                    <a:pt x="18771" y="22525"/>
                    <a:pt x="22524" y="18771"/>
                    <a:pt x="27279" y="18771"/>
                  </a:cubicBezTo>
                  <a:cubicBezTo>
                    <a:pt x="32034" y="18771"/>
                    <a:pt x="35789" y="22525"/>
                    <a:pt x="35789" y="272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67C549B-0512-4CAB-B5A0-BE0EFDB92200}"/>
                </a:ext>
              </a:extLst>
            </p:cNvPr>
            <p:cNvSpPr/>
            <p:nvPr/>
          </p:nvSpPr>
          <p:spPr>
            <a:xfrm>
              <a:off x="9640262" y="11417961"/>
              <a:ext cx="50055" cy="50055"/>
            </a:xfrm>
            <a:custGeom>
              <a:avLst/>
              <a:gdLst>
                <a:gd name="connsiteX0" fmla="*/ 36790 w 50055"/>
                <a:gd name="connsiteY0" fmla="*/ 27781 h 50055"/>
                <a:gd name="connsiteX1" fmla="*/ 27780 w 50055"/>
                <a:gd name="connsiteY1" fmla="*/ 36791 h 50055"/>
                <a:gd name="connsiteX2" fmla="*/ 18771 w 50055"/>
                <a:gd name="connsiteY2" fmla="*/ 27781 h 50055"/>
                <a:gd name="connsiteX3" fmla="*/ 27780 w 50055"/>
                <a:gd name="connsiteY3" fmla="*/ 18771 h 50055"/>
                <a:gd name="connsiteX4" fmla="*/ 36790 w 50055"/>
                <a:gd name="connsiteY4" fmla="*/ 27781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6790" y="27781"/>
                  </a:moveTo>
                  <a:cubicBezTo>
                    <a:pt x="36790" y="32786"/>
                    <a:pt x="32786" y="36791"/>
                    <a:pt x="27780" y="36791"/>
                  </a:cubicBezTo>
                  <a:cubicBezTo>
                    <a:pt x="22774" y="36791"/>
                    <a:pt x="18771" y="32786"/>
                    <a:pt x="18771" y="27781"/>
                  </a:cubicBezTo>
                  <a:cubicBezTo>
                    <a:pt x="18771" y="22775"/>
                    <a:pt x="22774" y="18771"/>
                    <a:pt x="27780" y="18771"/>
                  </a:cubicBezTo>
                  <a:cubicBezTo>
                    <a:pt x="32786" y="18771"/>
                    <a:pt x="36790" y="22775"/>
                    <a:pt x="36790" y="2778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94659F4-8F0E-4DB4-8470-EAE601B46BC1}"/>
                </a:ext>
              </a:extLst>
            </p:cNvPr>
            <p:cNvSpPr/>
            <p:nvPr/>
          </p:nvSpPr>
          <p:spPr>
            <a:xfrm>
              <a:off x="9705583" y="11417961"/>
              <a:ext cx="50055" cy="50055"/>
            </a:xfrm>
            <a:custGeom>
              <a:avLst/>
              <a:gdLst>
                <a:gd name="connsiteX0" fmla="*/ 34538 w 50055"/>
                <a:gd name="connsiteY0" fmla="*/ 26529 h 50055"/>
                <a:gd name="connsiteX1" fmla="*/ 26780 w 50055"/>
                <a:gd name="connsiteY1" fmla="*/ 34288 h 50055"/>
                <a:gd name="connsiteX2" fmla="*/ 18771 w 50055"/>
                <a:gd name="connsiteY2" fmla="*/ 26529 h 50055"/>
                <a:gd name="connsiteX3" fmla="*/ 26780 w 50055"/>
                <a:gd name="connsiteY3" fmla="*/ 18771 h 50055"/>
                <a:gd name="connsiteX4" fmla="*/ 34538 w 50055"/>
                <a:gd name="connsiteY4" fmla="*/ 26529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4538" y="26529"/>
                  </a:moveTo>
                  <a:cubicBezTo>
                    <a:pt x="34538" y="30784"/>
                    <a:pt x="31034" y="34288"/>
                    <a:pt x="26780" y="34288"/>
                  </a:cubicBezTo>
                  <a:cubicBezTo>
                    <a:pt x="22275" y="34288"/>
                    <a:pt x="18771" y="30784"/>
                    <a:pt x="18771" y="26529"/>
                  </a:cubicBezTo>
                  <a:cubicBezTo>
                    <a:pt x="18771" y="22275"/>
                    <a:pt x="22275" y="18771"/>
                    <a:pt x="26780" y="18771"/>
                  </a:cubicBezTo>
                  <a:cubicBezTo>
                    <a:pt x="31034" y="18771"/>
                    <a:pt x="34538" y="22275"/>
                    <a:pt x="34538" y="265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EEECE74-5597-44E0-A4B6-1AB396DE6272}"/>
                </a:ext>
              </a:extLst>
            </p:cNvPr>
            <p:cNvSpPr/>
            <p:nvPr/>
          </p:nvSpPr>
          <p:spPr>
            <a:xfrm>
              <a:off x="9730360" y="11405447"/>
              <a:ext cx="50055" cy="50055"/>
            </a:xfrm>
            <a:custGeom>
              <a:avLst/>
              <a:gdLst>
                <a:gd name="connsiteX0" fmla="*/ 44799 w 50055"/>
                <a:gd name="connsiteY0" fmla="*/ 31785 h 50055"/>
                <a:gd name="connsiteX1" fmla="*/ 31785 w 50055"/>
                <a:gd name="connsiteY1" fmla="*/ 44800 h 50055"/>
                <a:gd name="connsiteX2" fmla="*/ 18771 w 50055"/>
                <a:gd name="connsiteY2" fmla="*/ 31785 h 50055"/>
                <a:gd name="connsiteX3" fmla="*/ 31785 w 50055"/>
                <a:gd name="connsiteY3" fmla="*/ 18771 h 50055"/>
                <a:gd name="connsiteX4" fmla="*/ 44799 w 50055"/>
                <a:gd name="connsiteY4" fmla="*/ 31785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4799" y="31785"/>
                  </a:moveTo>
                  <a:cubicBezTo>
                    <a:pt x="44799" y="39043"/>
                    <a:pt x="39043" y="44800"/>
                    <a:pt x="31785" y="44800"/>
                  </a:cubicBezTo>
                  <a:cubicBezTo>
                    <a:pt x="24527" y="44800"/>
                    <a:pt x="18771" y="39043"/>
                    <a:pt x="18771" y="31785"/>
                  </a:cubicBezTo>
                  <a:cubicBezTo>
                    <a:pt x="18771" y="24527"/>
                    <a:pt x="24527" y="18771"/>
                    <a:pt x="31785" y="18771"/>
                  </a:cubicBezTo>
                  <a:cubicBezTo>
                    <a:pt x="39043" y="18771"/>
                    <a:pt x="44799" y="24527"/>
                    <a:pt x="44799" y="317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A9C8106-7EA4-4A61-A6EB-EA76F10DCB75}"/>
                </a:ext>
              </a:extLst>
            </p:cNvPr>
            <p:cNvSpPr/>
            <p:nvPr/>
          </p:nvSpPr>
          <p:spPr>
            <a:xfrm>
              <a:off x="9863257" y="11271300"/>
              <a:ext cx="50055" cy="50055"/>
            </a:xfrm>
            <a:custGeom>
              <a:avLst/>
              <a:gdLst>
                <a:gd name="connsiteX0" fmla="*/ 41296 w 50055"/>
                <a:gd name="connsiteY0" fmla="*/ 30033 h 50055"/>
                <a:gd name="connsiteX1" fmla="*/ 30033 w 50055"/>
                <a:gd name="connsiteY1" fmla="*/ 41295 h 50055"/>
                <a:gd name="connsiteX2" fmla="*/ 18771 w 50055"/>
                <a:gd name="connsiteY2" fmla="*/ 30033 h 50055"/>
                <a:gd name="connsiteX3" fmla="*/ 30033 w 50055"/>
                <a:gd name="connsiteY3" fmla="*/ 18771 h 50055"/>
                <a:gd name="connsiteX4" fmla="*/ 41296 w 50055"/>
                <a:gd name="connsiteY4" fmla="*/ 30033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1296" y="30033"/>
                  </a:moveTo>
                  <a:cubicBezTo>
                    <a:pt x="41296" y="36290"/>
                    <a:pt x="36290" y="41295"/>
                    <a:pt x="30033" y="41295"/>
                  </a:cubicBezTo>
                  <a:cubicBezTo>
                    <a:pt x="23776" y="41295"/>
                    <a:pt x="18771" y="36290"/>
                    <a:pt x="18771" y="30033"/>
                  </a:cubicBezTo>
                  <a:cubicBezTo>
                    <a:pt x="18771" y="23776"/>
                    <a:pt x="23776" y="18771"/>
                    <a:pt x="30033" y="18771"/>
                  </a:cubicBezTo>
                  <a:cubicBezTo>
                    <a:pt x="36290" y="18771"/>
                    <a:pt x="41296" y="24026"/>
                    <a:pt x="41296" y="300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D4ABA43-DCE1-44EF-8D15-11217E0E3AEE}"/>
                </a:ext>
              </a:extLst>
            </p:cNvPr>
            <p:cNvSpPr/>
            <p:nvPr/>
          </p:nvSpPr>
          <p:spPr>
            <a:xfrm>
              <a:off x="9815954" y="11250026"/>
              <a:ext cx="25028" cy="25028"/>
            </a:xfrm>
            <a:custGeom>
              <a:avLst/>
              <a:gdLst>
                <a:gd name="connsiteX0" fmla="*/ 25529 w 25027"/>
                <a:gd name="connsiteY0" fmla="*/ 22024 h 25027"/>
                <a:gd name="connsiteX1" fmla="*/ 22275 w 25027"/>
                <a:gd name="connsiteY1" fmla="*/ 25278 h 25027"/>
                <a:gd name="connsiteX2" fmla="*/ 18771 w 25027"/>
                <a:gd name="connsiteY2" fmla="*/ 22024 h 25027"/>
                <a:gd name="connsiteX3" fmla="*/ 22275 w 25027"/>
                <a:gd name="connsiteY3" fmla="*/ 18771 h 25027"/>
                <a:gd name="connsiteX4" fmla="*/ 25529 w 25027"/>
                <a:gd name="connsiteY4" fmla="*/ 22024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5529" y="22024"/>
                  </a:moveTo>
                  <a:cubicBezTo>
                    <a:pt x="25529" y="23776"/>
                    <a:pt x="24027" y="25278"/>
                    <a:pt x="22275" y="25278"/>
                  </a:cubicBezTo>
                  <a:cubicBezTo>
                    <a:pt x="20523" y="25278"/>
                    <a:pt x="18771" y="23776"/>
                    <a:pt x="18771" y="22024"/>
                  </a:cubicBezTo>
                  <a:cubicBezTo>
                    <a:pt x="18771" y="20272"/>
                    <a:pt x="20272" y="18771"/>
                    <a:pt x="22275" y="18771"/>
                  </a:cubicBezTo>
                  <a:cubicBezTo>
                    <a:pt x="24027" y="18771"/>
                    <a:pt x="25529" y="20272"/>
                    <a:pt x="25529" y="220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F44E7CB-24FA-4D2B-8A76-0416B617CDAC}"/>
                </a:ext>
              </a:extLst>
            </p:cNvPr>
            <p:cNvSpPr/>
            <p:nvPr/>
          </p:nvSpPr>
          <p:spPr>
            <a:xfrm>
              <a:off x="9741623" y="11255532"/>
              <a:ext cx="50055" cy="50055"/>
            </a:xfrm>
            <a:custGeom>
              <a:avLst/>
              <a:gdLst>
                <a:gd name="connsiteX0" fmla="*/ 35789 w 50055"/>
                <a:gd name="connsiteY0" fmla="*/ 27280 h 50055"/>
                <a:gd name="connsiteX1" fmla="*/ 27279 w 50055"/>
                <a:gd name="connsiteY1" fmla="*/ 35789 h 50055"/>
                <a:gd name="connsiteX2" fmla="*/ 18771 w 50055"/>
                <a:gd name="connsiteY2" fmla="*/ 27280 h 50055"/>
                <a:gd name="connsiteX3" fmla="*/ 27279 w 50055"/>
                <a:gd name="connsiteY3" fmla="*/ 18771 h 50055"/>
                <a:gd name="connsiteX4" fmla="*/ 35789 w 50055"/>
                <a:gd name="connsiteY4" fmla="*/ 27280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5789" y="27280"/>
                  </a:moveTo>
                  <a:cubicBezTo>
                    <a:pt x="35789" y="32035"/>
                    <a:pt x="32034" y="35789"/>
                    <a:pt x="27279" y="35789"/>
                  </a:cubicBezTo>
                  <a:cubicBezTo>
                    <a:pt x="22524" y="35789"/>
                    <a:pt x="18771" y="32035"/>
                    <a:pt x="18771" y="27280"/>
                  </a:cubicBezTo>
                  <a:cubicBezTo>
                    <a:pt x="18771" y="22525"/>
                    <a:pt x="22524" y="18771"/>
                    <a:pt x="27279" y="18771"/>
                  </a:cubicBezTo>
                  <a:cubicBezTo>
                    <a:pt x="32034" y="18771"/>
                    <a:pt x="35789" y="22525"/>
                    <a:pt x="35789" y="272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64C3867-6D1B-4726-AE59-3886727432E5}"/>
                </a:ext>
              </a:extLst>
            </p:cNvPr>
            <p:cNvSpPr/>
            <p:nvPr/>
          </p:nvSpPr>
          <p:spPr>
            <a:xfrm>
              <a:off x="9696574" y="11268046"/>
              <a:ext cx="50055" cy="50055"/>
            </a:xfrm>
            <a:custGeom>
              <a:avLst/>
              <a:gdLst>
                <a:gd name="connsiteX0" fmla="*/ 31284 w 50055"/>
                <a:gd name="connsiteY0" fmla="*/ 25028 h 50055"/>
                <a:gd name="connsiteX1" fmla="*/ 25028 w 50055"/>
                <a:gd name="connsiteY1" fmla="*/ 31284 h 50055"/>
                <a:gd name="connsiteX2" fmla="*/ 18771 w 50055"/>
                <a:gd name="connsiteY2" fmla="*/ 25028 h 50055"/>
                <a:gd name="connsiteX3" fmla="*/ 25028 w 50055"/>
                <a:gd name="connsiteY3" fmla="*/ 18771 h 50055"/>
                <a:gd name="connsiteX4" fmla="*/ 31284 w 50055"/>
                <a:gd name="connsiteY4" fmla="*/ 250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1284" y="25028"/>
                  </a:moveTo>
                  <a:cubicBezTo>
                    <a:pt x="31284" y="28531"/>
                    <a:pt x="28530" y="31284"/>
                    <a:pt x="25028" y="31284"/>
                  </a:cubicBezTo>
                  <a:cubicBezTo>
                    <a:pt x="21523" y="31284"/>
                    <a:pt x="18771" y="28531"/>
                    <a:pt x="18771" y="25028"/>
                  </a:cubicBezTo>
                  <a:cubicBezTo>
                    <a:pt x="18771" y="21523"/>
                    <a:pt x="21523" y="18771"/>
                    <a:pt x="25028" y="18771"/>
                  </a:cubicBezTo>
                  <a:cubicBezTo>
                    <a:pt x="28530" y="18771"/>
                    <a:pt x="31284" y="21523"/>
                    <a:pt x="31284" y="250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92456E3-31A2-46A1-B5F9-0E9F824C0D43}"/>
                </a:ext>
              </a:extLst>
            </p:cNvPr>
            <p:cNvSpPr/>
            <p:nvPr/>
          </p:nvSpPr>
          <p:spPr>
            <a:xfrm>
              <a:off x="9632253" y="11278298"/>
              <a:ext cx="50055" cy="50055"/>
            </a:xfrm>
            <a:custGeom>
              <a:avLst/>
              <a:gdLst>
                <a:gd name="connsiteX0" fmla="*/ 39293 w 50055"/>
                <a:gd name="connsiteY0" fmla="*/ 28791 h 50055"/>
                <a:gd name="connsiteX1" fmla="*/ 29031 w 50055"/>
                <a:gd name="connsiteY1" fmla="*/ 39052 h 50055"/>
                <a:gd name="connsiteX2" fmla="*/ 18771 w 50055"/>
                <a:gd name="connsiteY2" fmla="*/ 28791 h 50055"/>
                <a:gd name="connsiteX3" fmla="*/ 29031 w 50055"/>
                <a:gd name="connsiteY3" fmla="*/ 18780 h 50055"/>
                <a:gd name="connsiteX4" fmla="*/ 39293 w 50055"/>
                <a:gd name="connsiteY4" fmla="*/ 28791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9293" y="28791"/>
                  </a:moveTo>
                  <a:cubicBezTo>
                    <a:pt x="39293" y="34297"/>
                    <a:pt x="34787" y="39052"/>
                    <a:pt x="29031" y="39052"/>
                  </a:cubicBezTo>
                  <a:cubicBezTo>
                    <a:pt x="23526" y="39052"/>
                    <a:pt x="18771" y="34548"/>
                    <a:pt x="18771" y="28791"/>
                  </a:cubicBezTo>
                  <a:cubicBezTo>
                    <a:pt x="18771" y="23285"/>
                    <a:pt x="23275" y="18780"/>
                    <a:pt x="29031" y="18780"/>
                  </a:cubicBezTo>
                  <a:cubicBezTo>
                    <a:pt x="34787" y="18530"/>
                    <a:pt x="39293" y="23285"/>
                    <a:pt x="39293" y="287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4D710ED-A1D5-44A1-AD19-50E49DD7194A}"/>
                </a:ext>
              </a:extLst>
            </p:cNvPr>
            <p:cNvSpPr/>
            <p:nvPr/>
          </p:nvSpPr>
          <p:spPr>
            <a:xfrm>
              <a:off x="9634755" y="11325605"/>
              <a:ext cx="75083" cy="75083"/>
            </a:xfrm>
            <a:custGeom>
              <a:avLst/>
              <a:gdLst>
                <a:gd name="connsiteX0" fmla="*/ 64822 w 75082"/>
                <a:gd name="connsiteY0" fmla="*/ 41801 h 75082"/>
                <a:gd name="connsiteX1" fmla="*/ 41796 w 75082"/>
                <a:gd name="connsiteY1" fmla="*/ 64826 h 75082"/>
                <a:gd name="connsiteX2" fmla="*/ 18771 w 75082"/>
                <a:gd name="connsiteY2" fmla="*/ 41801 h 75082"/>
                <a:gd name="connsiteX3" fmla="*/ 41796 w 75082"/>
                <a:gd name="connsiteY3" fmla="*/ 18775 h 75082"/>
                <a:gd name="connsiteX4" fmla="*/ 64822 w 75082"/>
                <a:gd name="connsiteY4" fmla="*/ 41801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75082">
                  <a:moveTo>
                    <a:pt x="64822" y="41801"/>
                  </a:moveTo>
                  <a:cubicBezTo>
                    <a:pt x="64822" y="54565"/>
                    <a:pt x="54560" y="64826"/>
                    <a:pt x="41796" y="64826"/>
                  </a:cubicBezTo>
                  <a:cubicBezTo>
                    <a:pt x="29033" y="64826"/>
                    <a:pt x="18771" y="54565"/>
                    <a:pt x="18771" y="41801"/>
                  </a:cubicBezTo>
                  <a:cubicBezTo>
                    <a:pt x="18771" y="29036"/>
                    <a:pt x="29033" y="18775"/>
                    <a:pt x="41796" y="18775"/>
                  </a:cubicBezTo>
                  <a:cubicBezTo>
                    <a:pt x="54560" y="18525"/>
                    <a:pt x="64822" y="29036"/>
                    <a:pt x="64822" y="4180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320CA71-36A3-47D0-BF58-EAFE2F35F9DD}"/>
                </a:ext>
              </a:extLst>
            </p:cNvPr>
            <p:cNvSpPr/>
            <p:nvPr/>
          </p:nvSpPr>
          <p:spPr>
            <a:xfrm>
              <a:off x="9529139" y="11416933"/>
              <a:ext cx="25028" cy="25028"/>
            </a:xfrm>
            <a:custGeom>
              <a:avLst/>
              <a:gdLst>
                <a:gd name="connsiteX0" fmla="*/ 25277 w 25027"/>
                <a:gd name="connsiteY0" fmla="*/ 22051 h 25027"/>
                <a:gd name="connsiteX1" fmla="*/ 22024 w 25027"/>
                <a:gd name="connsiteY1" fmla="*/ 25305 h 25027"/>
                <a:gd name="connsiteX2" fmla="*/ 18771 w 25027"/>
                <a:gd name="connsiteY2" fmla="*/ 22051 h 25027"/>
                <a:gd name="connsiteX3" fmla="*/ 22024 w 25027"/>
                <a:gd name="connsiteY3" fmla="*/ 18798 h 25027"/>
                <a:gd name="connsiteX4" fmla="*/ 25277 w 25027"/>
                <a:gd name="connsiteY4" fmla="*/ 22051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5277" y="22051"/>
                  </a:moveTo>
                  <a:cubicBezTo>
                    <a:pt x="25277" y="24054"/>
                    <a:pt x="23775" y="25305"/>
                    <a:pt x="22024" y="25305"/>
                  </a:cubicBezTo>
                  <a:cubicBezTo>
                    <a:pt x="20272" y="25305"/>
                    <a:pt x="18771" y="23803"/>
                    <a:pt x="18771" y="22051"/>
                  </a:cubicBezTo>
                  <a:cubicBezTo>
                    <a:pt x="18771" y="20300"/>
                    <a:pt x="20272" y="18798"/>
                    <a:pt x="22024" y="18798"/>
                  </a:cubicBezTo>
                  <a:cubicBezTo>
                    <a:pt x="23775" y="18547"/>
                    <a:pt x="25277" y="20049"/>
                    <a:pt x="25277" y="220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E9234AB-EBF2-42BC-A811-455A4033178A}"/>
                </a:ext>
              </a:extLst>
            </p:cNvPr>
            <p:cNvSpPr/>
            <p:nvPr/>
          </p:nvSpPr>
          <p:spPr>
            <a:xfrm>
              <a:off x="9554666" y="11396438"/>
              <a:ext cx="25028" cy="25028"/>
            </a:xfrm>
            <a:custGeom>
              <a:avLst/>
              <a:gdLst>
                <a:gd name="connsiteX0" fmla="*/ 26780 w 25027"/>
                <a:gd name="connsiteY0" fmla="*/ 22775 h 25027"/>
                <a:gd name="connsiteX1" fmla="*/ 22776 w 25027"/>
                <a:gd name="connsiteY1" fmla="*/ 26780 h 25027"/>
                <a:gd name="connsiteX2" fmla="*/ 18771 w 25027"/>
                <a:gd name="connsiteY2" fmla="*/ 22775 h 25027"/>
                <a:gd name="connsiteX3" fmla="*/ 22776 w 25027"/>
                <a:gd name="connsiteY3" fmla="*/ 18771 h 25027"/>
                <a:gd name="connsiteX4" fmla="*/ 26780 w 25027"/>
                <a:gd name="connsiteY4" fmla="*/ 22775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6780" y="22775"/>
                  </a:moveTo>
                  <a:cubicBezTo>
                    <a:pt x="26780" y="25028"/>
                    <a:pt x="25028" y="26780"/>
                    <a:pt x="22776" y="26780"/>
                  </a:cubicBezTo>
                  <a:cubicBezTo>
                    <a:pt x="20523" y="26780"/>
                    <a:pt x="18771" y="25028"/>
                    <a:pt x="18771" y="22775"/>
                  </a:cubicBezTo>
                  <a:cubicBezTo>
                    <a:pt x="18771" y="20523"/>
                    <a:pt x="20523" y="18771"/>
                    <a:pt x="22776" y="18771"/>
                  </a:cubicBezTo>
                  <a:cubicBezTo>
                    <a:pt x="25028" y="18771"/>
                    <a:pt x="26780" y="20523"/>
                    <a:pt x="26780" y="22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22E2AD9-55AB-47C6-B3AF-4C6EE188D9E3}"/>
                </a:ext>
              </a:extLst>
            </p:cNvPr>
            <p:cNvSpPr/>
            <p:nvPr/>
          </p:nvSpPr>
          <p:spPr>
            <a:xfrm>
              <a:off x="10022432" y="11403195"/>
              <a:ext cx="25028" cy="25028"/>
            </a:xfrm>
            <a:custGeom>
              <a:avLst/>
              <a:gdLst>
                <a:gd name="connsiteX0" fmla="*/ 28782 w 25027"/>
                <a:gd name="connsiteY0" fmla="*/ 23776 h 25027"/>
                <a:gd name="connsiteX1" fmla="*/ 23776 w 25027"/>
                <a:gd name="connsiteY1" fmla="*/ 28782 h 25027"/>
                <a:gd name="connsiteX2" fmla="*/ 18771 w 25027"/>
                <a:gd name="connsiteY2" fmla="*/ 23776 h 25027"/>
                <a:gd name="connsiteX3" fmla="*/ 23776 w 25027"/>
                <a:gd name="connsiteY3" fmla="*/ 18771 h 25027"/>
                <a:gd name="connsiteX4" fmla="*/ 28782 w 25027"/>
                <a:gd name="connsiteY4" fmla="*/ 23776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8782" y="23776"/>
                  </a:moveTo>
                  <a:cubicBezTo>
                    <a:pt x="28782" y="26529"/>
                    <a:pt x="26529" y="28782"/>
                    <a:pt x="23776" y="28782"/>
                  </a:cubicBezTo>
                  <a:cubicBezTo>
                    <a:pt x="21024" y="28782"/>
                    <a:pt x="18771" y="26529"/>
                    <a:pt x="18771" y="23776"/>
                  </a:cubicBezTo>
                  <a:cubicBezTo>
                    <a:pt x="18771" y="21023"/>
                    <a:pt x="21024" y="18771"/>
                    <a:pt x="23776" y="18771"/>
                  </a:cubicBezTo>
                  <a:cubicBezTo>
                    <a:pt x="26529" y="18771"/>
                    <a:pt x="28782" y="21023"/>
                    <a:pt x="28782" y="237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9913DCA-3993-4ADC-8B78-69BEFDC3158C}"/>
                </a:ext>
              </a:extLst>
            </p:cNvPr>
            <p:cNvSpPr/>
            <p:nvPr/>
          </p:nvSpPr>
          <p:spPr>
            <a:xfrm>
              <a:off x="9986141" y="11393184"/>
              <a:ext cx="50055" cy="50055"/>
            </a:xfrm>
            <a:custGeom>
              <a:avLst/>
              <a:gdLst>
                <a:gd name="connsiteX0" fmla="*/ 43549 w 50055"/>
                <a:gd name="connsiteY0" fmla="*/ 31034 h 50055"/>
                <a:gd name="connsiteX1" fmla="*/ 31284 w 50055"/>
                <a:gd name="connsiteY1" fmla="*/ 43548 h 50055"/>
                <a:gd name="connsiteX2" fmla="*/ 18771 w 50055"/>
                <a:gd name="connsiteY2" fmla="*/ 31034 h 50055"/>
                <a:gd name="connsiteX3" fmla="*/ 31284 w 50055"/>
                <a:gd name="connsiteY3" fmla="*/ 18771 h 50055"/>
                <a:gd name="connsiteX4" fmla="*/ 43549 w 50055"/>
                <a:gd name="connsiteY4" fmla="*/ 31034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3549" y="31034"/>
                  </a:moveTo>
                  <a:cubicBezTo>
                    <a:pt x="43549" y="37792"/>
                    <a:pt x="38042" y="43548"/>
                    <a:pt x="31284" y="43548"/>
                  </a:cubicBezTo>
                  <a:cubicBezTo>
                    <a:pt x="24528" y="43548"/>
                    <a:pt x="18771" y="38042"/>
                    <a:pt x="18771" y="31034"/>
                  </a:cubicBezTo>
                  <a:cubicBezTo>
                    <a:pt x="18771" y="24277"/>
                    <a:pt x="24278" y="18771"/>
                    <a:pt x="31284" y="18771"/>
                  </a:cubicBezTo>
                  <a:cubicBezTo>
                    <a:pt x="38042" y="18771"/>
                    <a:pt x="43549" y="24277"/>
                    <a:pt x="43549" y="310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1B7BB8B-89E2-4455-AB6B-785161D90A29}"/>
                </a:ext>
              </a:extLst>
            </p:cNvPr>
            <p:cNvSpPr/>
            <p:nvPr/>
          </p:nvSpPr>
          <p:spPr>
            <a:xfrm>
              <a:off x="10023183" y="11377166"/>
              <a:ext cx="50055" cy="50055"/>
            </a:xfrm>
            <a:custGeom>
              <a:avLst/>
              <a:gdLst>
                <a:gd name="connsiteX0" fmla="*/ 31284 w 50055"/>
                <a:gd name="connsiteY0" fmla="*/ 25028 h 50055"/>
                <a:gd name="connsiteX1" fmla="*/ 25028 w 50055"/>
                <a:gd name="connsiteY1" fmla="*/ 31284 h 50055"/>
                <a:gd name="connsiteX2" fmla="*/ 18771 w 50055"/>
                <a:gd name="connsiteY2" fmla="*/ 25028 h 50055"/>
                <a:gd name="connsiteX3" fmla="*/ 25028 w 50055"/>
                <a:gd name="connsiteY3" fmla="*/ 18771 h 50055"/>
                <a:gd name="connsiteX4" fmla="*/ 31284 w 50055"/>
                <a:gd name="connsiteY4" fmla="*/ 250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1284" y="25028"/>
                  </a:moveTo>
                  <a:cubicBezTo>
                    <a:pt x="31284" y="28532"/>
                    <a:pt x="28532" y="31284"/>
                    <a:pt x="25028" y="31284"/>
                  </a:cubicBezTo>
                  <a:cubicBezTo>
                    <a:pt x="21523" y="31284"/>
                    <a:pt x="18771" y="28532"/>
                    <a:pt x="18771" y="25028"/>
                  </a:cubicBezTo>
                  <a:cubicBezTo>
                    <a:pt x="18771" y="21524"/>
                    <a:pt x="21523" y="18771"/>
                    <a:pt x="25028" y="18771"/>
                  </a:cubicBezTo>
                  <a:cubicBezTo>
                    <a:pt x="28532" y="18771"/>
                    <a:pt x="31284" y="21775"/>
                    <a:pt x="31284" y="250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02E849-1C8D-46E6-B259-5AE1F7E96258}"/>
                </a:ext>
              </a:extLst>
            </p:cNvPr>
            <p:cNvSpPr/>
            <p:nvPr/>
          </p:nvSpPr>
          <p:spPr>
            <a:xfrm>
              <a:off x="10054967" y="11378418"/>
              <a:ext cx="50055" cy="50055"/>
            </a:xfrm>
            <a:custGeom>
              <a:avLst/>
              <a:gdLst>
                <a:gd name="connsiteX0" fmla="*/ 32287 w 50055"/>
                <a:gd name="connsiteY0" fmla="*/ 25528 h 50055"/>
                <a:gd name="connsiteX1" fmla="*/ 25529 w 50055"/>
                <a:gd name="connsiteY1" fmla="*/ 32286 h 50055"/>
                <a:gd name="connsiteX2" fmla="*/ 18771 w 50055"/>
                <a:gd name="connsiteY2" fmla="*/ 25528 h 50055"/>
                <a:gd name="connsiteX3" fmla="*/ 25529 w 50055"/>
                <a:gd name="connsiteY3" fmla="*/ 18771 h 50055"/>
                <a:gd name="connsiteX4" fmla="*/ 32287 w 50055"/>
                <a:gd name="connsiteY4" fmla="*/ 255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2287" y="25528"/>
                  </a:moveTo>
                  <a:cubicBezTo>
                    <a:pt x="32287" y="29282"/>
                    <a:pt x="29283" y="32286"/>
                    <a:pt x="25529" y="32286"/>
                  </a:cubicBezTo>
                  <a:cubicBezTo>
                    <a:pt x="21775" y="32286"/>
                    <a:pt x="18771" y="29282"/>
                    <a:pt x="18771" y="25528"/>
                  </a:cubicBezTo>
                  <a:cubicBezTo>
                    <a:pt x="18771" y="21774"/>
                    <a:pt x="21775" y="18771"/>
                    <a:pt x="25529" y="18771"/>
                  </a:cubicBezTo>
                  <a:cubicBezTo>
                    <a:pt x="29283" y="18771"/>
                    <a:pt x="32287" y="21774"/>
                    <a:pt x="32287" y="255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591808-FDF6-4C6D-80CB-D318B140856B}"/>
                </a:ext>
              </a:extLst>
            </p:cNvPr>
            <p:cNvSpPr/>
            <p:nvPr/>
          </p:nvSpPr>
          <p:spPr>
            <a:xfrm>
              <a:off x="10025435" y="11320854"/>
              <a:ext cx="25028" cy="25028"/>
            </a:xfrm>
            <a:custGeom>
              <a:avLst/>
              <a:gdLst>
                <a:gd name="connsiteX0" fmla="*/ 26780 w 25027"/>
                <a:gd name="connsiteY0" fmla="*/ 22775 h 25027"/>
                <a:gd name="connsiteX1" fmla="*/ 22776 w 25027"/>
                <a:gd name="connsiteY1" fmla="*/ 26780 h 25027"/>
                <a:gd name="connsiteX2" fmla="*/ 18771 w 25027"/>
                <a:gd name="connsiteY2" fmla="*/ 22775 h 25027"/>
                <a:gd name="connsiteX3" fmla="*/ 22776 w 25027"/>
                <a:gd name="connsiteY3" fmla="*/ 18771 h 25027"/>
                <a:gd name="connsiteX4" fmla="*/ 26780 w 25027"/>
                <a:gd name="connsiteY4" fmla="*/ 22775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6780" y="22775"/>
                  </a:moveTo>
                  <a:cubicBezTo>
                    <a:pt x="26780" y="25028"/>
                    <a:pt x="25028" y="26780"/>
                    <a:pt x="22776" y="26780"/>
                  </a:cubicBezTo>
                  <a:cubicBezTo>
                    <a:pt x="20523" y="26780"/>
                    <a:pt x="18771" y="25028"/>
                    <a:pt x="18771" y="22775"/>
                  </a:cubicBezTo>
                  <a:cubicBezTo>
                    <a:pt x="18771" y="20523"/>
                    <a:pt x="20523" y="18771"/>
                    <a:pt x="22776" y="18771"/>
                  </a:cubicBezTo>
                  <a:cubicBezTo>
                    <a:pt x="25028" y="18771"/>
                    <a:pt x="26780" y="20773"/>
                    <a:pt x="26780" y="22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C82593C-1C7E-4ACA-9F78-57627F26B751}"/>
                </a:ext>
              </a:extLst>
            </p:cNvPr>
            <p:cNvSpPr/>
            <p:nvPr/>
          </p:nvSpPr>
          <p:spPr>
            <a:xfrm>
              <a:off x="9981388" y="11299581"/>
              <a:ext cx="50055" cy="50055"/>
            </a:xfrm>
            <a:custGeom>
              <a:avLst/>
              <a:gdLst>
                <a:gd name="connsiteX0" fmla="*/ 43798 w 50055"/>
                <a:gd name="connsiteY0" fmla="*/ 31034 h 50055"/>
                <a:gd name="connsiteX1" fmla="*/ 31284 w 50055"/>
                <a:gd name="connsiteY1" fmla="*/ 43548 h 50055"/>
                <a:gd name="connsiteX2" fmla="*/ 18771 w 50055"/>
                <a:gd name="connsiteY2" fmla="*/ 31034 h 50055"/>
                <a:gd name="connsiteX3" fmla="*/ 31284 w 50055"/>
                <a:gd name="connsiteY3" fmla="*/ 18771 h 50055"/>
                <a:gd name="connsiteX4" fmla="*/ 43798 w 50055"/>
                <a:gd name="connsiteY4" fmla="*/ 31034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3798" y="31034"/>
                  </a:moveTo>
                  <a:cubicBezTo>
                    <a:pt x="43798" y="37791"/>
                    <a:pt x="38291" y="43548"/>
                    <a:pt x="31284" y="43548"/>
                  </a:cubicBezTo>
                  <a:cubicBezTo>
                    <a:pt x="24527" y="43548"/>
                    <a:pt x="18771" y="38042"/>
                    <a:pt x="18771" y="31034"/>
                  </a:cubicBezTo>
                  <a:cubicBezTo>
                    <a:pt x="18771" y="24277"/>
                    <a:pt x="24276" y="18771"/>
                    <a:pt x="31284" y="18771"/>
                  </a:cubicBezTo>
                  <a:cubicBezTo>
                    <a:pt x="38291" y="18771"/>
                    <a:pt x="43798" y="24277"/>
                    <a:pt x="43798" y="310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850E772-493F-4314-8472-D05F576382E2}"/>
                </a:ext>
              </a:extLst>
            </p:cNvPr>
            <p:cNvSpPr/>
            <p:nvPr/>
          </p:nvSpPr>
          <p:spPr>
            <a:xfrm>
              <a:off x="9936337" y="11287067"/>
              <a:ext cx="50055" cy="50055"/>
            </a:xfrm>
            <a:custGeom>
              <a:avLst/>
              <a:gdLst>
                <a:gd name="connsiteX0" fmla="*/ 34789 w 50055"/>
                <a:gd name="connsiteY0" fmla="*/ 26779 h 50055"/>
                <a:gd name="connsiteX1" fmla="*/ 26780 w 50055"/>
                <a:gd name="connsiteY1" fmla="*/ 34788 h 50055"/>
                <a:gd name="connsiteX2" fmla="*/ 18771 w 50055"/>
                <a:gd name="connsiteY2" fmla="*/ 26779 h 50055"/>
                <a:gd name="connsiteX3" fmla="*/ 26780 w 50055"/>
                <a:gd name="connsiteY3" fmla="*/ 18771 h 50055"/>
                <a:gd name="connsiteX4" fmla="*/ 34789 w 50055"/>
                <a:gd name="connsiteY4" fmla="*/ 26779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4789" y="26779"/>
                  </a:moveTo>
                  <a:cubicBezTo>
                    <a:pt x="34789" y="31034"/>
                    <a:pt x="31284" y="34788"/>
                    <a:pt x="26780" y="34788"/>
                  </a:cubicBezTo>
                  <a:cubicBezTo>
                    <a:pt x="22525" y="34788"/>
                    <a:pt x="18771" y="31284"/>
                    <a:pt x="18771" y="26779"/>
                  </a:cubicBezTo>
                  <a:cubicBezTo>
                    <a:pt x="18771" y="22525"/>
                    <a:pt x="22275" y="18771"/>
                    <a:pt x="26780" y="18771"/>
                  </a:cubicBezTo>
                  <a:cubicBezTo>
                    <a:pt x="31284" y="18771"/>
                    <a:pt x="34789" y="22274"/>
                    <a:pt x="34789" y="267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77F32BF-40AC-462B-91DD-99F65C03B979}"/>
                </a:ext>
              </a:extLst>
            </p:cNvPr>
            <p:cNvSpPr/>
            <p:nvPr/>
          </p:nvSpPr>
          <p:spPr>
            <a:xfrm>
              <a:off x="9922071" y="11271518"/>
              <a:ext cx="25028" cy="25028"/>
            </a:xfrm>
            <a:custGeom>
              <a:avLst/>
              <a:gdLst>
                <a:gd name="connsiteX0" fmla="*/ 24278 w 25027"/>
                <a:gd name="connsiteY0" fmla="*/ 21556 h 25027"/>
                <a:gd name="connsiteX1" fmla="*/ 21525 w 25027"/>
                <a:gd name="connsiteY1" fmla="*/ 24309 h 25027"/>
                <a:gd name="connsiteX2" fmla="*/ 18771 w 25027"/>
                <a:gd name="connsiteY2" fmla="*/ 21556 h 25027"/>
                <a:gd name="connsiteX3" fmla="*/ 21525 w 25027"/>
                <a:gd name="connsiteY3" fmla="*/ 18802 h 25027"/>
                <a:gd name="connsiteX4" fmla="*/ 24278 w 25027"/>
                <a:gd name="connsiteY4" fmla="*/ 21556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4278" y="21556"/>
                  </a:moveTo>
                  <a:cubicBezTo>
                    <a:pt x="24278" y="23057"/>
                    <a:pt x="23026" y="24309"/>
                    <a:pt x="21525" y="24309"/>
                  </a:cubicBezTo>
                  <a:cubicBezTo>
                    <a:pt x="20023" y="24309"/>
                    <a:pt x="18771" y="23057"/>
                    <a:pt x="18771" y="21556"/>
                  </a:cubicBezTo>
                  <a:cubicBezTo>
                    <a:pt x="18771" y="20054"/>
                    <a:pt x="20023" y="18802"/>
                    <a:pt x="21525" y="18802"/>
                  </a:cubicBezTo>
                  <a:cubicBezTo>
                    <a:pt x="23026" y="18553"/>
                    <a:pt x="24278" y="19804"/>
                    <a:pt x="24278" y="2155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436D5BA-897C-4F3C-81EE-8E41F904C5CC}"/>
                </a:ext>
              </a:extLst>
            </p:cNvPr>
            <p:cNvSpPr/>
            <p:nvPr/>
          </p:nvSpPr>
          <p:spPr>
            <a:xfrm>
              <a:off x="9900548" y="11288318"/>
              <a:ext cx="25028" cy="25028"/>
            </a:xfrm>
            <a:custGeom>
              <a:avLst/>
              <a:gdLst>
                <a:gd name="connsiteX0" fmla="*/ 26780 w 25027"/>
                <a:gd name="connsiteY0" fmla="*/ 22775 h 25027"/>
                <a:gd name="connsiteX1" fmla="*/ 22776 w 25027"/>
                <a:gd name="connsiteY1" fmla="*/ 26780 h 25027"/>
                <a:gd name="connsiteX2" fmla="*/ 18771 w 25027"/>
                <a:gd name="connsiteY2" fmla="*/ 22775 h 25027"/>
                <a:gd name="connsiteX3" fmla="*/ 22776 w 25027"/>
                <a:gd name="connsiteY3" fmla="*/ 18771 h 25027"/>
                <a:gd name="connsiteX4" fmla="*/ 26780 w 25027"/>
                <a:gd name="connsiteY4" fmla="*/ 22775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6780" y="22775"/>
                  </a:moveTo>
                  <a:cubicBezTo>
                    <a:pt x="26780" y="25028"/>
                    <a:pt x="25028" y="26780"/>
                    <a:pt x="22776" y="26780"/>
                  </a:cubicBezTo>
                  <a:cubicBezTo>
                    <a:pt x="20523" y="26780"/>
                    <a:pt x="18771" y="25028"/>
                    <a:pt x="18771" y="22775"/>
                  </a:cubicBezTo>
                  <a:cubicBezTo>
                    <a:pt x="18771" y="20523"/>
                    <a:pt x="20523" y="18771"/>
                    <a:pt x="22776" y="18771"/>
                  </a:cubicBezTo>
                  <a:cubicBezTo>
                    <a:pt x="24777" y="18771"/>
                    <a:pt x="26780" y="20523"/>
                    <a:pt x="26780" y="22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EC12406-C467-4AEB-90AE-151DB9794683}"/>
                </a:ext>
              </a:extLst>
            </p:cNvPr>
            <p:cNvSpPr/>
            <p:nvPr/>
          </p:nvSpPr>
          <p:spPr>
            <a:xfrm>
              <a:off x="10028939" y="11451748"/>
              <a:ext cx="50055" cy="50055"/>
            </a:xfrm>
            <a:custGeom>
              <a:avLst/>
              <a:gdLst>
                <a:gd name="connsiteX0" fmla="*/ 36791 w 50055"/>
                <a:gd name="connsiteY0" fmla="*/ 27781 h 50055"/>
                <a:gd name="connsiteX1" fmla="*/ 27780 w 50055"/>
                <a:gd name="connsiteY1" fmla="*/ 36791 h 50055"/>
                <a:gd name="connsiteX2" fmla="*/ 18771 w 50055"/>
                <a:gd name="connsiteY2" fmla="*/ 27781 h 50055"/>
                <a:gd name="connsiteX3" fmla="*/ 27780 w 50055"/>
                <a:gd name="connsiteY3" fmla="*/ 18771 h 50055"/>
                <a:gd name="connsiteX4" fmla="*/ 36791 w 50055"/>
                <a:gd name="connsiteY4" fmla="*/ 27781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6791" y="27781"/>
                  </a:moveTo>
                  <a:cubicBezTo>
                    <a:pt x="36791" y="32786"/>
                    <a:pt x="32786" y="36791"/>
                    <a:pt x="27780" y="36791"/>
                  </a:cubicBezTo>
                  <a:cubicBezTo>
                    <a:pt x="22776" y="36791"/>
                    <a:pt x="18771" y="32786"/>
                    <a:pt x="18771" y="27781"/>
                  </a:cubicBezTo>
                  <a:cubicBezTo>
                    <a:pt x="18771" y="22775"/>
                    <a:pt x="22776" y="18771"/>
                    <a:pt x="27780" y="18771"/>
                  </a:cubicBezTo>
                  <a:cubicBezTo>
                    <a:pt x="32786" y="18771"/>
                    <a:pt x="36791" y="22775"/>
                    <a:pt x="36791" y="2778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64B565B-2DC9-4F3A-AF11-BAE15226465E}"/>
                </a:ext>
              </a:extLst>
            </p:cNvPr>
            <p:cNvSpPr/>
            <p:nvPr/>
          </p:nvSpPr>
          <p:spPr>
            <a:xfrm>
              <a:off x="10048211" y="11484284"/>
              <a:ext cx="50055" cy="50055"/>
            </a:xfrm>
            <a:custGeom>
              <a:avLst/>
              <a:gdLst>
                <a:gd name="connsiteX0" fmla="*/ 34538 w 50055"/>
                <a:gd name="connsiteY0" fmla="*/ 26780 h 50055"/>
                <a:gd name="connsiteX1" fmla="*/ 26529 w 50055"/>
                <a:gd name="connsiteY1" fmla="*/ 34789 h 50055"/>
                <a:gd name="connsiteX2" fmla="*/ 18771 w 50055"/>
                <a:gd name="connsiteY2" fmla="*/ 26780 h 50055"/>
                <a:gd name="connsiteX3" fmla="*/ 26529 w 50055"/>
                <a:gd name="connsiteY3" fmla="*/ 18771 h 50055"/>
                <a:gd name="connsiteX4" fmla="*/ 34538 w 50055"/>
                <a:gd name="connsiteY4" fmla="*/ 26780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4538" y="26780"/>
                  </a:moveTo>
                  <a:cubicBezTo>
                    <a:pt x="34538" y="31035"/>
                    <a:pt x="31034" y="34789"/>
                    <a:pt x="26529" y="34789"/>
                  </a:cubicBezTo>
                  <a:cubicBezTo>
                    <a:pt x="22275" y="34789"/>
                    <a:pt x="18771" y="31284"/>
                    <a:pt x="18771" y="26780"/>
                  </a:cubicBezTo>
                  <a:cubicBezTo>
                    <a:pt x="18771" y="22525"/>
                    <a:pt x="22275" y="18771"/>
                    <a:pt x="26529" y="18771"/>
                  </a:cubicBezTo>
                  <a:cubicBezTo>
                    <a:pt x="31034" y="18771"/>
                    <a:pt x="34538" y="22275"/>
                    <a:pt x="34538" y="267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FDAA144-1A57-4BE1-98DF-CB125A150D23}"/>
                </a:ext>
              </a:extLst>
            </p:cNvPr>
            <p:cNvSpPr/>
            <p:nvPr/>
          </p:nvSpPr>
          <p:spPr>
            <a:xfrm>
              <a:off x="10002911" y="11464012"/>
              <a:ext cx="50055" cy="50055"/>
            </a:xfrm>
            <a:custGeom>
              <a:avLst/>
              <a:gdLst>
                <a:gd name="connsiteX0" fmla="*/ 44799 w 50055"/>
                <a:gd name="connsiteY0" fmla="*/ 31785 h 50055"/>
                <a:gd name="connsiteX1" fmla="*/ 31784 w 50055"/>
                <a:gd name="connsiteY1" fmla="*/ 44800 h 50055"/>
                <a:gd name="connsiteX2" fmla="*/ 18771 w 50055"/>
                <a:gd name="connsiteY2" fmla="*/ 31785 h 50055"/>
                <a:gd name="connsiteX3" fmla="*/ 31784 w 50055"/>
                <a:gd name="connsiteY3" fmla="*/ 18771 h 50055"/>
                <a:gd name="connsiteX4" fmla="*/ 44799 w 50055"/>
                <a:gd name="connsiteY4" fmla="*/ 31785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4799" y="31785"/>
                  </a:moveTo>
                  <a:cubicBezTo>
                    <a:pt x="44799" y="39043"/>
                    <a:pt x="39043" y="44800"/>
                    <a:pt x="31784" y="44800"/>
                  </a:cubicBezTo>
                  <a:cubicBezTo>
                    <a:pt x="24527" y="44800"/>
                    <a:pt x="18771" y="39043"/>
                    <a:pt x="18771" y="31785"/>
                  </a:cubicBezTo>
                  <a:cubicBezTo>
                    <a:pt x="18771" y="24527"/>
                    <a:pt x="24527" y="18771"/>
                    <a:pt x="31784" y="18771"/>
                  </a:cubicBezTo>
                  <a:cubicBezTo>
                    <a:pt x="39043" y="18771"/>
                    <a:pt x="44799" y="24527"/>
                    <a:pt x="44799" y="317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A06381-C602-4BC8-AD98-B926DE173385}"/>
                </a:ext>
              </a:extLst>
            </p:cNvPr>
            <p:cNvSpPr/>
            <p:nvPr/>
          </p:nvSpPr>
          <p:spPr>
            <a:xfrm>
              <a:off x="10007416" y="11433478"/>
              <a:ext cx="50055" cy="50055"/>
            </a:xfrm>
            <a:custGeom>
              <a:avLst/>
              <a:gdLst>
                <a:gd name="connsiteX0" fmla="*/ 31284 w 50055"/>
                <a:gd name="connsiteY0" fmla="*/ 25028 h 50055"/>
                <a:gd name="connsiteX1" fmla="*/ 25028 w 50055"/>
                <a:gd name="connsiteY1" fmla="*/ 31284 h 50055"/>
                <a:gd name="connsiteX2" fmla="*/ 18771 w 50055"/>
                <a:gd name="connsiteY2" fmla="*/ 25028 h 50055"/>
                <a:gd name="connsiteX3" fmla="*/ 25028 w 50055"/>
                <a:gd name="connsiteY3" fmla="*/ 18771 h 50055"/>
                <a:gd name="connsiteX4" fmla="*/ 31284 w 50055"/>
                <a:gd name="connsiteY4" fmla="*/ 250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1284" y="25028"/>
                  </a:moveTo>
                  <a:cubicBezTo>
                    <a:pt x="31284" y="28532"/>
                    <a:pt x="28532" y="31284"/>
                    <a:pt x="25028" y="31284"/>
                  </a:cubicBezTo>
                  <a:cubicBezTo>
                    <a:pt x="21523" y="31284"/>
                    <a:pt x="18771" y="28532"/>
                    <a:pt x="18771" y="25028"/>
                  </a:cubicBezTo>
                  <a:cubicBezTo>
                    <a:pt x="18771" y="21524"/>
                    <a:pt x="21523" y="18771"/>
                    <a:pt x="25028" y="18771"/>
                  </a:cubicBezTo>
                  <a:cubicBezTo>
                    <a:pt x="28532" y="18771"/>
                    <a:pt x="31284" y="21775"/>
                    <a:pt x="31284" y="250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56856F0-85C9-4114-B10B-D13C0BE87A94}"/>
                </a:ext>
              </a:extLst>
            </p:cNvPr>
            <p:cNvSpPr/>
            <p:nvPr/>
          </p:nvSpPr>
          <p:spPr>
            <a:xfrm>
              <a:off x="10051715" y="11426971"/>
              <a:ext cx="50055" cy="50055"/>
            </a:xfrm>
            <a:custGeom>
              <a:avLst/>
              <a:gdLst>
                <a:gd name="connsiteX0" fmla="*/ 33286 w 50055"/>
                <a:gd name="connsiteY0" fmla="*/ 26028 h 50055"/>
                <a:gd name="connsiteX1" fmla="*/ 26028 w 50055"/>
                <a:gd name="connsiteY1" fmla="*/ 33286 h 50055"/>
                <a:gd name="connsiteX2" fmla="*/ 18771 w 50055"/>
                <a:gd name="connsiteY2" fmla="*/ 26028 h 50055"/>
                <a:gd name="connsiteX3" fmla="*/ 26028 w 50055"/>
                <a:gd name="connsiteY3" fmla="*/ 18771 h 50055"/>
                <a:gd name="connsiteX4" fmla="*/ 33286 w 50055"/>
                <a:gd name="connsiteY4" fmla="*/ 260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3286" y="26028"/>
                  </a:moveTo>
                  <a:cubicBezTo>
                    <a:pt x="33286" y="30033"/>
                    <a:pt x="30032" y="33286"/>
                    <a:pt x="26028" y="33286"/>
                  </a:cubicBezTo>
                  <a:cubicBezTo>
                    <a:pt x="22023" y="33286"/>
                    <a:pt x="18771" y="30033"/>
                    <a:pt x="18771" y="26028"/>
                  </a:cubicBezTo>
                  <a:cubicBezTo>
                    <a:pt x="18771" y="22024"/>
                    <a:pt x="22023" y="18771"/>
                    <a:pt x="26028" y="18771"/>
                  </a:cubicBezTo>
                  <a:cubicBezTo>
                    <a:pt x="30032" y="18771"/>
                    <a:pt x="33286" y="22024"/>
                    <a:pt x="33286" y="260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6FC29B7-36C9-4ACD-944F-17B6E7446846}"/>
                </a:ext>
              </a:extLst>
            </p:cNvPr>
            <p:cNvSpPr/>
            <p:nvPr/>
          </p:nvSpPr>
          <p:spPr>
            <a:xfrm>
              <a:off x="10105523" y="11448245"/>
              <a:ext cx="25028" cy="25028"/>
            </a:xfrm>
            <a:custGeom>
              <a:avLst/>
              <a:gdLst>
                <a:gd name="connsiteX0" fmla="*/ 23275 w 25027"/>
                <a:gd name="connsiteY0" fmla="*/ 21023 h 25027"/>
                <a:gd name="connsiteX1" fmla="*/ 21024 w 25027"/>
                <a:gd name="connsiteY1" fmla="*/ 23275 h 25027"/>
                <a:gd name="connsiteX2" fmla="*/ 18771 w 25027"/>
                <a:gd name="connsiteY2" fmla="*/ 21023 h 25027"/>
                <a:gd name="connsiteX3" fmla="*/ 21024 w 25027"/>
                <a:gd name="connsiteY3" fmla="*/ 18771 h 25027"/>
                <a:gd name="connsiteX4" fmla="*/ 23275 w 25027"/>
                <a:gd name="connsiteY4" fmla="*/ 21023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3275" y="21023"/>
                  </a:moveTo>
                  <a:cubicBezTo>
                    <a:pt x="23275" y="22274"/>
                    <a:pt x="22275" y="23275"/>
                    <a:pt x="21024" y="23275"/>
                  </a:cubicBezTo>
                  <a:cubicBezTo>
                    <a:pt x="19773" y="23275"/>
                    <a:pt x="18771" y="22274"/>
                    <a:pt x="18771" y="21023"/>
                  </a:cubicBezTo>
                  <a:cubicBezTo>
                    <a:pt x="18771" y="19771"/>
                    <a:pt x="19773" y="18771"/>
                    <a:pt x="21024" y="18771"/>
                  </a:cubicBezTo>
                  <a:cubicBezTo>
                    <a:pt x="22275" y="18771"/>
                    <a:pt x="23275" y="19771"/>
                    <a:pt x="23275" y="2102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7E04D3-2BCF-4E3B-BC69-B94FCE6FD19E}"/>
                </a:ext>
              </a:extLst>
            </p:cNvPr>
            <p:cNvSpPr/>
            <p:nvPr/>
          </p:nvSpPr>
          <p:spPr>
            <a:xfrm>
              <a:off x="9562675" y="11324358"/>
              <a:ext cx="25028" cy="25028"/>
            </a:xfrm>
            <a:custGeom>
              <a:avLst/>
              <a:gdLst>
                <a:gd name="connsiteX0" fmla="*/ 28782 w 25027"/>
                <a:gd name="connsiteY0" fmla="*/ 23776 h 25027"/>
                <a:gd name="connsiteX1" fmla="*/ 23776 w 25027"/>
                <a:gd name="connsiteY1" fmla="*/ 28782 h 25027"/>
                <a:gd name="connsiteX2" fmla="*/ 18771 w 25027"/>
                <a:gd name="connsiteY2" fmla="*/ 23776 h 25027"/>
                <a:gd name="connsiteX3" fmla="*/ 23776 w 25027"/>
                <a:gd name="connsiteY3" fmla="*/ 18771 h 25027"/>
                <a:gd name="connsiteX4" fmla="*/ 28782 w 25027"/>
                <a:gd name="connsiteY4" fmla="*/ 23776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8782" y="23776"/>
                  </a:moveTo>
                  <a:cubicBezTo>
                    <a:pt x="28782" y="26529"/>
                    <a:pt x="26529" y="28782"/>
                    <a:pt x="23776" y="28782"/>
                  </a:cubicBezTo>
                  <a:cubicBezTo>
                    <a:pt x="21024" y="28782"/>
                    <a:pt x="18771" y="26529"/>
                    <a:pt x="18771" y="23776"/>
                  </a:cubicBezTo>
                  <a:cubicBezTo>
                    <a:pt x="18771" y="21023"/>
                    <a:pt x="21024" y="18771"/>
                    <a:pt x="23776" y="18771"/>
                  </a:cubicBezTo>
                  <a:cubicBezTo>
                    <a:pt x="26529" y="18771"/>
                    <a:pt x="28782" y="21023"/>
                    <a:pt x="28782" y="237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05161D1-BB6F-49D5-A148-DDB6B25FEFFF}"/>
                </a:ext>
              </a:extLst>
            </p:cNvPr>
            <p:cNvSpPr/>
            <p:nvPr/>
          </p:nvSpPr>
          <p:spPr>
            <a:xfrm>
              <a:off x="9643515" y="11439235"/>
              <a:ext cx="25028" cy="25028"/>
            </a:xfrm>
            <a:custGeom>
              <a:avLst/>
              <a:gdLst>
                <a:gd name="connsiteX0" fmla="*/ 26778 w 25027"/>
                <a:gd name="connsiteY0" fmla="*/ 22775 h 25027"/>
                <a:gd name="connsiteX1" fmla="*/ 22774 w 25027"/>
                <a:gd name="connsiteY1" fmla="*/ 26780 h 25027"/>
                <a:gd name="connsiteX2" fmla="*/ 18771 w 25027"/>
                <a:gd name="connsiteY2" fmla="*/ 22775 h 25027"/>
                <a:gd name="connsiteX3" fmla="*/ 22774 w 25027"/>
                <a:gd name="connsiteY3" fmla="*/ 18771 h 25027"/>
                <a:gd name="connsiteX4" fmla="*/ 26778 w 25027"/>
                <a:gd name="connsiteY4" fmla="*/ 22775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6778" y="22775"/>
                  </a:moveTo>
                  <a:cubicBezTo>
                    <a:pt x="26778" y="25028"/>
                    <a:pt x="25028" y="26780"/>
                    <a:pt x="22774" y="26780"/>
                  </a:cubicBezTo>
                  <a:cubicBezTo>
                    <a:pt x="20521" y="26780"/>
                    <a:pt x="18771" y="25028"/>
                    <a:pt x="18771" y="22775"/>
                  </a:cubicBezTo>
                  <a:cubicBezTo>
                    <a:pt x="18771" y="20523"/>
                    <a:pt x="20521" y="18771"/>
                    <a:pt x="22774" y="18771"/>
                  </a:cubicBezTo>
                  <a:cubicBezTo>
                    <a:pt x="25028" y="18771"/>
                    <a:pt x="26778" y="20523"/>
                    <a:pt x="26778" y="22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30DA0D9-20D0-4CC6-B46B-6E5C395C3FC8}"/>
                </a:ext>
              </a:extLst>
            </p:cNvPr>
            <p:cNvSpPr/>
            <p:nvPr/>
          </p:nvSpPr>
          <p:spPr>
            <a:xfrm>
              <a:off x="9610978" y="11453750"/>
              <a:ext cx="25028" cy="25028"/>
            </a:xfrm>
            <a:custGeom>
              <a:avLst/>
              <a:gdLst>
                <a:gd name="connsiteX0" fmla="*/ 30033 w 25027"/>
                <a:gd name="connsiteY0" fmla="*/ 24527 h 25027"/>
                <a:gd name="connsiteX1" fmla="*/ 24528 w 25027"/>
                <a:gd name="connsiteY1" fmla="*/ 30033 h 25027"/>
                <a:gd name="connsiteX2" fmla="*/ 18771 w 25027"/>
                <a:gd name="connsiteY2" fmla="*/ 24527 h 25027"/>
                <a:gd name="connsiteX3" fmla="*/ 24528 w 25027"/>
                <a:gd name="connsiteY3" fmla="*/ 18771 h 25027"/>
                <a:gd name="connsiteX4" fmla="*/ 30033 w 25027"/>
                <a:gd name="connsiteY4" fmla="*/ 24527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30033" y="24527"/>
                  </a:moveTo>
                  <a:cubicBezTo>
                    <a:pt x="30033" y="27530"/>
                    <a:pt x="27531" y="30033"/>
                    <a:pt x="24528" y="30033"/>
                  </a:cubicBezTo>
                  <a:cubicBezTo>
                    <a:pt x="21274" y="30033"/>
                    <a:pt x="18771" y="27530"/>
                    <a:pt x="18771" y="24527"/>
                  </a:cubicBezTo>
                  <a:cubicBezTo>
                    <a:pt x="18771" y="21524"/>
                    <a:pt x="21274" y="18771"/>
                    <a:pt x="24528" y="18771"/>
                  </a:cubicBezTo>
                  <a:cubicBezTo>
                    <a:pt x="27531" y="19021"/>
                    <a:pt x="30033" y="21524"/>
                    <a:pt x="30033" y="245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34C4AF1-B9DC-457B-99D4-0C99F70F0EDB}"/>
                </a:ext>
              </a:extLst>
            </p:cNvPr>
            <p:cNvSpPr/>
            <p:nvPr/>
          </p:nvSpPr>
          <p:spPr>
            <a:xfrm>
              <a:off x="9579443" y="11451748"/>
              <a:ext cx="25028" cy="25028"/>
            </a:xfrm>
            <a:custGeom>
              <a:avLst/>
              <a:gdLst>
                <a:gd name="connsiteX0" fmla="*/ 27782 w 25027"/>
                <a:gd name="connsiteY0" fmla="*/ 23275 h 25027"/>
                <a:gd name="connsiteX1" fmla="*/ 23277 w 25027"/>
                <a:gd name="connsiteY1" fmla="*/ 27781 h 25027"/>
                <a:gd name="connsiteX2" fmla="*/ 18771 w 25027"/>
                <a:gd name="connsiteY2" fmla="*/ 23275 h 25027"/>
                <a:gd name="connsiteX3" fmla="*/ 23277 w 25027"/>
                <a:gd name="connsiteY3" fmla="*/ 18771 h 25027"/>
                <a:gd name="connsiteX4" fmla="*/ 27782 w 25027"/>
                <a:gd name="connsiteY4" fmla="*/ 23275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7782" y="23275"/>
                  </a:moveTo>
                  <a:cubicBezTo>
                    <a:pt x="27782" y="25778"/>
                    <a:pt x="25779" y="27781"/>
                    <a:pt x="23277" y="27781"/>
                  </a:cubicBezTo>
                  <a:cubicBezTo>
                    <a:pt x="20773" y="27781"/>
                    <a:pt x="18771" y="25778"/>
                    <a:pt x="18771" y="23275"/>
                  </a:cubicBezTo>
                  <a:cubicBezTo>
                    <a:pt x="18771" y="20773"/>
                    <a:pt x="20773" y="18771"/>
                    <a:pt x="23277" y="18771"/>
                  </a:cubicBezTo>
                  <a:cubicBezTo>
                    <a:pt x="25779" y="18771"/>
                    <a:pt x="27782" y="20773"/>
                    <a:pt x="27782" y="232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CE0F7B7-48C7-4227-90E2-1D65CA657278}"/>
                </a:ext>
              </a:extLst>
            </p:cNvPr>
            <p:cNvSpPr/>
            <p:nvPr/>
          </p:nvSpPr>
          <p:spPr>
            <a:xfrm>
              <a:off x="9558171" y="11455002"/>
              <a:ext cx="25028" cy="25028"/>
            </a:xfrm>
            <a:custGeom>
              <a:avLst/>
              <a:gdLst>
                <a:gd name="connsiteX0" fmla="*/ 28782 w 25027"/>
                <a:gd name="connsiteY0" fmla="*/ 23776 h 25027"/>
                <a:gd name="connsiteX1" fmla="*/ 23776 w 25027"/>
                <a:gd name="connsiteY1" fmla="*/ 28782 h 25027"/>
                <a:gd name="connsiteX2" fmla="*/ 18771 w 25027"/>
                <a:gd name="connsiteY2" fmla="*/ 23776 h 25027"/>
                <a:gd name="connsiteX3" fmla="*/ 23776 w 25027"/>
                <a:gd name="connsiteY3" fmla="*/ 18771 h 25027"/>
                <a:gd name="connsiteX4" fmla="*/ 28782 w 25027"/>
                <a:gd name="connsiteY4" fmla="*/ 23776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8782" y="23776"/>
                  </a:moveTo>
                  <a:cubicBezTo>
                    <a:pt x="28782" y="26529"/>
                    <a:pt x="26529" y="28782"/>
                    <a:pt x="23776" y="28782"/>
                  </a:cubicBezTo>
                  <a:cubicBezTo>
                    <a:pt x="21024" y="28782"/>
                    <a:pt x="18771" y="26529"/>
                    <a:pt x="18771" y="23776"/>
                  </a:cubicBezTo>
                  <a:cubicBezTo>
                    <a:pt x="18771" y="21023"/>
                    <a:pt x="21024" y="18771"/>
                    <a:pt x="23776" y="18771"/>
                  </a:cubicBezTo>
                  <a:cubicBezTo>
                    <a:pt x="26529" y="18771"/>
                    <a:pt x="28782" y="21023"/>
                    <a:pt x="28782" y="237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76868B4-AC9B-4567-9D25-CC08F6121F59}"/>
                </a:ext>
              </a:extLst>
            </p:cNvPr>
            <p:cNvSpPr/>
            <p:nvPr/>
          </p:nvSpPr>
          <p:spPr>
            <a:xfrm>
              <a:off x="9607476" y="11301833"/>
              <a:ext cx="25028" cy="25028"/>
            </a:xfrm>
            <a:custGeom>
              <a:avLst/>
              <a:gdLst>
                <a:gd name="connsiteX0" fmla="*/ 26778 w 25027"/>
                <a:gd name="connsiteY0" fmla="*/ 22775 h 25027"/>
                <a:gd name="connsiteX1" fmla="*/ 22774 w 25027"/>
                <a:gd name="connsiteY1" fmla="*/ 26779 h 25027"/>
                <a:gd name="connsiteX2" fmla="*/ 18771 w 25027"/>
                <a:gd name="connsiteY2" fmla="*/ 22775 h 25027"/>
                <a:gd name="connsiteX3" fmla="*/ 22774 w 25027"/>
                <a:gd name="connsiteY3" fmla="*/ 18771 h 25027"/>
                <a:gd name="connsiteX4" fmla="*/ 26778 w 25027"/>
                <a:gd name="connsiteY4" fmla="*/ 22775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6778" y="22775"/>
                  </a:moveTo>
                  <a:cubicBezTo>
                    <a:pt x="26778" y="25028"/>
                    <a:pt x="25028" y="26779"/>
                    <a:pt x="22774" y="26779"/>
                  </a:cubicBezTo>
                  <a:cubicBezTo>
                    <a:pt x="20521" y="26779"/>
                    <a:pt x="18771" y="25028"/>
                    <a:pt x="18771" y="22775"/>
                  </a:cubicBezTo>
                  <a:cubicBezTo>
                    <a:pt x="18771" y="20522"/>
                    <a:pt x="20521" y="18771"/>
                    <a:pt x="22774" y="18771"/>
                  </a:cubicBezTo>
                  <a:cubicBezTo>
                    <a:pt x="25028" y="18771"/>
                    <a:pt x="26778" y="20522"/>
                    <a:pt x="26778" y="22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759D36D-AB03-4AB1-BB69-44908F11EF58}"/>
                </a:ext>
              </a:extLst>
            </p:cNvPr>
            <p:cNvSpPr/>
            <p:nvPr/>
          </p:nvSpPr>
          <p:spPr>
            <a:xfrm>
              <a:off x="9890287" y="11416710"/>
              <a:ext cx="50055" cy="50055"/>
            </a:xfrm>
            <a:custGeom>
              <a:avLst/>
              <a:gdLst>
                <a:gd name="connsiteX0" fmla="*/ 45799 w 50055"/>
                <a:gd name="connsiteY0" fmla="*/ 32286 h 50055"/>
                <a:gd name="connsiteX1" fmla="*/ 32285 w 50055"/>
                <a:gd name="connsiteY1" fmla="*/ 45800 h 50055"/>
                <a:gd name="connsiteX2" fmla="*/ 18771 w 50055"/>
                <a:gd name="connsiteY2" fmla="*/ 32286 h 50055"/>
                <a:gd name="connsiteX3" fmla="*/ 32285 w 50055"/>
                <a:gd name="connsiteY3" fmla="*/ 18771 h 50055"/>
                <a:gd name="connsiteX4" fmla="*/ 45799 w 50055"/>
                <a:gd name="connsiteY4" fmla="*/ 32286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5799" y="32286"/>
                  </a:moveTo>
                  <a:cubicBezTo>
                    <a:pt x="45799" y="39794"/>
                    <a:pt x="39793" y="45800"/>
                    <a:pt x="32285" y="45800"/>
                  </a:cubicBezTo>
                  <a:cubicBezTo>
                    <a:pt x="24777" y="45800"/>
                    <a:pt x="18771" y="39794"/>
                    <a:pt x="18771" y="32286"/>
                  </a:cubicBezTo>
                  <a:cubicBezTo>
                    <a:pt x="18771" y="24777"/>
                    <a:pt x="24777" y="18771"/>
                    <a:pt x="32285" y="18771"/>
                  </a:cubicBezTo>
                  <a:cubicBezTo>
                    <a:pt x="39793" y="18771"/>
                    <a:pt x="45799" y="24777"/>
                    <a:pt x="45799" y="322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B9E7C1F-388A-429C-B753-F3934227EEAB}"/>
                </a:ext>
              </a:extLst>
            </p:cNvPr>
            <p:cNvSpPr/>
            <p:nvPr/>
          </p:nvSpPr>
          <p:spPr>
            <a:xfrm>
              <a:off x="10013172" y="11533839"/>
              <a:ext cx="50055" cy="50055"/>
            </a:xfrm>
            <a:custGeom>
              <a:avLst/>
              <a:gdLst>
                <a:gd name="connsiteX0" fmla="*/ 32287 w 50055"/>
                <a:gd name="connsiteY0" fmla="*/ 25528 h 50055"/>
                <a:gd name="connsiteX1" fmla="*/ 25529 w 50055"/>
                <a:gd name="connsiteY1" fmla="*/ 32286 h 50055"/>
                <a:gd name="connsiteX2" fmla="*/ 18771 w 50055"/>
                <a:gd name="connsiteY2" fmla="*/ 25528 h 50055"/>
                <a:gd name="connsiteX3" fmla="*/ 25529 w 50055"/>
                <a:gd name="connsiteY3" fmla="*/ 18771 h 50055"/>
                <a:gd name="connsiteX4" fmla="*/ 32287 w 50055"/>
                <a:gd name="connsiteY4" fmla="*/ 255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2287" y="25528"/>
                  </a:moveTo>
                  <a:cubicBezTo>
                    <a:pt x="32287" y="29283"/>
                    <a:pt x="29282" y="32286"/>
                    <a:pt x="25529" y="32286"/>
                  </a:cubicBezTo>
                  <a:cubicBezTo>
                    <a:pt x="21774" y="32286"/>
                    <a:pt x="18771" y="29283"/>
                    <a:pt x="18771" y="25528"/>
                  </a:cubicBezTo>
                  <a:cubicBezTo>
                    <a:pt x="18771" y="21774"/>
                    <a:pt x="21774" y="18771"/>
                    <a:pt x="25529" y="18771"/>
                  </a:cubicBezTo>
                  <a:cubicBezTo>
                    <a:pt x="29282" y="18771"/>
                    <a:pt x="32287" y="21774"/>
                    <a:pt x="32287" y="255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333CCC3-AB54-4E49-AEA1-5C02DBBC2676}"/>
                </a:ext>
              </a:extLst>
            </p:cNvPr>
            <p:cNvSpPr/>
            <p:nvPr/>
          </p:nvSpPr>
          <p:spPr>
            <a:xfrm>
              <a:off x="10035697" y="11572131"/>
              <a:ext cx="50055" cy="50055"/>
            </a:xfrm>
            <a:custGeom>
              <a:avLst/>
              <a:gdLst>
                <a:gd name="connsiteX0" fmla="*/ 36790 w 50055"/>
                <a:gd name="connsiteY0" fmla="*/ 27781 h 50055"/>
                <a:gd name="connsiteX1" fmla="*/ 27780 w 50055"/>
                <a:gd name="connsiteY1" fmla="*/ 36791 h 50055"/>
                <a:gd name="connsiteX2" fmla="*/ 18771 w 50055"/>
                <a:gd name="connsiteY2" fmla="*/ 27781 h 50055"/>
                <a:gd name="connsiteX3" fmla="*/ 27780 w 50055"/>
                <a:gd name="connsiteY3" fmla="*/ 18771 h 50055"/>
                <a:gd name="connsiteX4" fmla="*/ 36790 w 50055"/>
                <a:gd name="connsiteY4" fmla="*/ 27781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6790" y="27781"/>
                  </a:moveTo>
                  <a:cubicBezTo>
                    <a:pt x="36790" y="32786"/>
                    <a:pt x="32786" y="36791"/>
                    <a:pt x="27780" y="36791"/>
                  </a:cubicBezTo>
                  <a:cubicBezTo>
                    <a:pt x="22774" y="36791"/>
                    <a:pt x="18771" y="32786"/>
                    <a:pt x="18771" y="27781"/>
                  </a:cubicBezTo>
                  <a:cubicBezTo>
                    <a:pt x="18771" y="22775"/>
                    <a:pt x="22774" y="18771"/>
                    <a:pt x="27780" y="18771"/>
                  </a:cubicBezTo>
                  <a:cubicBezTo>
                    <a:pt x="32786" y="18771"/>
                    <a:pt x="36790" y="22775"/>
                    <a:pt x="36790" y="2778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D903A2C-D9FD-4E82-9DC4-E4DB834D5FD8}"/>
                </a:ext>
              </a:extLst>
            </p:cNvPr>
            <p:cNvSpPr/>
            <p:nvPr/>
          </p:nvSpPr>
          <p:spPr>
            <a:xfrm>
              <a:off x="10026687" y="11593655"/>
              <a:ext cx="50055" cy="50055"/>
            </a:xfrm>
            <a:custGeom>
              <a:avLst/>
              <a:gdLst>
                <a:gd name="connsiteX0" fmla="*/ 41295 w 50055"/>
                <a:gd name="connsiteY0" fmla="*/ 30033 h 50055"/>
                <a:gd name="connsiteX1" fmla="*/ 30032 w 50055"/>
                <a:gd name="connsiteY1" fmla="*/ 41295 h 50055"/>
                <a:gd name="connsiteX2" fmla="*/ 18771 w 50055"/>
                <a:gd name="connsiteY2" fmla="*/ 30033 h 50055"/>
                <a:gd name="connsiteX3" fmla="*/ 30032 w 50055"/>
                <a:gd name="connsiteY3" fmla="*/ 18771 h 50055"/>
                <a:gd name="connsiteX4" fmla="*/ 41295 w 50055"/>
                <a:gd name="connsiteY4" fmla="*/ 30033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1295" y="30033"/>
                  </a:moveTo>
                  <a:cubicBezTo>
                    <a:pt x="41295" y="36290"/>
                    <a:pt x="36289" y="41295"/>
                    <a:pt x="30032" y="41295"/>
                  </a:cubicBezTo>
                  <a:cubicBezTo>
                    <a:pt x="23775" y="41295"/>
                    <a:pt x="18771" y="36290"/>
                    <a:pt x="18771" y="30033"/>
                  </a:cubicBezTo>
                  <a:cubicBezTo>
                    <a:pt x="18771" y="23776"/>
                    <a:pt x="23775" y="18771"/>
                    <a:pt x="30032" y="18771"/>
                  </a:cubicBezTo>
                  <a:cubicBezTo>
                    <a:pt x="36289" y="18771"/>
                    <a:pt x="41295" y="23776"/>
                    <a:pt x="41295" y="300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6E1F274-51C9-40A1-853D-9D877F392F53}"/>
                </a:ext>
              </a:extLst>
            </p:cNvPr>
            <p:cNvSpPr/>
            <p:nvPr/>
          </p:nvSpPr>
          <p:spPr>
            <a:xfrm>
              <a:off x="10024434" y="11633188"/>
              <a:ext cx="50055" cy="50055"/>
            </a:xfrm>
            <a:custGeom>
              <a:avLst/>
              <a:gdLst>
                <a:gd name="connsiteX0" fmla="*/ 39043 w 50055"/>
                <a:gd name="connsiteY0" fmla="*/ 28792 h 50055"/>
                <a:gd name="connsiteX1" fmla="*/ 28782 w 50055"/>
                <a:gd name="connsiteY1" fmla="*/ 39053 h 50055"/>
                <a:gd name="connsiteX2" fmla="*/ 18771 w 50055"/>
                <a:gd name="connsiteY2" fmla="*/ 28792 h 50055"/>
                <a:gd name="connsiteX3" fmla="*/ 28782 w 50055"/>
                <a:gd name="connsiteY3" fmla="*/ 18781 h 50055"/>
                <a:gd name="connsiteX4" fmla="*/ 39043 w 50055"/>
                <a:gd name="connsiteY4" fmla="*/ 28792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9043" y="28792"/>
                  </a:moveTo>
                  <a:cubicBezTo>
                    <a:pt x="39043" y="34298"/>
                    <a:pt x="34538" y="39053"/>
                    <a:pt x="28782" y="39053"/>
                  </a:cubicBezTo>
                  <a:cubicBezTo>
                    <a:pt x="23275" y="39053"/>
                    <a:pt x="18771" y="34548"/>
                    <a:pt x="18771" y="28792"/>
                  </a:cubicBezTo>
                  <a:cubicBezTo>
                    <a:pt x="18771" y="23285"/>
                    <a:pt x="23275" y="18781"/>
                    <a:pt x="28782" y="18781"/>
                  </a:cubicBezTo>
                  <a:cubicBezTo>
                    <a:pt x="34538" y="18530"/>
                    <a:pt x="39043" y="23036"/>
                    <a:pt x="39043" y="2879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7B24582-AE4B-4596-9DDE-5FB2E6C0C49F}"/>
                </a:ext>
              </a:extLst>
            </p:cNvPr>
            <p:cNvSpPr/>
            <p:nvPr/>
          </p:nvSpPr>
          <p:spPr>
            <a:xfrm>
              <a:off x="10081997" y="11640957"/>
              <a:ext cx="50055" cy="50055"/>
            </a:xfrm>
            <a:custGeom>
              <a:avLst/>
              <a:gdLst>
                <a:gd name="connsiteX0" fmla="*/ 32287 w 50055"/>
                <a:gd name="connsiteY0" fmla="*/ 25528 h 50055"/>
                <a:gd name="connsiteX1" fmla="*/ 25529 w 50055"/>
                <a:gd name="connsiteY1" fmla="*/ 32286 h 50055"/>
                <a:gd name="connsiteX2" fmla="*/ 18771 w 50055"/>
                <a:gd name="connsiteY2" fmla="*/ 25528 h 50055"/>
                <a:gd name="connsiteX3" fmla="*/ 25529 w 50055"/>
                <a:gd name="connsiteY3" fmla="*/ 18771 h 50055"/>
                <a:gd name="connsiteX4" fmla="*/ 32287 w 50055"/>
                <a:gd name="connsiteY4" fmla="*/ 255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2287" y="25528"/>
                  </a:moveTo>
                  <a:cubicBezTo>
                    <a:pt x="32287" y="29283"/>
                    <a:pt x="29282" y="32286"/>
                    <a:pt x="25529" y="32286"/>
                  </a:cubicBezTo>
                  <a:cubicBezTo>
                    <a:pt x="21774" y="32286"/>
                    <a:pt x="18771" y="29283"/>
                    <a:pt x="18771" y="25528"/>
                  </a:cubicBezTo>
                  <a:cubicBezTo>
                    <a:pt x="18771" y="21774"/>
                    <a:pt x="21774" y="18771"/>
                    <a:pt x="25529" y="18771"/>
                  </a:cubicBezTo>
                  <a:cubicBezTo>
                    <a:pt x="29282" y="18771"/>
                    <a:pt x="32287" y="21774"/>
                    <a:pt x="32287" y="255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0225721-CD8B-4D93-A39C-A071B9620440}"/>
                </a:ext>
              </a:extLst>
            </p:cNvPr>
            <p:cNvSpPr/>
            <p:nvPr/>
          </p:nvSpPr>
          <p:spPr>
            <a:xfrm>
              <a:off x="10069734" y="11612907"/>
              <a:ext cx="25028" cy="25028"/>
            </a:xfrm>
            <a:custGeom>
              <a:avLst/>
              <a:gdLst>
                <a:gd name="connsiteX0" fmla="*/ 28782 w 25027"/>
                <a:gd name="connsiteY0" fmla="*/ 23796 h 25027"/>
                <a:gd name="connsiteX1" fmla="*/ 23776 w 25027"/>
                <a:gd name="connsiteY1" fmla="*/ 28801 h 25027"/>
                <a:gd name="connsiteX2" fmla="*/ 18771 w 25027"/>
                <a:gd name="connsiteY2" fmla="*/ 23796 h 25027"/>
                <a:gd name="connsiteX3" fmla="*/ 23776 w 25027"/>
                <a:gd name="connsiteY3" fmla="*/ 18790 h 25027"/>
                <a:gd name="connsiteX4" fmla="*/ 28782 w 25027"/>
                <a:gd name="connsiteY4" fmla="*/ 23796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8782" y="23796"/>
                  </a:moveTo>
                  <a:cubicBezTo>
                    <a:pt x="28782" y="26548"/>
                    <a:pt x="26529" y="28801"/>
                    <a:pt x="23776" y="28801"/>
                  </a:cubicBezTo>
                  <a:cubicBezTo>
                    <a:pt x="21024" y="28801"/>
                    <a:pt x="18771" y="26548"/>
                    <a:pt x="18771" y="23796"/>
                  </a:cubicBezTo>
                  <a:cubicBezTo>
                    <a:pt x="18771" y="21042"/>
                    <a:pt x="21024" y="18790"/>
                    <a:pt x="23776" y="18790"/>
                  </a:cubicBezTo>
                  <a:cubicBezTo>
                    <a:pt x="26529" y="18539"/>
                    <a:pt x="28782" y="20792"/>
                    <a:pt x="28782" y="2379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D3D33-7FA0-47D2-BC35-DC3DF1D05E06}"/>
                </a:ext>
              </a:extLst>
            </p:cNvPr>
            <p:cNvSpPr/>
            <p:nvPr/>
          </p:nvSpPr>
          <p:spPr>
            <a:xfrm>
              <a:off x="9984890" y="11627442"/>
              <a:ext cx="50055" cy="50055"/>
            </a:xfrm>
            <a:custGeom>
              <a:avLst/>
              <a:gdLst>
                <a:gd name="connsiteX0" fmla="*/ 44800 w 50055"/>
                <a:gd name="connsiteY0" fmla="*/ 31785 h 50055"/>
                <a:gd name="connsiteX1" fmla="*/ 31785 w 50055"/>
                <a:gd name="connsiteY1" fmla="*/ 44800 h 50055"/>
                <a:gd name="connsiteX2" fmla="*/ 18771 w 50055"/>
                <a:gd name="connsiteY2" fmla="*/ 31785 h 50055"/>
                <a:gd name="connsiteX3" fmla="*/ 31785 w 50055"/>
                <a:gd name="connsiteY3" fmla="*/ 18771 h 50055"/>
                <a:gd name="connsiteX4" fmla="*/ 44800 w 50055"/>
                <a:gd name="connsiteY4" fmla="*/ 31785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4800" y="31785"/>
                  </a:moveTo>
                  <a:cubicBezTo>
                    <a:pt x="44800" y="39043"/>
                    <a:pt x="39043" y="44800"/>
                    <a:pt x="31785" y="44800"/>
                  </a:cubicBezTo>
                  <a:cubicBezTo>
                    <a:pt x="24528" y="44800"/>
                    <a:pt x="18771" y="39043"/>
                    <a:pt x="18771" y="31785"/>
                  </a:cubicBezTo>
                  <a:cubicBezTo>
                    <a:pt x="18771" y="24527"/>
                    <a:pt x="24528" y="18771"/>
                    <a:pt x="31785" y="18771"/>
                  </a:cubicBezTo>
                  <a:cubicBezTo>
                    <a:pt x="39043" y="18771"/>
                    <a:pt x="44800" y="24527"/>
                    <a:pt x="44800" y="317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9F70EA-ECA2-4EC3-90C1-F57BD2A794CB}"/>
                </a:ext>
              </a:extLst>
            </p:cNvPr>
            <p:cNvSpPr/>
            <p:nvPr/>
          </p:nvSpPr>
          <p:spPr>
            <a:xfrm>
              <a:off x="10004162" y="11679249"/>
              <a:ext cx="50055" cy="50055"/>
            </a:xfrm>
            <a:custGeom>
              <a:avLst/>
              <a:gdLst>
                <a:gd name="connsiteX0" fmla="*/ 31284 w 50055"/>
                <a:gd name="connsiteY0" fmla="*/ 25028 h 50055"/>
                <a:gd name="connsiteX1" fmla="*/ 25028 w 50055"/>
                <a:gd name="connsiteY1" fmla="*/ 31284 h 50055"/>
                <a:gd name="connsiteX2" fmla="*/ 18771 w 50055"/>
                <a:gd name="connsiteY2" fmla="*/ 25028 h 50055"/>
                <a:gd name="connsiteX3" fmla="*/ 25028 w 50055"/>
                <a:gd name="connsiteY3" fmla="*/ 18771 h 50055"/>
                <a:gd name="connsiteX4" fmla="*/ 31284 w 50055"/>
                <a:gd name="connsiteY4" fmla="*/ 250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1284" y="25028"/>
                  </a:moveTo>
                  <a:cubicBezTo>
                    <a:pt x="31284" y="28532"/>
                    <a:pt x="28532" y="31284"/>
                    <a:pt x="25028" y="31284"/>
                  </a:cubicBezTo>
                  <a:cubicBezTo>
                    <a:pt x="21523" y="31284"/>
                    <a:pt x="18771" y="28532"/>
                    <a:pt x="18771" y="25028"/>
                  </a:cubicBezTo>
                  <a:cubicBezTo>
                    <a:pt x="18771" y="21524"/>
                    <a:pt x="21523" y="18771"/>
                    <a:pt x="25028" y="18771"/>
                  </a:cubicBezTo>
                  <a:cubicBezTo>
                    <a:pt x="28532" y="18771"/>
                    <a:pt x="31284" y="21524"/>
                    <a:pt x="31284" y="250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C8BD339-E2B4-4109-BD11-8AE0A0D9A045}"/>
                </a:ext>
              </a:extLst>
            </p:cNvPr>
            <p:cNvSpPr/>
            <p:nvPr/>
          </p:nvSpPr>
          <p:spPr>
            <a:xfrm>
              <a:off x="10044707" y="11693765"/>
              <a:ext cx="50055" cy="50055"/>
            </a:xfrm>
            <a:custGeom>
              <a:avLst/>
              <a:gdLst>
                <a:gd name="connsiteX0" fmla="*/ 31284 w 50055"/>
                <a:gd name="connsiteY0" fmla="*/ 25028 h 50055"/>
                <a:gd name="connsiteX1" fmla="*/ 25028 w 50055"/>
                <a:gd name="connsiteY1" fmla="*/ 31284 h 50055"/>
                <a:gd name="connsiteX2" fmla="*/ 18771 w 50055"/>
                <a:gd name="connsiteY2" fmla="*/ 25028 h 50055"/>
                <a:gd name="connsiteX3" fmla="*/ 25028 w 50055"/>
                <a:gd name="connsiteY3" fmla="*/ 18771 h 50055"/>
                <a:gd name="connsiteX4" fmla="*/ 31284 w 50055"/>
                <a:gd name="connsiteY4" fmla="*/ 250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1284" y="25028"/>
                  </a:moveTo>
                  <a:cubicBezTo>
                    <a:pt x="31284" y="28531"/>
                    <a:pt x="28532" y="31284"/>
                    <a:pt x="25028" y="31284"/>
                  </a:cubicBezTo>
                  <a:cubicBezTo>
                    <a:pt x="21523" y="31284"/>
                    <a:pt x="18771" y="28531"/>
                    <a:pt x="18771" y="25028"/>
                  </a:cubicBezTo>
                  <a:cubicBezTo>
                    <a:pt x="18771" y="21523"/>
                    <a:pt x="21523" y="18771"/>
                    <a:pt x="25028" y="18771"/>
                  </a:cubicBezTo>
                  <a:cubicBezTo>
                    <a:pt x="28532" y="18771"/>
                    <a:pt x="31284" y="21774"/>
                    <a:pt x="31284" y="250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11D3EC6-9BA7-4DA6-9BBC-EB4D22B6F475}"/>
                </a:ext>
              </a:extLst>
            </p:cNvPr>
            <p:cNvSpPr/>
            <p:nvPr/>
          </p:nvSpPr>
          <p:spPr>
            <a:xfrm>
              <a:off x="9709337" y="11704026"/>
              <a:ext cx="75083" cy="75083"/>
            </a:xfrm>
            <a:custGeom>
              <a:avLst/>
              <a:gdLst>
                <a:gd name="connsiteX0" fmla="*/ 56813 w 75082"/>
                <a:gd name="connsiteY0" fmla="*/ 38042 h 75082"/>
                <a:gd name="connsiteX1" fmla="*/ 37792 w 75082"/>
                <a:gd name="connsiteY1" fmla="*/ 57064 h 75082"/>
                <a:gd name="connsiteX2" fmla="*/ 18771 w 75082"/>
                <a:gd name="connsiteY2" fmla="*/ 38042 h 75082"/>
                <a:gd name="connsiteX3" fmla="*/ 37792 w 75082"/>
                <a:gd name="connsiteY3" fmla="*/ 18771 h 75082"/>
                <a:gd name="connsiteX4" fmla="*/ 56813 w 75082"/>
                <a:gd name="connsiteY4" fmla="*/ 38042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75082">
                  <a:moveTo>
                    <a:pt x="56813" y="38042"/>
                  </a:moveTo>
                  <a:cubicBezTo>
                    <a:pt x="56813" y="48554"/>
                    <a:pt x="48305" y="57064"/>
                    <a:pt x="37792" y="57064"/>
                  </a:cubicBezTo>
                  <a:cubicBezTo>
                    <a:pt x="27281" y="57064"/>
                    <a:pt x="18771" y="48554"/>
                    <a:pt x="18771" y="38042"/>
                  </a:cubicBezTo>
                  <a:cubicBezTo>
                    <a:pt x="18771" y="27530"/>
                    <a:pt x="27281" y="18771"/>
                    <a:pt x="37792" y="18771"/>
                  </a:cubicBezTo>
                  <a:cubicBezTo>
                    <a:pt x="48305" y="18771"/>
                    <a:pt x="56813" y="27281"/>
                    <a:pt x="56813" y="380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13881BB-06FE-47A6-8439-4E3626905C97}"/>
                </a:ext>
              </a:extLst>
            </p:cNvPr>
            <p:cNvSpPr/>
            <p:nvPr/>
          </p:nvSpPr>
          <p:spPr>
            <a:xfrm>
              <a:off x="9683058" y="11721033"/>
              <a:ext cx="50055" cy="50055"/>
            </a:xfrm>
            <a:custGeom>
              <a:avLst/>
              <a:gdLst>
                <a:gd name="connsiteX0" fmla="*/ 34538 w 50055"/>
                <a:gd name="connsiteY0" fmla="*/ 26542 h 50055"/>
                <a:gd name="connsiteX1" fmla="*/ 26780 w 50055"/>
                <a:gd name="connsiteY1" fmla="*/ 34551 h 50055"/>
                <a:gd name="connsiteX2" fmla="*/ 18771 w 50055"/>
                <a:gd name="connsiteY2" fmla="*/ 26542 h 50055"/>
                <a:gd name="connsiteX3" fmla="*/ 26780 w 50055"/>
                <a:gd name="connsiteY3" fmla="*/ 18783 h 50055"/>
                <a:gd name="connsiteX4" fmla="*/ 34538 w 50055"/>
                <a:gd name="connsiteY4" fmla="*/ 26542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4538" y="26542"/>
                  </a:moveTo>
                  <a:cubicBezTo>
                    <a:pt x="34538" y="30796"/>
                    <a:pt x="31034" y="34551"/>
                    <a:pt x="26780" y="34551"/>
                  </a:cubicBezTo>
                  <a:cubicBezTo>
                    <a:pt x="22525" y="34551"/>
                    <a:pt x="18771" y="31047"/>
                    <a:pt x="18771" y="26542"/>
                  </a:cubicBezTo>
                  <a:cubicBezTo>
                    <a:pt x="18771" y="22287"/>
                    <a:pt x="22275" y="18783"/>
                    <a:pt x="26780" y="18783"/>
                  </a:cubicBezTo>
                  <a:cubicBezTo>
                    <a:pt x="31034" y="18533"/>
                    <a:pt x="34538" y="22037"/>
                    <a:pt x="34538" y="265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7A46446-E483-41A5-B79F-9490335E96AF}"/>
                </a:ext>
              </a:extLst>
            </p:cNvPr>
            <p:cNvSpPr/>
            <p:nvPr/>
          </p:nvSpPr>
          <p:spPr>
            <a:xfrm>
              <a:off x="9691067" y="11693765"/>
              <a:ext cx="50055" cy="50055"/>
            </a:xfrm>
            <a:custGeom>
              <a:avLst/>
              <a:gdLst>
                <a:gd name="connsiteX0" fmla="*/ 32285 w 50055"/>
                <a:gd name="connsiteY0" fmla="*/ 25528 h 50055"/>
                <a:gd name="connsiteX1" fmla="*/ 25529 w 50055"/>
                <a:gd name="connsiteY1" fmla="*/ 32285 h 50055"/>
                <a:gd name="connsiteX2" fmla="*/ 18771 w 50055"/>
                <a:gd name="connsiteY2" fmla="*/ 25528 h 50055"/>
                <a:gd name="connsiteX3" fmla="*/ 25529 w 50055"/>
                <a:gd name="connsiteY3" fmla="*/ 18771 h 50055"/>
                <a:gd name="connsiteX4" fmla="*/ 32285 w 50055"/>
                <a:gd name="connsiteY4" fmla="*/ 255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2285" y="25528"/>
                  </a:moveTo>
                  <a:cubicBezTo>
                    <a:pt x="32285" y="29282"/>
                    <a:pt x="29282" y="32285"/>
                    <a:pt x="25529" y="32285"/>
                  </a:cubicBezTo>
                  <a:cubicBezTo>
                    <a:pt x="21774" y="32285"/>
                    <a:pt x="18771" y="29282"/>
                    <a:pt x="18771" y="25528"/>
                  </a:cubicBezTo>
                  <a:cubicBezTo>
                    <a:pt x="18771" y="21774"/>
                    <a:pt x="21774" y="18771"/>
                    <a:pt x="25529" y="18771"/>
                  </a:cubicBezTo>
                  <a:cubicBezTo>
                    <a:pt x="29282" y="18771"/>
                    <a:pt x="32285" y="21774"/>
                    <a:pt x="32285" y="255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D204F3-B418-4DF6-B694-E863F6DD3F61}"/>
                </a:ext>
              </a:extLst>
            </p:cNvPr>
            <p:cNvSpPr/>
            <p:nvPr/>
          </p:nvSpPr>
          <p:spPr>
            <a:xfrm>
              <a:off x="9647018" y="11734310"/>
              <a:ext cx="50055" cy="50055"/>
            </a:xfrm>
            <a:custGeom>
              <a:avLst/>
              <a:gdLst>
                <a:gd name="connsiteX0" fmla="*/ 49305 w 50055"/>
                <a:gd name="connsiteY0" fmla="*/ 34037 h 50055"/>
                <a:gd name="connsiteX1" fmla="*/ 34039 w 50055"/>
                <a:gd name="connsiteY1" fmla="*/ 49304 h 50055"/>
                <a:gd name="connsiteX2" fmla="*/ 18771 w 50055"/>
                <a:gd name="connsiteY2" fmla="*/ 34037 h 50055"/>
                <a:gd name="connsiteX3" fmla="*/ 34039 w 50055"/>
                <a:gd name="connsiteY3" fmla="*/ 18771 h 50055"/>
                <a:gd name="connsiteX4" fmla="*/ 49305 w 50055"/>
                <a:gd name="connsiteY4" fmla="*/ 34037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9305" y="34037"/>
                  </a:moveTo>
                  <a:cubicBezTo>
                    <a:pt x="49305" y="42546"/>
                    <a:pt x="42547" y="49304"/>
                    <a:pt x="34039" y="49304"/>
                  </a:cubicBezTo>
                  <a:cubicBezTo>
                    <a:pt x="25529" y="49304"/>
                    <a:pt x="18771" y="42546"/>
                    <a:pt x="18771" y="34037"/>
                  </a:cubicBezTo>
                  <a:cubicBezTo>
                    <a:pt x="18771" y="25528"/>
                    <a:pt x="25529" y="18771"/>
                    <a:pt x="34039" y="18771"/>
                  </a:cubicBezTo>
                  <a:cubicBezTo>
                    <a:pt x="42297" y="18771"/>
                    <a:pt x="49305" y="25778"/>
                    <a:pt x="49305" y="3403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3BBA9C1-F5CC-4F10-94DA-202A4F3181DD}"/>
                </a:ext>
              </a:extLst>
            </p:cNvPr>
            <p:cNvSpPr/>
            <p:nvPr/>
          </p:nvSpPr>
          <p:spPr>
            <a:xfrm>
              <a:off x="9600968" y="11718542"/>
              <a:ext cx="50055" cy="50055"/>
            </a:xfrm>
            <a:custGeom>
              <a:avLst/>
              <a:gdLst>
                <a:gd name="connsiteX0" fmla="*/ 34538 w 50055"/>
                <a:gd name="connsiteY0" fmla="*/ 26780 h 50055"/>
                <a:gd name="connsiteX1" fmla="*/ 26529 w 50055"/>
                <a:gd name="connsiteY1" fmla="*/ 34538 h 50055"/>
                <a:gd name="connsiteX2" fmla="*/ 18771 w 50055"/>
                <a:gd name="connsiteY2" fmla="*/ 26780 h 50055"/>
                <a:gd name="connsiteX3" fmla="*/ 26529 w 50055"/>
                <a:gd name="connsiteY3" fmla="*/ 18771 h 50055"/>
                <a:gd name="connsiteX4" fmla="*/ 34538 w 50055"/>
                <a:gd name="connsiteY4" fmla="*/ 26780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4538" y="26780"/>
                  </a:moveTo>
                  <a:cubicBezTo>
                    <a:pt x="34538" y="31034"/>
                    <a:pt x="31034" y="34538"/>
                    <a:pt x="26529" y="34538"/>
                  </a:cubicBezTo>
                  <a:cubicBezTo>
                    <a:pt x="22273" y="34538"/>
                    <a:pt x="18771" y="31034"/>
                    <a:pt x="18771" y="26780"/>
                  </a:cubicBezTo>
                  <a:cubicBezTo>
                    <a:pt x="18771" y="22274"/>
                    <a:pt x="22273" y="18771"/>
                    <a:pt x="26529" y="18771"/>
                  </a:cubicBezTo>
                  <a:cubicBezTo>
                    <a:pt x="31034" y="18771"/>
                    <a:pt x="34538" y="22274"/>
                    <a:pt x="34538" y="267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FD54726-0C7B-4014-9F5C-48EA2A8D7A9E}"/>
                </a:ext>
              </a:extLst>
            </p:cNvPr>
            <p:cNvSpPr/>
            <p:nvPr/>
          </p:nvSpPr>
          <p:spPr>
            <a:xfrm>
              <a:off x="9537648" y="11687007"/>
              <a:ext cx="50055" cy="50055"/>
            </a:xfrm>
            <a:custGeom>
              <a:avLst/>
              <a:gdLst>
                <a:gd name="connsiteX0" fmla="*/ 31284 w 50055"/>
                <a:gd name="connsiteY0" fmla="*/ 25028 h 50055"/>
                <a:gd name="connsiteX1" fmla="*/ 25028 w 50055"/>
                <a:gd name="connsiteY1" fmla="*/ 31284 h 50055"/>
                <a:gd name="connsiteX2" fmla="*/ 18771 w 50055"/>
                <a:gd name="connsiteY2" fmla="*/ 25028 h 50055"/>
                <a:gd name="connsiteX3" fmla="*/ 25028 w 50055"/>
                <a:gd name="connsiteY3" fmla="*/ 18771 h 50055"/>
                <a:gd name="connsiteX4" fmla="*/ 31284 w 50055"/>
                <a:gd name="connsiteY4" fmla="*/ 250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1284" y="25028"/>
                  </a:moveTo>
                  <a:cubicBezTo>
                    <a:pt x="31284" y="28532"/>
                    <a:pt x="28532" y="31284"/>
                    <a:pt x="25028" y="31284"/>
                  </a:cubicBezTo>
                  <a:cubicBezTo>
                    <a:pt x="21523" y="31284"/>
                    <a:pt x="18771" y="28532"/>
                    <a:pt x="18771" y="25028"/>
                  </a:cubicBezTo>
                  <a:cubicBezTo>
                    <a:pt x="18771" y="21524"/>
                    <a:pt x="21523" y="18771"/>
                    <a:pt x="25028" y="18771"/>
                  </a:cubicBezTo>
                  <a:cubicBezTo>
                    <a:pt x="28532" y="18771"/>
                    <a:pt x="31284" y="21524"/>
                    <a:pt x="31284" y="250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4D7DA81-05B3-42E5-98AA-DE93B9FAD90E}"/>
                </a:ext>
              </a:extLst>
            </p:cNvPr>
            <p:cNvSpPr/>
            <p:nvPr/>
          </p:nvSpPr>
          <p:spPr>
            <a:xfrm>
              <a:off x="9535645" y="11625189"/>
              <a:ext cx="25028" cy="25028"/>
            </a:xfrm>
            <a:custGeom>
              <a:avLst/>
              <a:gdLst>
                <a:gd name="connsiteX0" fmla="*/ 28782 w 25027"/>
                <a:gd name="connsiteY0" fmla="*/ 23776 h 25027"/>
                <a:gd name="connsiteX1" fmla="*/ 23776 w 25027"/>
                <a:gd name="connsiteY1" fmla="*/ 28782 h 25027"/>
                <a:gd name="connsiteX2" fmla="*/ 18771 w 25027"/>
                <a:gd name="connsiteY2" fmla="*/ 23776 h 25027"/>
                <a:gd name="connsiteX3" fmla="*/ 23776 w 25027"/>
                <a:gd name="connsiteY3" fmla="*/ 18771 h 25027"/>
                <a:gd name="connsiteX4" fmla="*/ 28782 w 25027"/>
                <a:gd name="connsiteY4" fmla="*/ 23776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8782" y="23776"/>
                  </a:moveTo>
                  <a:cubicBezTo>
                    <a:pt x="28782" y="26529"/>
                    <a:pt x="26531" y="28782"/>
                    <a:pt x="23776" y="28782"/>
                  </a:cubicBezTo>
                  <a:cubicBezTo>
                    <a:pt x="21024" y="28782"/>
                    <a:pt x="18771" y="26529"/>
                    <a:pt x="18771" y="23776"/>
                  </a:cubicBezTo>
                  <a:cubicBezTo>
                    <a:pt x="18771" y="21023"/>
                    <a:pt x="21024" y="18771"/>
                    <a:pt x="23776" y="18771"/>
                  </a:cubicBezTo>
                  <a:cubicBezTo>
                    <a:pt x="26531" y="18771"/>
                    <a:pt x="28782" y="21023"/>
                    <a:pt x="28782" y="237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40779C2-32ED-4408-9420-0C8A20FF90DA}"/>
                </a:ext>
              </a:extLst>
            </p:cNvPr>
            <p:cNvSpPr/>
            <p:nvPr/>
          </p:nvSpPr>
          <p:spPr>
            <a:xfrm>
              <a:off x="9555919" y="11646700"/>
              <a:ext cx="50055" cy="50055"/>
            </a:xfrm>
            <a:custGeom>
              <a:avLst/>
              <a:gdLst>
                <a:gd name="connsiteX0" fmla="*/ 33286 w 50055"/>
                <a:gd name="connsiteY0" fmla="*/ 26042 h 50055"/>
                <a:gd name="connsiteX1" fmla="*/ 26028 w 50055"/>
                <a:gd name="connsiteY1" fmla="*/ 33300 h 50055"/>
                <a:gd name="connsiteX2" fmla="*/ 18771 w 50055"/>
                <a:gd name="connsiteY2" fmla="*/ 26042 h 50055"/>
                <a:gd name="connsiteX3" fmla="*/ 26028 w 50055"/>
                <a:gd name="connsiteY3" fmla="*/ 18784 h 50055"/>
                <a:gd name="connsiteX4" fmla="*/ 33286 w 50055"/>
                <a:gd name="connsiteY4" fmla="*/ 26042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3286" y="26042"/>
                  </a:moveTo>
                  <a:cubicBezTo>
                    <a:pt x="33286" y="30046"/>
                    <a:pt x="30032" y="33300"/>
                    <a:pt x="26028" y="33300"/>
                  </a:cubicBezTo>
                  <a:cubicBezTo>
                    <a:pt x="22023" y="33300"/>
                    <a:pt x="18771" y="30046"/>
                    <a:pt x="18771" y="26042"/>
                  </a:cubicBezTo>
                  <a:cubicBezTo>
                    <a:pt x="18771" y="22038"/>
                    <a:pt x="22023" y="18784"/>
                    <a:pt x="26028" y="18784"/>
                  </a:cubicBezTo>
                  <a:cubicBezTo>
                    <a:pt x="30032" y="18534"/>
                    <a:pt x="33286" y="21787"/>
                    <a:pt x="33286" y="260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09B4ABC-9ADC-416A-A36D-1F0462F105F7}"/>
                </a:ext>
              </a:extLst>
            </p:cNvPr>
            <p:cNvSpPr/>
            <p:nvPr/>
          </p:nvSpPr>
          <p:spPr>
            <a:xfrm>
              <a:off x="9567180" y="11682502"/>
              <a:ext cx="50055" cy="50055"/>
            </a:xfrm>
            <a:custGeom>
              <a:avLst/>
              <a:gdLst>
                <a:gd name="connsiteX0" fmla="*/ 32287 w 50055"/>
                <a:gd name="connsiteY0" fmla="*/ 25528 h 50055"/>
                <a:gd name="connsiteX1" fmla="*/ 25529 w 50055"/>
                <a:gd name="connsiteY1" fmla="*/ 32286 h 50055"/>
                <a:gd name="connsiteX2" fmla="*/ 18771 w 50055"/>
                <a:gd name="connsiteY2" fmla="*/ 25528 h 50055"/>
                <a:gd name="connsiteX3" fmla="*/ 25529 w 50055"/>
                <a:gd name="connsiteY3" fmla="*/ 18771 h 50055"/>
                <a:gd name="connsiteX4" fmla="*/ 32287 w 50055"/>
                <a:gd name="connsiteY4" fmla="*/ 255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2287" y="25528"/>
                  </a:moveTo>
                  <a:cubicBezTo>
                    <a:pt x="32287" y="29283"/>
                    <a:pt x="29283" y="32286"/>
                    <a:pt x="25529" y="32286"/>
                  </a:cubicBezTo>
                  <a:cubicBezTo>
                    <a:pt x="21774" y="32286"/>
                    <a:pt x="18771" y="29283"/>
                    <a:pt x="18771" y="25528"/>
                  </a:cubicBezTo>
                  <a:cubicBezTo>
                    <a:pt x="18771" y="21774"/>
                    <a:pt x="21774" y="18771"/>
                    <a:pt x="25529" y="18771"/>
                  </a:cubicBezTo>
                  <a:cubicBezTo>
                    <a:pt x="29033" y="18771"/>
                    <a:pt x="32287" y="22024"/>
                    <a:pt x="32287" y="255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B32558D-E58D-4D1A-9CBD-7AF697200616}"/>
                </a:ext>
              </a:extLst>
            </p:cNvPr>
            <p:cNvSpPr/>
            <p:nvPr/>
          </p:nvSpPr>
          <p:spPr>
            <a:xfrm>
              <a:off x="9562425" y="11718542"/>
              <a:ext cx="50055" cy="50055"/>
            </a:xfrm>
            <a:custGeom>
              <a:avLst/>
              <a:gdLst>
                <a:gd name="connsiteX0" fmla="*/ 39293 w 50055"/>
                <a:gd name="connsiteY0" fmla="*/ 29032 h 50055"/>
                <a:gd name="connsiteX1" fmla="*/ 29033 w 50055"/>
                <a:gd name="connsiteY1" fmla="*/ 39293 h 50055"/>
                <a:gd name="connsiteX2" fmla="*/ 18771 w 50055"/>
                <a:gd name="connsiteY2" fmla="*/ 29032 h 50055"/>
                <a:gd name="connsiteX3" fmla="*/ 29033 w 50055"/>
                <a:gd name="connsiteY3" fmla="*/ 18771 h 50055"/>
                <a:gd name="connsiteX4" fmla="*/ 39293 w 50055"/>
                <a:gd name="connsiteY4" fmla="*/ 29032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9293" y="29032"/>
                  </a:moveTo>
                  <a:cubicBezTo>
                    <a:pt x="39293" y="34538"/>
                    <a:pt x="34789" y="39293"/>
                    <a:pt x="29033" y="39293"/>
                  </a:cubicBezTo>
                  <a:cubicBezTo>
                    <a:pt x="23526" y="39293"/>
                    <a:pt x="18771" y="34788"/>
                    <a:pt x="18771" y="29032"/>
                  </a:cubicBezTo>
                  <a:cubicBezTo>
                    <a:pt x="18771" y="23526"/>
                    <a:pt x="23275" y="18771"/>
                    <a:pt x="29033" y="18771"/>
                  </a:cubicBezTo>
                  <a:cubicBezTo>
                    <a:pt x="34538" y="18771"/>
                    <a:pt x="39293" y="23526"/>
                    <a:pt x="39293" y="2903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FEE4C67-4CD6-4F1C-B5A4-7F721D26CA2F}"/>
                </a:ext>
              </a:extLst>
            </p:cNvPr>
            <p:cNvSpPr/>
            <p:nvPr/>
          </p:nvSpPr>
          <p:spPr>
            <a:xfrm>
              <a:off x="9589706" y="11687250"/>
              <a:ext cx="50055" cy="50055"/>
            </a:xfrm>
            <a:custGeom>
              <a:avLst/>
              <a:gdLst>
                <a:gd name="connsiteX0" fmla="*/ 42297 w 50055"/>
                <a:gd name="connsiteY0" fmla="*/ 30542 h 50055"/>
                <a:gd name="connsiteX1" fmla="*/ 30533 w 50055"/>
                <a:gd name="connsiteY1" fmla="*/ 42305 h 50055"/>
                <a:gd name="connsiteX2" fmla="*/ 18771 w 50055"/>
                <a:gd name="connsiteY2" fmla="*/ 30542 h 50055"/>
                <a:gd name="connsiteX3" fmla="*/ 30533 w 50055"/>
                <a:gd name="connsiteY3" fmla="*/ 18779 h 50055"/>
                <a:gd name="connsiteX4" fmla="*/ 42297 w 50055"/>
                <a:gd name="connsiteY4" fmla="*/ 30542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2297" y="30542"/>
                  </a:moveTo>
                  <a:cubicBezTo>
                    <a:pt x="42297" y="37049"/>
                    <a:pt x="37040" y="42305"/>
                    <a:pt x="30533" y="42305"/>
                  </a:cubicBezTo>
                  <a:cubicBezTo>
                    <a:pt x="24027" y="42305"/>
                    <a:pt x="18771" y="37049"/>
                    <a:pt x="18771" y="30542"/>
                  </a:cubicBezTo>
                  <a:cubicBezTo>
                    <a:pt x="18771" y="24034"/>
                    <a:pt x="24027" y="18779"/>
                    <a:pt x="30533" y="18779"/>
                  </a:cubicBezTo>
                  <a:cubicBezTo>
                    <a:pt x="37040" y="18528"/>
                    <a:pt x="42297" y="24034"/>
                    <a:pt x="42297" y="305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ECA72A8-DA5F-475D-82DC-3F731287C5AE}"/>
                </a:ext>
              </a:extLst>
            </p:cNvPr>
            <p:cNvSpPr/>
            <p:nvPr/>
          </p:nvSpPr>
          <p:spPr>
            <a:xfrm>
              <a:off x="9567180" y="11593404"/>
              <a:ext cx="50055" cy="50055"/>
            </a:xfrm>
            <a:custGeom>
              <a:avLst/>
              <a:gdLst>
                <a:gd name="connsiteX0" fmla="*/ 52559 w 50055"/>
                <a:gd name="connsiteY0" fmla="*/ 35789 h 50055"/>
                <a:gd name="connsiteX1" fmla="*/ 35540 w 50055"/>
                <a:gd name="connsiteY1" fmla="*/ 52558 h 50055"/>
                <a:gd name="connsiteX2" fmla="*/ 18771 w 50055"/>
                <a:gd name="connsiteY2" fmla="*/ 35789 h 50055"/>
                <a:gd name="connsiteX3" fmla="*/ 35540 w 50055"/>
                <a:gd name="connsiteY3" fmla="*/ 18771 h 50055"/>
                <a:gd name="connsiteX4" fmla="*/ 52559 w 50055"/>
                <a:gd name="connsiteY4" fmla="*/ 35789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52559" y="35789"/>
                  </a:moveTo>
                  <a:cubicBezTo>
                    <a:pt x="52559" y="45049"/>
                    <a:pt x="45051" y="52558"/>
                    <a:pt x="35540" y="52558"/>
                  </a:cubicBezTo>
                  <a:cubicBezTo>
                    <a:pt x="26280" y="52558"/>
                    <a:pt x="18771" y="45049"/>
                    <a:pt x="18771" y="35789"/>
                  </a:cubicBezTo>
                  <a:cubicBezTo>
                    <a:pt x="18771" y="26529"/>
                    <a:pt x="26280" y="18771"/>
                    <a:pt x="35540" y="18771"/>
                  </a:cubicBezTo>
                  <a:cubicBezTo>
                    <a:pt x="44800" y="19021"/>
                    <a:pt x="52559" y="26529"/>
                    <a:pt x="52559" y="357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6FDA17D-D73A-4FA2-A2BF-79DC3F369D84}"/>
                </a:ext>
              </a:extLst>
            </p:cNvPr>
            <p:cNvSpPr/>
            <p:nvPr/>
          </p:nvSpPr>
          <p:spPr>
            <a:xfrm>
              <a:off x="9541152" y="11577637"/>
              <a:ext cx="50055" cy="50055"/>
            </a:xfrm>
            <a:custGeom>
              <a:avLst/>
              <a:gdLst>
                <a:gd name="connsiteX0" fmla="*/ 35789 w 50055"/>
                <a:gd name="connsiteY0" fmla="*/ 27280 h 50055"/>
                <a:gd name="connsiteX1" fmla="*/ 27281 w 50055"/>
                <a:gd name="connsiteY1" fmla="*/ 35789 h 50055"/>
                <a:gd name="connsiteX2" fmla="*/ 18771 w 50055"/>
                <a:gd name="connsiteY2" fmla="*/ 27280 h 50055"/>
                <a:gd name="connsiteX3" fmla="*/ 27281 w 50055"/>
                <a:gd name="connsiteY3" fmla="*/ 18771 h 50055"/>
                <a:gd name="connsiteX4" fmla="*/ 35789 w 50055"/>
                <a:gd name="connsiteY4" fmla="*/ 27280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5789" y="27280"/>
                  </a:moveTo>
                  <a:cubicBezTo>
                    <a:pt x="35789" y="32035"/>
                    <a:pt x="32034" y="35789"/>
                    <a:pt x="27281" y="35789"/>
                  </a:cubicBezTo>
                  <a:cubicBezTo>
                    <a:pt x="22525" y="35789"/>
                    <a:pt x="18771" y="32035"/>
                    <a:pt x="18771" y="27280"/>
                  </a:cubicBezTo>
                  <a:cubicBezTo>
                    <a:pt x="18771" y="22525"/>
                    <a:pt x="22525" y="18771"/>
                    <a:pt x="27281" y="18771"/>
                  </a:cubicBezTo>
                  <a:cubicBezTo>
                    <a:pt x="31785" y="19021"/>
                    <a:pt x="35789" y="22775"/>
                    <a:pt x="35789" y="272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CED05FF-0D79-4739-BF95-76504E91947E}"/>
                </a:ext>
              </a:extLst>
            </p:cNvPr>
            <p:cNvSpPr/>
            <p:nvPr/>
          </p:nvSpPr>
          <p:spPr>
            <a:xfrm>
              <a:off x="9566180" y="11548605"/>
              <a:ext cx="50055" cy="50055"/>
            </a:xfrm>
            <a:custGeom>
              <a:avLst/>
              <a:gdLst>
                <a:gd name="connsiteX0" fmla="*/ 55811 w 50055"/>
                <a:gd name="connsiteY0" fmla="*/ 37292 h 50055"/>
                <a:gd name="connsiteX1" fmla="*/ 37291 w 50055"/>
                <a:gd name="connsiteY1" fmla="*/ 55812 h 50055"/>
                <a:gd name="connsiteX2" fmla="*/ 18771 w 50055"/>
                <a:gd name="connsiteY2" fmla="*/ 37292 h 50055"/>
                <a:gd name="connsiteX3" fmla="*/ 37291 w 50055"/>
                <a:gd name="connsiteY3" fmla="*/ 18771 h 50055"/>
                <a:gd name="connsiteX4" fmla="*/ 55811 w 50055"/>
                <a:gd name="connsiteY4" fmla="*/ 37292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55811" y="37292"/>
                  </a:moveTo>
                  <a:cubicBezTo>
                    <a:pt x="55811" y="47552"/>
                    <a:pt x="47553" y="55812"/>
                    <a:pt x="37291" y="55812"/>
                  </a:cubicBezTo>
                  <a:cubicBezTo>
                    <a:pt x="27030" y="55812"/>
                    <a:pt x="18771" y="47552"/>
                    <a:pt x="18771" y="37292"/>
                  </a:cubicBezTo>
                  <a:cubicBezTo>
                    <a:pt x="18771" y="27030"/>
                    <a:pt x="27030" y="18771"/>
                    <a:pt x="37291" y="18771"/>
                  </a:cubicBezTo>
                  <a:cubicBezTo>
                    <a:pt x="47302" y="18771"/>
                    <a:pt x="55811" y="27030"/>
                    <a:pt x="55811" y="3729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589BFE2-ECCF-452A-B593-CF61684DF8BB}"/>
                </a:ext>
              </a:extLst>
            </p:cNvPr>
            <p:cNvSpPr/>
            <p:nvPr/>
          </p:nvSpPr>
          <p:spPr>
            <a:xfrm>
              <a:off x="9594210" y="11581377"/>
              <a:ext cx="50055" cy="50055"/>
            </a:xfrm>
            <a:custGeom>
              <a:avLst/>
              <a:gdLst>
                <a:gd name="connsiteX0" fmla="*/ 33287 w 50055"/>
                <a:gd name="connsiteY0" fmla="*/ 26042 h 50055"/>
                <a:gd name="connsiteX1" fmla="*/ 26028 w 50055"/>
                <a:gd name="connsiteY1" fmla="*/ 33301 h 50055"/>
                <a:gd name="connsiteX2" fmla="*/ 18771 w 50055"/>
                <a:gd name="connsiteY2" fmla="*/ 26042 h 50055"/>
                <a:gd name="connsiteX3" fmla="*/ 26028 w 50055"/>
                <a:gd name="connsiteY3" fmla="*/ 18784 h 50055"/>
                <a:gd name="connsiteX4" fmla="*/ 33287 w 50055"/>
                <a:gd name="connsiteY4" fmla="*/ 26042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3287" y="26042"/>
                  </a:moveTo>
                  <a:cubicBezTo>
                    <a:pt x="33287" y="30047"/>
                    <a:pt x="30033" y="33301"/>
                    <a:pt x="26028" y="33301"/>
                  </a:cubicBezTo>
                  <a:cubicBezTo>
                    <a:pt x="22024" y="33301"/>
                    <a:pt x="18771" y="30047"/>
                    <a:pt x="18771" y="26042"/>
                  </a:cubicBezTo>
                  <a:cubicBezTo>
                    <a:pt x="18771" y="22038"/>
                    <a:pt x="22024" y="18784"/>
                    <a:pt x="26028" y="18784"/>
                  </a:cubicBezTo>
                  <a:cubicBezTo>
                    <a:pt x="30033" y="18534"/>
                    <a:pt x="33287" y="21787"/>
                    <a:pt x="33287" y="260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4E2E824-0FD9-43C5-9F01-AFA44C4EF36A}"/>
                </a:ext>
              </a:extLst>
            </p:cNvPr>
            <p:cNvSpPr/>
            <p:nvPr/>
          </p:nvSpPr>
          <p:spPr>
            <a:xfrm>
              <a:off x="9516626" y="11609422"/>
              <a:ext cx="50055" cy="50055"/>
            </a:xfrm>
            <a:custGeom>
              <a:avLst/>
              <a:gdLst>
                <a:gd name="connsiteX0" fmla="*/ 33286 w 50055"/>
                <a:gd name="connsiteY0" fmla="*/ 26029 h 50055"/>
                <a:gd name="connsiteX1" fmla="*/ 26028 w 50055"/>
                <a:gd name="connsiteY1" fmla="*/ 33287 h 50055"/>
                <a:gd name="connsiteX2" fmla="*/ 18771 w 50055"/>
                <a:gd name="connsiteY2" fmla="*/ 26029 h 50055"/>
                <a:gd name="connsiteX3" fmla="*/ 26028 w 50055"/>
                <a:gd name="connsiteY3" fmla="*/ 18771 h 50055"/>
                <a:gd name="connsiteX4" fmla="*/ 33286 w 50055"/>
                <a:gd name="connsiteY4" fmla="*/ 26029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3286" y="26029"/>
                  </a:moveTo>
                  <a:cubicBezTo>
                    <a:pt x="33286" y="30033"/>
                    <a:pt x="30032" y="33287"/>
                    <a:pt x="26028" y="33287"/>
                  </a:cubicBezTo>
                  <a:cubicBezTo>
                    <a:pt x="22024" y="33287"/>
                    <a:pt x="18771" y="30033"/>
                    <a:pt x="18771" y="26029"/>
                  </a:cubicBezTo>
                  <a:cubicBezTo>
                    <a:pt x="18771" y="22024"/>
                    <a:pt x="22024" y="18771"/>
                    <a:pt x="26028" y="18771"/>
                  </a:cubicBezTo>
                  <a:cubicBezTo>
                    <a:pt x="29783" y="18771"/>
                    <a:pt x="33286" y="22024"/>
                    <a:pt x="33286" y="260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7C83AD2-DD09-4FA1-8EAA-5871986C3C22}"/>
                </a:ext>
              </a:extLst>
            </p:cNvPr>
            <p:cNvSpPr/>
            <p:nvPr/>
          </p:nvSpPr>
          <p:spPr>
            <a:xfrm>
              <a:off x="9552665" y="11618432"/>
              <a:ext cx="50055" cy="50055"/>
            </a:xfrm>
            <a:custGeom>
              <a:avLst/>
              <a:gdLst>
                <a:gd name="connsiteX0" fmla="*/ 37790 w 50055"/>
                <a:gd name="connsiteY0" fmla="*/ 28281 h 50055"/>
                <a:gd name="connsiteX1" fmla="*/ 28281 w 50055"/>
                <a:gd name="connsiteY1" fmla="*/ 37792 h 50055"/>
                <a:gd name="connsiteX2" fmla="*/ 18771 w 50055"/>
                <a:gd name="connsiteY2" fmla="*/ 28281 h 50055"/>
                <a:gd name="connsiteX3" fmla="*/ 28281 w 50055"/>
                <a:gd name="connsiteY3" fmla="*/ 18771 h 50055"/>
                <a:gd name="connsiteX4" fmla="*/ 37790 w 50055"/>
                <a:gd name="connsiteY4" fmla="*/ 28281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7790" y="28281"/>
                  </a:moveTo>
                  <a:cubicBezTo>
                    <a:pt x="37790" y="33537"/>
                    <a:pt x="33536" y="37792"/>
                    <a:pt x="28281" y="37792"/>
                  </a:cubicBezTo>
                  <a:cubicBezTo>
                    <a:pt x="23025" y="37792"/>
                    <a:pt x="18771" y="33537"/>
                    <a:pt x="18771" y="28281"/>
                  </a:cubicBezTo>
                  <a:cubicBezTo>
                    <a:pt x="18771" y="23025"/>
                    <a:pt x="23025" y="18771"/>
                    <a:pt x="28281" y="18771"/>
                  </a:cubicBezTo>
                  <a:cubicBezTo>
                    <a:pt x="33286" y="18771"/>
                    <a:pt x="37790" y="23025"/>
                    <a:pt x="37790" y="2828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2CF0E48-7898-4950-880C-410A46B25E0C}"/>
                </a:ext>
              </a:extLst>
            </p:cNvPr>
            <p:cNvSpPr/>
            <p:nvPr/>
          </p:nvSpPr>
          <p:spPr>
            <a:xfrm>
              <a:off x="9633504" y="11701773"/>
              <a:ext cx="50055" cy="50055"/>
            </a:xfrm>
            <a:custGeom>
              <a:avLst/>
              <a:gdLst>
                <a:gd name="connsiteX0" fmla="*/ 48053 w 50055"/>
                <a:gd name="connsiteY0" fmla="*/ 33287 h 50055"/>
                <a:gd name="connsiteX1" fmla="*/ 33536 w 50055"/>
                <a:gd name="connsiteY1" fmla="*/ 48053 h 50055"/>
                <a:gd name="connsiteX2" fmla="*/ 18771 w 50055"/>
                <a:gd name="connsiteY2" fmla="*/ 33287 h 50055"/>
                <a:gd name="connsiteX3" fmla="*/ 33536 w 50055"/>
                <a:gd name="connsiteY3" fmla="*/ 18771 h 50055"/>
                <a:gd name="connsiteX4" fmla="*/ 48053 w 50055"/>
                <a:gd name="connsiteY4" fmla="*/ 33287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8053" y="33287"/>
                  </a:moveTo>
                  <a:cubicBezTo>
                    <a:pt x="48053" y="41296"/>
                    <a:pt x="41545" y="48053"/>
                    <a:pt x="33536" y="48053"/>
                  </a:cubicBezTo>
                  <a:cubicBezTo>
                    <a:pt x="25529" y="48053"/>
                    <a:pt x="18771" y="41546"/>
                    <a:pt x="18771" y="33287"/>
                  </a:cubicBezTo>
                  <a:cubicBezTo>
                    <a:pt x="18771" y="25278"/>
                    <a:pt x="25278" y="18771"/>
                    <a:pt x="33536" y="18771"/>
                  </a:cubicBezTo>
                  <a:cubicBezTo>
                    <a:pt x="41545" y="18771"/>
                    <a:pt x="48053" y="25278"/>
                    <a:pt x="48053" y="332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55F233A-6507-45F4-B88C-7F755259D99D}"/>
                </a:ext>
              </a:extLst>
            </p:cNvPr>
            <p:cNvSpPr/>
            <p:nvPr/>
          </p:nvSpPr>
          <p:spPr>
            <a:xfrm>
              <a:off x="9659532" y="11688259"/>
              <a:ext cx="50055" cy="50055"/>
            </a:xfrm>
            <a:custGeom>
              <a:avLst/>
              <a:gdLst>
                <a:gd name="connsiteX0" fmla="*/ 34538 w 50055"/>
                <a:gd name="connsiteY0" fmla="*/ 26529 h 50055"/>
                <a:gd name="connsiteX1" fmla="*/ 26780 w 50055"/>
                <a:gd name="connsiteY1" fmla="*/ 34537 h 50055"/>
                <a:gd name="connsiteX2" fmla="*/ 18771 w 50055"/>
                <a:gd name="connsiteY2" fmla="*/ 26529 h 50055"/>
                <a:gd name="connsiteX3" fmla="*/ 26780 w 50055"/>
                <a:gd name="connsiteY3" fmla="*/ 18771 h 50055"/>
                <a:gd name="connsiteX4" fmla="*/ 34538 w 50055"/>
                <a:gd name="connsiteY4" fmla="*/ 26529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4538" y="26529"/>
                  </a:moveTo>
                  <a:cubicBezTo>
                    <a:pt x="34538" y="30783"/>
                    <a:pt x="31034" y="34537"/>
                    <a:pt x="26780" y="34537"/>
                  </a:cubicBezTo>
                  <a:cubicBezTo>
                    <a:pt x="22525" y="34537"/>
                    <a:pt x="18771" y="31034"/>
                    <a:pt x="18771" y="26529"/>
                  </a:cubicBezTo>
                  <a:cubicBezTo>
                    <a:pt x="18771" y="22274"/>
                    <a:pt x="22275" y="18771"/>
                    <a:pt x="26780" y="18771"/>
                  </a:cubicBezTo>
                  <a:cubicBezTo>
                    <a:pt x="31034" y="18771"/>
                    <a:pt x="34538" y="22274"/>
                    <a:pt x="34538" y="265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F7E4A69-BCF1-4F34-A741-EAFEB3C252DE}"/>
                </a:ext>
              </a:extLst>
            </p:cNvPr>
            <p:cNvSpPr/>
            <p:nvPr/>
          </p:nvSpPr>
          <p:spPr>
            <a:xfrm>
              <a:off x="9712341" y="11674744"/>
              <a:ext cx="50055" cy="50055"/>
            </a:xfrm>
            <a:custGeom>
              <a:avLst/>
              <a:gdLst>
                <a:gd name="connsiteX0" fmla="*/ 44799 w 50055"/>
                <a:gd name="connsiteY0" fmla="*/ 31785 h 50055"/>
                <a:gd name="connsiteX1" fmla="*/ 31784 w 50055"/>
                <a:gd name="connsiteY1" fmla="*/ 44800 h 50055"/>
                <a:gd name="connsiteX2" fmla="*/ 18771 w 50055"/>
                <a:gd name="connsiteY2" fmla="*/ 31785 h 50055"/>
                <a:gd name="connsiteX3" fmla="*/ 31784 w 50055"/>
                <a:gd name="connsiteY3" fmla="*/ 18771 h 50055"/>
                <a:gd name="connsiteX4" fmla="*/ 44799 w 50055"/>
                <a:gd name="connsiteY4" fmla="*/ 31785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4799" y="31785"/>
                  </a:moveTo>
                  <a:cubicBezTo>
                    <a:pt x="44799" y="39043"/>
                    <a:pt x="39043" y="44800"/>
                    <a:pt x="31784" y="44800"/>
                  </a:cubicBezTo>
                  <a:cubicBezTo>
                    <a:pt x="24527" y="44800"/>
                    <a:pt x="18771" y="39043"/>
                    <a:pt x="18771" y="31785"/>
                  </a:cubicBezTo>
                  <a:cubicBezTo>
                    <a:pt x="18771" y="24527"/>
                    <a:pt x="24527" y="18771"/>
                    <a:pt x="31784" y="18771"/>
                  </a:cubicBezTo>
                  <a:cubicBezTo>
                    <a:pt x="39043" y="18771"/>
                    <a:pt x="44799" y="24527"/>
                    <a:pt x="44799" y="317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AC3126-8309-4BD4-A199-54B0997223F3}"/>
                </a:ext>
              </a:extLst>
            </p:cNvPr>
            <p:cNvSpPr/>
            <p:nvPr/>
          </p:nvSpPr>
          <p:spPr>
            <a:xfrm>
              <a:off x="9720349" y="11761574"/>
              <a:ext cx="25028" cy="25028"/>
            </a:xfrm>
            <a:custGeom>
              <a:avLst/>
              <a:gdLst>
                <a:gd name="connsiteX0" fmla="*/ 30033 w 25027"/>
                <a:gd name="connsiteY0" fmla="*/ 24293 h 25027"/>
                <a:gd name="connsiteX1" fmla="*/ 24528 w 25027"/>
                <a:gd name="connsiteY1" fmla="*/ 30048 h 25027"/>
                <a:gd name="connsiteX2" fmla="*/ 18771 w 25027"/>
                <a:gd name="connsiteY2" fmla="*/ 24293 h 25027"/>
                <a:gd name="connsiteX3" fmla="*/ 24528 w 25027"/>
                <a:gd name="connsiteY3" fmla="*/ 18787 h 25027"/>
                <a:gd name="connsiteX4" fmla="*/ 30033 w 25027"/>
                <a:gd name="connsiteY4" fmla="*/ 24293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30033" y="24293"/>
                  </a:moveTo>
                  <a:cubicBezTo>
                    <a:pt x="30033" y="27546"/>
                    <a:pt x="27531" y="30048"/>
                    <a:pt x="24528" y="30048"/>
                  </a:cubicBezTo>
                  <a:cubicBezTo>
                    <a:pt x="21274" y="30048"/>
                    <a:pt x="18771" y="27546"/>
                    <a:pt x="18771" y="24293"/>
                  </a:cubicBezTo>
                  <a:cubicBezTo>
                    <a:pt x="18771" y="21289"/>
                    <a:pt x="21274" y="18787"/>
                    <a:pt x="24528" y="18787"/>
                  </a:cubicBezTo>
                  <a:cubicBezTo>
                    <a:pt x="27531" y="18536"/>
                    <a:pt x="30033" y="21289"/>
                    <a:pt x="30033" y="242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5BC118F-7288-4AA5-B3B7-41D58CC188A4}"/>
                </a:ext>
              </a:extLst>
            </p:cNvPr>
            <p:cNvSpPr/>
            <p:nvPr/>
          </p:nvSpPr>
          <p:spPr>
            <a:xfrm>
              <a:off x="9757391" y="11780611"/>
              <a:ext cx="50055" cy="50055"/>
            </a:xfrm>
            <a:custGeom>
              <a:avLst/>
              <a:gdLst>
                <a:gd name="connsiteX0" fmla="*/ 36790 w 50055"/>
                <a:gd name="connsiteY0" fmla="*/ 27780 h 50055"/>
                <a:gd name="connsiteX1" fmla="*/ 27780 w 50055"/>
                <a:gd name="connsiteY1" fmla="*/ 36791 h 50055"/>
                <a:gd name="connsiteX2" fmla="*/ 18771 w 50055"/>
                <a:gd name="connsiteY2" fmla="*/ 27780 h 50055"/>
                <a:gd name="connsiteX3" fmla="*/ 27780 w 50055"/>
                <a:gd name="connsiteY3" fmla="*/ 18771 h 50055"/>
                <a:gd name="connsiteX4" fmla="*/ 36790 w 50055"/>
                <a:gd name="connsiteY4" fmla="*/ 27780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6790" y="27780"/>
                  </a:moveTo>
                  <a:cubicBezTo>
                    <a:pt x="36790" y="32786"/>
                    <a:pt x="32786" y="36791"/>
                    <a:pt x="27780" y="36791"/>
                  </a:cubicBezTo>
                  <a:cubicBezTo>
                    <a:pt x="22774" y="36791"/>
                    <a:pt x="18771" y="32786"/>
                    <a:pt x="18771" y="27780"/>
                  </a:cubicBezTo>
                  <a:cubicBezTo>
                    <a:pt x="18771" y="22774"/>
                    <a:pt x="22774" y="18771"/>
                    <a:pt x="27780" y="18771"/>
                  </a:cubicBezTo>
                  <a:cubicBezTo>
                    <a:pt x="32786" y="18771"/>
                    <a:pt x="36790" y="22774"/>
                    <a:pt x="36790" y="277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82D4321-AFE1-4C2E-99D1-4E1623306773}"/>
                </a:ext>
              </a:extLst>
            </p:cNvPr>
            <p:cNvSpPr/>
            <p:nvPr/>
          </p:nvSpPr>
          <p:spPr>
            <a:xfrm>
              <a:off x="9765400" y="11814397"/>
              <a:ext cx="50055" cy="50055"/>
            </a:xfrm>
            <a:custGeom>
              <a:avLst/>
              <a:gdLst>
                <a:gd name="connsiteX0" fmla="*/ 55811 w 50055"/>
                <a:gd name="connsiteY0" fmla="*/ 37292 h 50055"/>
                <a:gd name="connsiteX1" fmla="*/ 37291 w 50055"/>
                <a:gd name="connsiteY1" fmla="*/ 55812 h 50055"/>
                <a:gd name="connsiteX2" fmla="*/ 18771 w 50055"/>
                <a:gd name="connsiteY2" fmla="*/ 37292 h 50055"/>
                <a:gd name="connsiteX3" fmla="*/ 37291 w 50055"/>
                <a:gd name="connsiteY3" fmla="*/ 18771 h 50055"/>
                <a:gd name="connsiteX4" fmla="*/ 55811 w 50055"/>
                <a:gd name="connsiteY4" fmla="*/ 37292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55811" y="37292"/>
                  </a:moveTo>
                  <a:cubicBezTo>
                    <a:pt x="55811" y="47553"/>
                    <a:pt x="47551" y="55812"/>
                    <a:pt x="37291" y="55812"/>
                  </a:cubicBezTo>
                  <a:cubicBezTo>
                    <a:pt x="27029" y="55812"/>
                    <a:pt x="18771" y="47553"/>
                    <a:pt x="18771" y="37292"/>
                  </a:cubicBezTo>
                  <a:cubicBezTo>
                    <a:pt x="18771" y="27030"/>
                    <a:pt x="27029" y="18771"/>
                    <a:pt x="37291" y="18771"/>
                  </a:cubicBezTo>
                  <a:cubicBezTo>
                    <a:pt x="47551" y="18771"/>
                    <a:pt x="55811" y="27030"/>
                    <a:pt x="55811" y="3729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D247865-B20B-4A14-9990-CDB7AF446E05}"/>
                </a:ext>
              </a:extLst>
            </p:cNvPr>
            <p:cNvSpPr/>
            <p:nvPr/>
          </p:nvSpPr>
          <p:spPr>
            <a:xfrm>
              <a:off x="9846489" y="11806639"/>
              <a:ext cx="50055" cy="50055"/>
            </a:xfrm>
            <a:custGeom>
              <a:avLst/>
              <a:gdLst>
                <a:gd name="connsiteX0" fmla="*/ 37792 w 50055"/>
                <a:gd name="connsiteY0" fmla="*/ 28281 h 50055"/>
                <a:gd name="connsiteX1" fmla="*/ 28281 w 50055"/>
                <a:gd name="connsiteY1" fmla="*/ 37792 h 50055"/>
                <a:gd name="connsiteX2" fmla="*/ 18771 w 50055"/>
                <a:gd name="connsiteY2" fmla="*/ 28281 h 50055"/>
                <a:gd name="connsiteX3" fmla="*/ 28281 w 50055"/>
                <a:gd name="connsiteY3" fmla="*/ 18771 h 50055"/>
                <a:gd name="connsiteX4" fmla="*/ 37792 w 50055"/>
                <a:gd name="connsiteY4" fmla="*/ 28281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7792" y="28281"/>
                  </a:moveTo>
                  <a:cubicBezTo>
                    <a:pt x="37792" y="33537"/>
                    <a:pt x="33536" y="37792"/>
                    <a:pt x="28281" y="37792"/>
                  </a:cubicBezTo>
                  <a:cubicBezTo>
                    <a:pt x="23025" y="37792"/>
                    <a:pt x="18771" y="33537"/>
                    <a:pt x="18771" y="28281"/>
                  </a:cubicBezTo>
                  <a:cubicBezTo>
                    <a:pt x="18771" y="23026"/>
                    <a:pt x="23025" y="18771"/>
                    <a:pt x="28281" y="18771"/>
                  </a:cubicBezTo>
                  <a:cubicBezTo>
                    <a:pt x="33536" y="18771"/>
                    <a:pt x="37792" y="23026"/>
                    <a:pt x="37792" y="2828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35072CA-FC64-4562-B237-530A4A1BE074}"/>
                </a:ext>
              </a:extLst>
            </p:cNvPr>
            <p:cNvSpPr/>
            <p:nvPr/>
          </p:nvSpPr>
          <p:spPr>
            <a:xfrm>
              <a:off x="9915314" y="11796378"/>
              <a:ext cx="50055" cy="50055"/>
            </a:xfrm>
            <a:custGeom>
              <a:avLst/>
              <a:gdLst>
                <a:gd name="connsiteX0" fmla="*/ 51306 w 50055"/>
                <a:gd name="connsiteY0" fmla="*/ 35039 h 50055"/>
                <a:gd name="connsiteX1" fmla="*/ 35038 w 50055"/>
                <a:gd name="connsiteY1" fmla="*/ 51307 h 50055"/>
                <a:gd name="connsiteX2" fmla="*/ 18771 w 50055"/>
                <a:gd name="connsiteY2" fmla="*/ 35039 h 50055"/>
                <a:gd name="connsiteX3" fmla="*/ 35038 w 50055"/>
                <a:gd name="connsiteY3" fmla="*/ 18771 h 50055"/>
                <a:gd name="connsiteX4" fmla="*/ 51306 w 50055"/>
                <a:gd name="connsiteY4" fmla="*/ 35039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51306" y="35039"/>
                  </a:moveTo>
                  <a:cubicBezTo>
                    <a:pt x="51306" y="44049"/>
                    <a:pt x="44049" y="51307"/>
                    <a:pt x="35038" y="51307"/>
                  </a:cubicBezTo>
                  <a:cubicBezTo>
                    <a:pt x="26028" y="51307"/>
                    <a:pt x="18771" y="44049"/>
                    <a:pt x="18771" y="35039"/>
                  </a:cubicBezTo>
                  <a:cubicBezTo>
                    <a:pt x="18771" y="26029"/>
                    <a:pt x="26028" y="18771"/>
                    <a:pt x="35038" y="18771"/>
                  </a:cubicBezTo>
                  <a:cubicBezTo>
                    <a:pt x="44049" y="18771"/>
                    <a:pt x="51306" y="26029"/>
                    <a:pt x="51306" y="3503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9696706-B420-4FE0-BFAB-1C2C5033AA44}"/>
                </a:ext>
              </a:extLst>
            </p:cNvPr>
            <p:cNvSpPr/>
            <p:nvPr/>
          </p:nvSpPr>
          <p:spPr>
            <a:xfrm>
              <a:off x="9976131" y="11760338"/>
              <a:ext cx="50055" cy="50055"/>
            </a:xfrm>
            <a:custGeom>
              <a:avLst/>
              <a:gdLst>
                <a:gd name="connsiteX0" fmla="*/ 33287 w 50055"/>
                <a:gd name="connsiteY0" fmla="*/ 26029 h 50055"/>
                <a:gd name="connsiteX1" fmla="*/ 26028 w 50055"/>
                <a:gd name="connsiteY1" fmla="*/ 33287 h 50055"/>
                <a:gd name="connsiteX2" fmla="*/ 18771 w 50055"/>
                <a:gd name="connsiteY2" fmla="*/ 26029 h 50055"/>
                <a:gd name="connsiteX3" fmla="*/ 26028 w 50055"/>
                <a:gd name="connsiteY3" fmla="*/ 18771 h 50055"/>
                <a:gd name="connsiteX4" fmla="*/ 33287 w 50055"/>
                <a:gd name="connsiteY4" fmla="*/ 26029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3287" y="26029"/>
                  </a:moveTo>
                  <a:cubicBezTo>
                    <a:pt x="33287" y="30033"/>
                    <a:pt x="30033" y="33287"/>
                    <a:pt x="26028" y="33287"/>
                  </a:cubicBezTo>
                  <a:cubicBezTo>
                    <a:pt x="22024" y="33287"/>
                    <a:pt x="18771" y="30033"/>
                    <a:pt x="18771" y="26029"/>
                  </a:cubicBezTo>
                  <a:cubicBezTo>
                    <a:pt x="18771" y="22024"/>
                    <a:pt x="22024" y="18771"/>
                    <a:pt x="26028" y="18771"/>
                  </a:cubicBezTo>
                  <a:cubicBezTo>
                    <a:pt x="30033" y="18771"/>
                    <a:pt x="33287" y="22024"/>
                    <a:pt x="33287" y="260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D2D9A8A-386E-4929-8DE8-9A38B32B01AB}"/>
                </a:ext>
              </a:extLst>
            </p:cNvPr>
            <p:cNvSpPr/>
            <p:nvPr/>
          </p:nvSpPr>
          <p:spPr>
            <a:xfrm>
              <a:off x="9935587" y="11775105"/>
              <a:ext cx="50055" cy="50055"/>
            </a:xfrm>
            <a:custGeom>
              <a:avLst/>
              <a:gdLst>
                <a:gd name="connsiteX0" fmla="*/ 32285 w 50055"/>
                <a:gd name="connsiteY0" fmla="*/ 25528 h 50055"/>
                <a:gd name="connsiteX1" fmla="*/ 25527 w 50055"/>
                <a:gd name="connsiteY1" fmla="*/ 32285 h 50055"/>
                <a:gd name="connsiteX2" fmla="*/ 18771 w 50055"/>
                <a:gd name="connsiteY2" fmla="*/ 25528 h 50055"/>
                <a:gd name="connsiteX3" fmla="*/ 25527 w 50055"/>
                <a:gd name="connsiteY3" fmla="*/ 18771 h 50055"/>
                <a:gd name="connsiteX4" fmla="*/ 32285 w 50055"/>
                <a:gd name="connsiteY4" fmla="*/ 255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2285" y="25528"/>
                  </a:moveTo>
                  <a:cubicBezTo>
                    <a:pt x="32285" y="29282"/>
                    <a:pt x="29282" y="32285"/>
                    <a:pt x="25527" y="32285"/>
                  </a:cubicBezTo>
                  <a:cubicBezTo>
                    <a:pt x="21774" y="32285"/>
                    <a:pt x="18771" y="29282"/>
                    <a:pt x="18771" y="25528"/>
                  </a:cubicBezTo>
                  <a:cubicBezTo>
                    <a:pt x="18771" y="21774"/>
                    <a:pt x="21774" y="18771"/>
                    <a:pt x="25527" y="18771"/>
                  </a:cubicBezTo>
                  <a:cubicBezTo>
                    <a:pt x="29031" y="18771"/>
                    <a:pt x="32285" y="21774"/>
                    <a:pt x="32285" y="255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3E40A5C-C541-46AB-AE37-555F877D95EE}"/>
                </a:ext>
              </a:extLst>
            </p:cNvPr>
            <p:cNvSpPr/>
            <p:nvPr/>
          </p:nvSpPr>
          <p:spPr>
            <a:xfrm>
              <a:off x="9880526" y="11789620"/>
              <a:ext cx="50055" cy="50055"/>
            </a:xfrm>
            <a:custGeom>
              <a:avLst/>
              <a:gdLst>
                <a:gd name="connsiteX0" fmla="*/ 37792 w 50055"/>
                <a:gd name="connsiteY0" fmla="*/ 28281 h 50055"/>
                <a:gd name="connsiteX1" fmla="*/ 28281 w 50055"/>
                <a:gd name="connsiteY1" fmla="*/ 37792 h 50055"/>
                <a:gd name="connsiteX2" fmla="*/ 18771 w 50055"/>
                <a:gd name="connsiteY2" fmla="*/ 28281 h 50055"/>
                <a:gd name="connsiteX3" fmla="*/ 28281 w 50055"/>
                <a:gd name="connsiteY3" fmla="*/ 18771 h 50055"/>
                <a:gd name="connsiteX4" fmla="*/ 37792 w 50055"/>
                <a:gd name="connsiteY4" fmla="*/ 28281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7792" y="28281"/>
                  </a:moveTo>
                  <a:cubicBezTo>
                    <a:pt x="37792" y="33537"/>
                    <a:pt x="33538" y="37792"/>
                    <a:pt x="28281" y="37792"/>
                  </a:cubicBezTo>
                  <a:cubicBezTo>
                    <a:pt x="23025" y="37792"/>
                    <a:pt x="18771" y="33537"/>
                    <a:pt x="18771" y="28281"/>
                  </a:cubicBezTo>
                  <a:cubicBezTo>
                    <a:pt x="18771" y="23026"/>
                    <a:pt x="23025" y="18771"/>
                    <a:pt x="28281" y="18771"/>
                  </a:cubicBezTo>
                  <a:cubicBezTo>
                    <a:pt x="33538" y="18771"/>
                    <a:pt x="37792" y="23026"/>
                    <a:pt x="37792" y="2828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A7B1161-17B9-4C36-8178-9D93D1222CD5}"/>
                </a:ext>
              </a:extLst>
            </p:cNvPr>
            <p:cNvSpPr/>
            <p:nvPr/>
          </p:nvSpPr>
          <p:spPr>
            <a:xfrm>
              <a:off x="9847489" y="11783864"/>
              <a:ext cx="50055" cy="50055"/>
            </a:xfrm>
            <a:custGeom>
              <a:avLst/>
              <a:gdLst>
                <a:gd name="connsiteX0" fmla="*/ 35789 w 50055"/>
                <a:gd name="connsiteY0" fmla="*/ 27281 h 50055"/>
                <a:gd name="connsiteX1" fmla="*/ 27281 w 50055"/>
                <a:gd name="connsiteY1" fmla="*/ 35790 h 50055"/>
                <a:gd name="connsiteX2" fmla="*/ 18771 w 50055"/>
                <a:gd name="connsiteY2" fmla="*/ 27281 h 50055"/>
                <a:gd name="connsiteX3" fmla="*/ 27281 w 50055"/>
                <a:gd name="connsiteY3" fmla="*/ 18771 h 50055"/>
                <a:gd name="connsiteX4" fmla="*/ 35789 w 50055"/>
                <a:gd name="connsiteY4" fmla="*/ 27281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5789" y="27281"/>
                  </a:moveTo>
                  <a:cubicBezTo>
                    <a:pt x="35789" y="32035"/>
                    <a:pt x="32036" y="35790"/>
                    <a:pt x="27281" y="35790"/>
                  </a:cubicBezTo>
                  <a:cubicBezTo>
                    <a:pt x="22525" y="35790"/>
                    <a:pt x="18771" y="32035"/>
                    <a:pt x="18771" y="27281"/>
                  </a:cubicBezTo>
                  <a:cubicBezTo>
                    <a:pt x="18771" y="22775"/>
                    <a:pt x="22525" y="18771"/>
                    <a:pt x="27281" y="18771"/>
                  </a:cubicBezTo>
                  <a:cubicBezTo>
                    <a:pt x="32036" y="18771"/>
                    <a:pt x="35789" y="22775"/>
                    <a:pt x="35789" y="2728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FA976C7-415F-483C-A151-384FC521E98E}"/>
                </a:ext>
              </a:extLst>
            </p:cNvPr>
            <p:cNvSpPr/>
            <p:nvPr/>
          </p:nvSpPr>
          <p:spPr>
            <a:xfrm>
              <a:off x="9787924" y="11783864"/>
              <a:ext cx="50055" cy="50055"/>
            </a:xfrm>
            <a:custGeom>
              <a:avLst/>
              <a:gdLst>
                <a:gd name="connsiteX0" fmla="*/ 52559 w 50055"/>
                <a:gd name="connsiteY0" fmla="*/ 35790 h 50055"/>
                <a:gd name="connsiteX1" fmla="*/ 35789 w 50055"/>
                <a:gd name="connsiteY1" fmla="*/ 52558 h 50055"/>
                <a:gd name="connsiteX2" fmla="*/ 18771 w 50055"/>
                <a:gd name="connsiteY2" fmla="*/ 35790 h 50055"/>
                <a:gd name="connsiteX3" fmla="*/ 35789 w 50055"/>
                <a:gd name="connsiteY3" fmla="*/ 18771 h 50055"/>
                <a:gd name="connsiteX4" fmla="*/ 52559 w 50055"/>
                <a:gd name="connsiteY4" fmla="*/ 35790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52559" y="35790"/>
                  </a:moveTo>
                  <a:cubicBezTo>
                    <a:pt x="52559" y="45050"/>
                    <a:pt x="45049" y="52558"/>
                    <a:pt x="35789" y="52558"/>
                  </a:cubicBezTo>
                  <a:cubicBezTo>
                    <a:pt x="26529" y="52558"/>
                    <a:pt x="18771" y="45050"/>
                    <a:pt x="18771" y="35790"/>
                  </a:cubicBezTo>
                  <a:cubicBezTo>
                    <a:pt x="18771" y="26529"/>
                    <a:pt x="26279" y="18771"/>
                    <a:pt x="35789" y="18771"/>
                  </a:cubicBezTo>
                  <a:cubicBezTo>
                    <a:pt x="45049" y="18771"/>
                    <a:pt x="52559" y="26529"/>
                    <a:pt x="52559" y="357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CFA155A-DE75-4B97-87A8-20E8C196F955}"/>
                </a:ext>
              </a:extLst>
            </p:cNvPr>
            <p:cNvSpPr/>
            <p:nvPr/>
          </p:nvSpPr>
          <p:spPr>
            <a:xfrm>
              <a:off x="9916315" y="11752569"/>
              <a:ext cx="50055" cy="50055"/>
            </a:xfrm>
            <a:custGeom>
              <a:avLst/>
              <a:gdLst>
                <a:gd name="connsiteX0" fmla="*/ 37792 w 50055"/>
                <a:gd name="connsiteY0" fmla="*/ 28292 h 50055"/>
                <a:gd name="connsiteX1" fmla="*/ 28281 w 50055"/>
                <a:gd name="connsiteY1" fmla="*/ 37802 h 50055"/>
                <a:gd name="connsiteX2" fmla="*/ 18771 w 50055"/>
                <a:gd name="connsiteY2" fmla="*/ 28292 h 50055"/>
                <a:gd name="connsiteX3" fmla="*/ 28281 w 50055"/>
                <a:gd name="connsiteY3" fmla="*/ 18781 h 50055"/>
                <a:gd name="connsiteX4" fmla="*/ 37792 w 50055"/>
                <a:gd name="connsiteY4" fmla="*/ 28292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7792" y="28292"/>
                  </a:moveTo>
                  <a:cubicBezTo>
                    <a:pt x="37792" y="33548"/>
                    <a:pt x="33538" y="37802"/>
                    <a:pt x="28281" y="37802"/>
                  </a:cubicBezTo>
                  <a:cubicBezTo>
                    <a:pt x="23025" y="37802"/>
                    <a:pt x="18771" y="33548"/>
                    <a:pt x="18771" y="28292"/>
                  </a:cubicBezTo>
                  <a:cubicBezTo>
                    <a:pt x="18771" y="23036"/>
                    <a:pt x="23025" y="18781"/>
                    <a:pt x="28281" y="18781"/>
                  </a:cubicBezTo>
                  <a:cubicBezTo>
                    <a:pt x="33538" y="18531"/>
                    <a:pt x="37792" y="22786"/>
                    <a:pt x="37792" y="2829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EBB4456-805D-43BA-BE00-326D22852FCD}"/>
                </a:ext>
              </a:extLst>
            </p:cNvPr>
            <p:cNvSpPr/>
            <p:nvPr/>
          </p:nvSpPr>
          <p:spPr>
            <a:xfrm>
              <a:off x="9961615" y="11732295"/>
              <a:ext cx="50055" cy="50055"/>
            </a:xfrm>
            <a:custGeom>
              <a:avLst/>
              <a:gdLst>
                <a:gd name="connsiteX0" fmla="*/ 33287 w 50055"/>
                <a:gd name="connsiteY0" fmla="*/ 26041 h 50055"/>
                <a:gd name="connsiteX1" fmla="*/ 26030 w 50055"/>
                <a:gd name="connsiteY1" fmla="*/ 33300 h 50055"/>
                <a:gd name="connsiteX2" fmla="*/ 18771 w 50055"/>
                <a:gd name="connsiteY2" fmla="*/ 26041 h 50055"/>
                <a:gd name="connsiteX3" fmla="*/ 26030 w 50055"/>
                <a:gd name="connsiteY3" fmla="*/ 18783 h 50055"/>
                <a:gd name="connsiteX4" fmla="*/ 33287 w 50055"/>
                <a:gd name="connsiteY4" fmla="*/ 26041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3287" y="26041"/>
                  </a:moveTo>
                  <a:cubicBezTo>
                    <a:pt x="33287" y="30046"/>
                    <a:pt x="30033" y="33300"/>
                    <a:pt x="26030" y="33300"/>
                  </a:cubicBezTo>
                  <a:cubicBezTo>
                    <a:pt x="22024" y="33300"/>
                    <a:pt x="18771" y="30046"/>
                    <a:pt x="18771" y="26041"/>
                  </a:cubicBezTo>
                  <a:cubicBezTo>
                    <a:pt x="18771" y="22037"/>
                    <a:pt x="22024" y="18783"/>
                    <a:pt x="26030" y="18783"/>
                  </a:cubicBezTo>
                  <a:cubicBezTo>
                    <a:pt x="30033" y="18534"/>
                    <a:pt x="33287" y="22037"/>
                    <a:pt x="33287" y="2604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84467F1-4738-4E9D-BFF6-42F4AD1CAA3F}"/>
                </a:ext>
              </a:extLst>
            </p:cNvPr>
            <p:cNvSpPr/>
            <p:nvPr/>
          </p:nvSpPr>
          <p:spPr>
            <a:xfrm>
              <a:off x="9988395" y="11733308"/>
              <a:ext cx="25028" cy="25028"/>
            </a:xfrm>
            <a:custGeom>
              <a:avLst/>
              <a:gdLst>
                <a:gd name="connsiteX0" fmla="*/ 30033 w 25027"/>
                <a:gd name="connsiteY0" fmla="*/ 24277 h 25027"/>
                <a:gd name="connsiteX1" fmla="*/ 24278 w 25027"/>
                <a:gd name="connsiteY1" fmla="*/ 30033 h 25027"/>
                <a:gd name="connsiteX2" fmla="*/ 18771 w 25027"/>
                <a:gd name="connsiteY2" fmla="*/ 24277 h 25027"/>
                <a:gd name="connsiteX3" fmla="*/ 24278 w 25027"/>
                <a:gd name="connsiteY3" fmla="*/ 18771 h 25027"/>
                <a:gd name="connsiteX4" fmla="*/ 30033 w 25027"/>
                <a:gd name="connsiteY4" fmla="*/ 24277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30033" y="24277"/>
                  </a:moveTo>
                  <a:cubicBezTo>
                    <a:pt x="30033" y="27530"/>
                    <a:pt x="27530" y="30033"/>
                    <a:pt x="24278" y="30033"/>
                  </a:cubicBezTo>
                  <a:cubicBezTo>
                    <a:pt x="21273" y="30033"/>
                    <a:pt x="18771" y="27530"/>
                    <a:pt x="18771" y="24277"/>
                  </a:cubicBezTo>
                  <a:cubicBezTo>
                    <a:pt x="18771" y="21274"/>
                    <a:pt x="21273" y="18771"/>
                    <a:pt x="24278" y="18771"/>
                  </a:cubicBezTo>
                  <a:cubicBezTo>
                    <a:pt x="27530" y="18771"/>
                    <a:pt x="30033" y="21274"/>
                    <a:pt x="30033" y="242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6939CE2-D944-4574-85B6-127266F0B842}"/>
                </a:ext>
              </a:extLst>
            </p:cNvPr>
            <p:cNvSpPr/>
            <p:nvPr/>
          </p:nvSpPr>
          <p:spPr>
            <a:xfrm>
              <a:off x="9995152" y="11708531"/>
              <a:ext cx="25028" cy="25028"/>
            </a:xfrm>
            <a:custGeom>
              <a:avLst/>
              <a:gdLst>
                <a:gd name="connsiteX0" fmla="*/ 23275 w 25027"/>
                <a:gd name="connsiteY0" fmla="*/ 21023 h 25027"/>
                <a:gd name="connsiteX1" fmla="*/ 21022 w 25027"/>
                <a:gd name="connsiteY1" fmla="*/ 23275 h 25027"/>
                <a:gd name="connsiteX2" fmla="*/ 18771 w 25027"/>
                <a:gd name="connsiteY2" fmla="*/ 21023 h 25027"/>
                <a:gd name="connsiteX3" fmla="*/ 21022 w 25027"/>
                <a:gd name="connsiteY3" fmla="*/ 18771 h 25027"/>
                <a:gd name="connsiteX4" fmla="*/ 23275 w 25027"/>
                <a:gd name="connsiteY4" fmla="*/ 21023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3275" y="21023"/>
                  </a:moveTo>
                  <a:cubicBezTo>
                    <a:pt x="23275" y="22274"/>
                    <a:pt x="22273" y="23275"/>
                    <a:pt x="21022" y="23275"/>
                  </a:cubicBezTo>
                  <a:cubicBezTo>
                    <a:pt x="19771" y="23275"/>
                    <a:pt x="18771" y="22274"/>
                    <a:pt x="18771" y="21023"/>
                  </a:cubicBezTo>
                  <a:cubicBezTo>
                    <a:pt x="18771" y="19771"/>
                    <a:pt x="19771" y="18771"/>
                    <a:pt x="21022" y="18771"/>
                  </a:cubicBezTo>
                  <a:cubicBezTo>
                    <a:pt x="22273" y="18771"/>
                    <a:pt x="23275" y="19771"/>
                    <a:pt x="23275" y="2102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7FE9DC0-B586-441E-A0A1-B9D7C9401779}"/>
                </a:ext>
              </a:extLst>
            </p:cNvPr>
            <p:cNvSpPr/>
            <p:nvPr/>
          </p:nvSpPr>
          <p:spPr>
            <a:xfrm>
              <a:off x="10019930" y="11724299"/>
              <a:ext cx="25028" cy="25028"/>
            </a:xfrm>
            <a:custGeom>
              <a:avLst/>
              <a:gdLst>
                <a:gd name="connsiteX0" fmla="*/ 27780 w 25027"/>
                <a:gd name="connsiteY0" fmla="*/ 23275 h 25027"/>
                <a:gd name="connsiteX1" fmla="*/ 23275 w 25027"/>
                <a:gd name="connsiteY1" fmla="*/ 27780 h 25027"/>
                <a:gd name="connsiteX2" fmla="*/ 18771 w 25027"/>
                <a:gd name="connsiteY2" fmla="*/ 23275 h 25027"/>
                <a:gd name="connsiteX3" fmla="*/ 23275 w 25027"/>
                <a:gd name="connsiteY3" fmla="*/ 18771 h 25027"/>
                <a:gd name="connsiteX4" fmla="*/ 27780 w 25027"/>
                <a:gd name="connsiteY4" fmla="*/ 23275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7780" y="23275"/>
                  </a:moveTo>
                  <a:cubicBezTo>
                    <a:pt x="27780" y="25778"/>
                    <a:pt x="25778" y="27780"/>
                    <a:pt x="23275" y="27780"/>
                  </a:cubicBezTo>
                  <a:cubicBezTo>
                    <a:pt x="20773" y="27780"/>
                    <a:pt x="18771" y="25778"/>
                    <a:pt x="18771" y="23275"/>
                  </a:cubicBezTo>
                  <a:cubicBezTo>
                    <a:pt x="18771" y="20773"/>
                    <a:pt x="20773" y="18771"/>
                    <a:pt x="23275" y="18771"/>
                  </a:cubicBezTo>
                  <a:cubicBezTo>
                    <a:pt x="25778" y="18771"/>
                    <a:pt x="27780" y="20773"/>
                    <a:pt x="27780" y="232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1F8D12C-20A0-4BB5-8C91-72D483F43950}"/>
                </a:ext>
              </a:extLst>
            </p:cNvPr>
            <p:cNvSpPr/>
            <p:nvPr/>
          </p:nvSpPr>
          <p:spPr>
            <a:xfrm>
              <a:off x="10028189" y="11762591"/>
              <a:ext cx="25028" cy="25028"/>
            </a:xfrm>
            <a:custGeom>
              <a:avLst/>
              <a:gdLst>
                <a:gd name="connsiteX0" fmla="*/ 25277 w 25027"/>
                <a:gd name="connsiteY0" fmla="*/ 22024 h 25027"/>
                <a:gd name="connsiteX1" fmla="*/ 22024 w 25027"/>
                <a:gd name="connsiteY1" fmla="*/ 25528 h 25027"/>
                <a:gd name="connsiteX2" fmla="*/ 18771 w 25027"/>
                <a:gd name="connsiteY2" fmla="*/ 22024 h 25027"/>
                <a:gd name="connsiteX3" fmla="*/ 22024 w 25027"/>
                <a:gd name="connsiteY3" fmla="*/ 18771 h 25027"/>
                <a:gd name="connsiteX4" fmla="*/ 25277 w 25027"/>
                <a:gd name="connsiteY4" fmla="*/ 22024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5277" y="22024"/>
                  </a:moveTo>
                  <a:cubicBezTo>
                    <a:pt x="25277" y="24026"/>
                    <a:pt x="23775" y="25528"/>
                    <a:pt x="22024" y="25528"/>
                  </a:cubicBezTo>
                  <a:cubicBezTo>
                    <a:pt x="20272" y="25528"/>
                    <a:pt x="18771" y="24026"/>
                    <a:pt x="18771" y="22024"/>
                  </a:cubicBezTo>
                  <a:cubicBezTo>
                    <a:pt x="18771" y="20272"/>
                    <a:pt x="20272" y="18771"/>
                    <a:pt x="22024" y="18771"/>
                  </a:cubicBezTo>
                  <a:cubicBezTo>
                    <a:pt x="23775" y="18771"/>
                    <a:pt x="25277" y="20272"/>
                    <a:pt x="25277" y="220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D221CA7-EB14-4975-82E9-B8CDA1F3AE5A}"/>
                </a:ext>
              </a:extLst>
            </p:cNvPr>
            <p:cNvSpPr/>
            <p:nvPr/>
          </p:nvSpPr>
          <p:spPr>
            <a:xfrm>
              <a:off x="9999657" y="11812145"/>
              <a:ext cx="50055" cy="50055"/>
            </a:xfrm>
            <a:custGeom>
              <a:avLst/>
              <a:gdLst>
                <a:gd name="connsiteX0" fmla="*/ 31284 w 50055"/>
                <a:gd name="connsiteY0" fmla="*/ 25028 h 50055"/>
                <a:gd name="connsiteX1" fmla="*/ 25028 w 50055"/>
                <a:gd name="connsiteY1" fmla="*/ 31284 h 50055"/>
                <a:gd name="connsiteX2" fmla="*/ 18771 w 50055"/>
                <a:gd name="connsiteY2" fmla="*/ 25028 h 50055"/>
                <a:gd name="connsiteX3" fmla="*/ 25028 w 50055"/>
                <a:gd name="connsiteY3" fmla="*/ 18771 h 50055"/>
                <a:gd name="connsiteX4" fmla="*/ 31284 w 50055"/>
                <a:gd name="connsiteY4" fmla="*/ 250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1284" y="25028"/>
                  </a:moveTo>
                  <a:cubicBezTo>
                    <a:pt x="31284" y="28532"/>
                    <a:pt x="28532" y="31284"/>
                    <a:pt x="25028" y="31284"/>
                  </a:cubicBezTo>
                  <a:cubicBezTo>
                    <a:pt x="21523" y="31284"/>
                    <a:pt x="18771" y="28532"/>
                    <a:pt x="18771" y="25028"/>
                  </a:cubicBezTo>
                  <a:cubicBezTo>
                    <a:pt x="18771" y="21524"/>
                    <a:pt x="21523" y="18771"/>
                    <a:pt x="25028" y="18771"/>
                  </a:cubicBezTo>
                  <a:cubicBezTo>
                    <a:pt x="28532" y="18771"/>
                    <a:pt x="31284" y="21524"/>
                    <a:pt x="31284" y="250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984C1DB-3341-41A7-BB7A-53C874B8B70C}"/>
                </a:ext>
              </a:extLst>
            </p:cNvPr>
            <p:cNvSpPr/>
            <p:nvPr/>
          </p:nvSpPr>
          <p:spPr>
            <a:xfrm>
              <a:off x="9958111" y="11853924"/>
              <a:ext cx="25028" cy="25028"/>
            </a:xfrm>
            <a:custGeom>
              <a:avLst/>
              <a:gdLst>
                <a:gd name="connsiteX0" fmla="*/ 28782 w 25027"/>
                <a:gd name="connsiteY0" fmla="*/ 23793 h 25027"/>
                <a:gd name="connsiteX1" fmla="*/ 23776 w 25027"/>
                <a:gd name="connsiteY1" fmla="*/ 28799 h 25027"/>
                <a:gd name="connsiteX2" fmla="*/ 18771 w 25027"/>
                <a:gd name="connsiteY2" fmla="*/ 23793 h 25027"/>
                <a:gd name="connsiteX3" fmla="*/ 23776 w 25027"/>
                <a:gd name="connsiteY3" fmla="*/ 18788 h 25027"/>
                <a:gd name="connsiteX4" fmla="*/ 28782 w 25027"/>
                <a:gd name="connsiteY4" fmla="*/ 23793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8782" y="23793"/>
                  </a:moveTo>
                  <a:cubicBezTo>
                    <a:pt x="28782" y="26546"/>
                    <a:pt x="26529" y="28799"/>
                    <a:pt x="23776" y="28799"/>
                  </a:cubicBezTo>
                  <a:cubicBezTo>
                    <a:pt x="21024" y="28799"/>
                    <a:pt x="18771" y="26546"/>
                    <a:pt x="18771" y="23793"/>
                  </a:cubicBezTo>
                  <a:cubicBezTo>
                    <a:pt x="18771" y="21040"/>
                    <a:pt x="21024" y="18788"/>
                    <a:pt x="23776" y="18788"/>
                  </a:cubicBezTo>
                  <a:cubicBezTo>
                    <a:pt x="26529" y="18537"/>
                    <a:pt x="28782" y="21040"/>
                    <a:pt x="28782" y="237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69563A7-A222-4249-B26D-116C4ED13576}"/>
                </a:ext>
              </a:extLst>
            </p:cNvPr>
            <p:cNvSpPr/>
            <p:nvPr/>
          </p:nvSpPr>
          <p:spPr>
            <a:xfrm>
              <a:off x="9893791" y="11839175"/>
              <a:ext cx="50055" cy="50055"/>
            </a:xfrm>
            <a:custGeom>
              <a:avLst/>
              <a:gdLst>
                <a:gd name="connsiteX0" fmla="*/ 36790 w 50055"/>
                <a:gd name="connsiteY0" fmla="*/ 27780 h 50055"/>
                <a:gd name="connsiteX1" fmla="*/ 27780 w 50055"/>
                <a:gd name="connsiteY1" fmla="*/ 36791 h 50055"/>
                <a:gd name="connsiteX2" fmla="*/ 18771 w 50055"/>
                <a:gd name="connsiteY2" fmla="*/ 27780 h 50055"/>
                <a:gd name="connsiteX3" fmla="*/ 27780 w 50055"/>
                <a:gd name="connsiteY3" fmla="*/ 18771 h 50055"/>
                <a:gd name="connsiteX4" fmla="*/ 36790 w 50055"/>
                <a:gd name="connsiteY4" fmla="*/ 27780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6790" y="27780"/>
                  </a:moveTo>
                  <a:cubicBezTo>
                    <a:pt x="36790" y="32786"/>
                    <a:pt x="32786" y="36791"/>
                    <a:pt x="27780" y="36791"/>
                  </a:cubicBezTo>
                  <a:cubicBezTo>
                    <a:pt x="22774" y="36791"/>
                    <a:pt x="18771" y="32786"/>
                    <a:pt x="18771" y="27780"/>
                  </a:cubicBezTo>
                  <a:cubicBezTo>
                    <a:pt x="18771" y="22775"/>
                    <a:pt x="22774" y="18771"/>
                    <a:pt x="27780" y="18771"/>
                  </a:cubicBezTo>
                  <a:cubicBezTo>
                    <a:pt x="32786" y="18771"/>
                    <a:pt x="36790" y="22775"/>
                    <a:pt x="36790" y="277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5052055-F704-475F-9E33-C25DD89386B5}"/>
                </a:ext>
              </a:extLst>
            </p:cNvPr>
            <p:cNvSpPr/>
            <p:nvPr/>
          </p:nvSpPr>
          <p:spPr>
            <a:xfrm>
              <a:off x="9876771" y="11861700"/>
              <a:ext cx="25028" cy="25028"/>
            </a:xfrm>
            <a:custGeom>
              <a:avLst/>
              <a:gdLst>
                <a:gd name="connsiteX0" fmla="*/ 23277 w 25027"/>
                <a:gd name="connsiteY0" fmla="*/ 21023 h 25027"/>
                <a:gd name="connsiteX1" fmla="*/ 21024 w 25027"/>
                <a:gd name="connsiteY1" fmla="*/ 23275 h 25027"/>
                <a:gd name="connsiteX2" fmla="*/ 18771 w 25027"/>
                <a:gd name="connsiteY2" fmla="*/ 21023 h 25027"/>
                <a:gd name="connsiteX3" fmla="*/ 21024 w 25027"/>
                <a:gd name="connsiteY3" fmla="*/ 18771 h 25027"/>
                <a:gd name="connsiteX4" fmla="*/ 23277 w 25027"/>
                <a:gd name="connsiteY4" fmla="*/ 21023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3277" y="21023"/>
                  </a:moveTo>
                  <a:cubicBezTo>
                    <a:pt x="23277" y="22274"/>
                    <a:pt x="22275" y="23275"/>
                    <a:pt x="21024" y="23275"/>
                  </a:cubicBezTo>
                  <a:cubicBezTo>
                    <a:pt x="19773" y="23275"/>
                    <a:pt x="18771" y="22274"/>
                    <a:pt x="18771" y="21023"/>
                  </a:cubicBezTo>
                  <a:cubicBezTo>
                    <a:pt x="18771" y="19772"/>
                    <a:pt x="19773" y="18771"/>
                    <a:pt x="21024" y="18771"/>
                  </a:cubicBezTo>
                  <a:cubicBezTo>
                    <a:pt x="22275" y="18771"/>
                    <a:pt x="23277" y="19772"/>
                    <a:pt x="23277" y="2102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BAC6CA0-E8FF-4F2A-82E2-BA963EDB5FF4}"/>
                </a:ext>
              </a:extLst>
            </p:cNvPr>
            <p:cNvSpPr/>
            <p:nvPr/>
          </p:nvSpPr>
          <p:spPr>
            <a:xfrm>
              <a:off x="9842984" y="11865203"/>
              <a:ext cx="25028" cy="25028"/>
            </a:xfrm>
            <a:custGeom>
              <a:avLst/>
              <a:gdLst>
                <a:gd name="connsiteX0" fmla="*/ 27780 w 25027"/>
                <a:gd name="connsiteY0" fmla="*/ 23276 h 25027"/>
                <a:gd name="connsiteX1" fmla="*/ 23275 w 25027"/>
                <a:gd name="connsiteY1" fmla="*/ 27781 h 25027"/>
                <a:gd name="connsiteX2" fmla="*/ 18771 w 25027"/>
                <a:gd name="connsiteY2" fmla="*/ 23276 h 25027"/>
                <a:gd name="connsiteX3" fmla="*/ 23275 w 25027"/>
                <a:gd name="connsiteY3" fmla="*/ 18771 h 25027"/>
                <a:gd name="connsiteX4" fmla="*/ 27780 w 25027"/>
                <a:gd name="connsiteY4" fmla="*/ 23276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7780" y="23276"/>
                  </a:moveTo>
                  <a:cubicBezTo>
                    <a:pt x="27780" y="25778"/>
                    <a:pt x="25779" y="27781"/>
                    <a:pt x="23275" y="27781"/>
                  </a:cubicBezTo>
                  <a:cubicBezTo>
                    <a:pt x="20773" y="27781"/>
                    <a:pt x="18771" y="25778"/>
                    <a:pt x="18771" y="23276"/>
                  </a:cubicBezTo>
                  <a:cubicBezTo>
                    <a:pt x="18771" y="20773"/>
                    <a:pt x="20773" y="18771"/>
                    <a:pt x="23275" y="18771"/>
                  </a:cubicBezTo>
                  <a:cubicBezTo>
                    <a:pt x="25779" y="18771"/>
                    <a:pt x="27780" y="20773"/>
                    <a:pt x="27780" y="232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4077164-F1C0-46A2-8D13-718A51CF2F85}"/>
                </a:ext>
              </a:extLst>
            </p:cNvPr>
            <p:cNvSpPr/>
            <p:nvPr/>
          </p:nvSpPr>
          <p:spPr>
            <a:xfrm>
              <a:off x="9810449" y="11878719"/>
              <a:ext cx="25028" cy="25028"/>
            </a:xfrm>
            <a:custGeom>
              <a:avLst/>
              <a:gdLst>
                <a:gd name="connsiteX0" fmla="*/ 27780 w 25027"/>
                <a:gd name="connsiteY0" fmla="*/ 23275 h 25027"/>
                <a:gd name="connsiteX1" fmla="*/ 23275 w 25027"/>
                <a:gd name="connsiteY1" fmla="*/ 27781 h 25027"/>
                <a:gd name="connsiteX2" fmla="*/ 18771 w 25027"/>
                <a:gd name="connsiteY2" fmla="*/ 23275 h 25027"/>
                <a:gd name="connsiteX3" fmla="*/ 23275 w 25027"/>
                <a:gd name="connsiteY3" fmla="*/ 18771 h 25027"/>
                <a:gd name="connsiteX4" fmla="*/ 27780 w 25027"/>
                <a:gd name="connsiteY4" fmla="*/ 23275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7780" y="23275"/>
                  </a:moveTo>
                  <a:cubicBezTo>
                    <a:pt x="27780" y="25778"/>
                    <a:pt x="25778" y="27781"/>
                    <a:pt x="23275" y="27781"/>
                  </a:cubicBezTo>
                  <a:cubicBezTo>
                    <a:pt x="20773" y="27781"/>
                    <a:pt x="18771" y="25778"/>
                    <a:pt x="18771" y="23275"/>
                  </a:cubicBezTo>
                  <a:cubicBezTo>
                    <a:pt x="18771" y="20773"/>
                    <a:pt x="20773" y="18771"/>
                    <a:pt x="23275" y="18771"/>
                  </a:cubicBezTo>
                  <a:cubicBezTo>
                    <a:pt x="25778" y="18771"/>
                    <a:pt x="27780" y="20773"/>
                    <a:pt x="27780" y="232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D3A3DC1-9FEE-4DEE-AF9D-BCFC68E8C51A}"/>
                </a:ext>
              </a:extLst>
            </p:cNvPr>
            <p:cNvSpPr/>
            <p:nvPr/>
          </p:nvSpPr>
          <p:spPr>
            <a:xfrm>
              <a:off x="9700077" y="11861700"/>
              <a:ext cx="25028" cy="25028"/>
            </a:xfrm>
            <a:custGeom>
              <a:avLst/>
              <a:gdLst>
                <a:gd name="connsiteX0" fmla="*/ 24278 w 25027"/>
                <a:gd name="connsiteY0" fmla="*/ 21523 h 25027"/>
                <a:gd name="connsiteX1" fmla="*/ 21525 w 25027"/>
                <a:gd name="connsiteY1" fmla="*/ 24277 h 25027"/>
                <a:gd name="connsiteX2" fmla="*/ 18771 w 25027"/>
                <a:gd name="connsiteY2" fmla="*/ 21523 h 25027"/>
                <a:gd name="connsiteX3" fmla="*/ 21525 w 25027"/>
                <a:gd name="connsiteY3" fmla="*/ 18771 h 25027"/>
                <a:gd name="connsiteX4" fmla="*/ 24278 w 25027"/>
                <a:gd name="connsiteY4" fmla="*/ 21523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4278" y="21523"/>
                  </a:moveTo>
                  <a:cubicBezTo>
                    <a:pt x="24278" y="23025"/>
                    <a:pt x="23026" y="24277"/>
                    <a:pt x="21525" y="24277"/>
                  </a:cubicBezTo>
                  <a:cubicBezTo>
                    <a:pt x="20023" y="24277"/>
                    <a:pt x="18771" y="23025"/>
                    <a:pt x="18771" y="21523"/>
                  </a:cubicBezTo>
                  <a:cubicBezTo>
                    <a:pt x="18771" y="20022"/>
                    <a:pt x="20023" y="18771"/>
                    <a:pt x="21525" y="18771"/>
                  </a:cubicBezTo>
                  <a:cubicBezTo>
                    <a:pt x="23026" y="18771"/>
                    <a:pt x="24278" y="20022"/>
                    <a:pt x="24278" y="2152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3595762-8D12-43CF-A432-113FC5A28A81}"/>
                </a:ext>
              </a:extLst>
            </p:cNvPr>
            <p:cNvSpPr/>
            <p:nvPr/>
          </p:nvSpPr>
          <p:spPr>
            <a:xfrm>
              <a:off x="9717096" y="11821405"/>
              <a:ext cx="25028" cy="25028"/>
            </a:xfrm>
            <a:custGeom>
              <a:avLst/>
              <a:gdLst>
                <a:gd name="connsiteX0" fmla="*/ 29782 w 25027"/>
                <a:gd name="connsiteY0" fmla="*/ 24276 h 25027"/>
                <a:gd name="connsiteX1" fmla="*/ 24277 w 25027"/>
                <a:gd name="connsiteY1" fmla="*/ 29783 h 25027"/>
                <a:gd name="connsiteX2" fmla="*/ 18771 w 25027"/>
                <a:gd name="connsiteY2" fmla="*/ 24276 h 25027"/>
                <a:gd name="connsiteX3" fmla="*/ 24277 w 25027"/>
                <a:gd name="connsiteY3" fmla="*/ 18770 h 25027"/>
                <a:gd name="connsiteX4" fmla="*/ 29782 w 25027"/>
                <a:gd name="connsiteY4" fmla="*/ 24276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9782" y="24276"/>
                  </a:moveTo>
                  <a:cubicBezTo>
                    <a:pt x="29782" y="27317"/>
                    <a:pt x="27317" y="29783"/>
                    <a:pt x="24277" y="29783"/>
                  </a:cubicBezTo>
                  <a:cubicBezTo>
                    <a:pt x="21235" y="29783"/>
                    <a:pt x="18771" y="27317"/>
                    <a:pt x="18771" y="24276"/>
                  </a:cubicBezTo>
                  <a:cubicBezTo>
                    <a:pt x="18771" y="21236"/>
                    <a:pt x="21237" y="18770"/>
                    <a:pt x="24277" y="18770"/>
                  </a:cubicBezTo>
                  <a:cubicBezTo>
                    <a:pt x="27318" y="18770"/>
                    <a:pt x="29782" y="21236"/>
                    <a:pt x="29782" y="242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3AF517C-BF1D-4CE2-9FC0-7D5892FF2330}"/>
                </a:ext>
              </a:extLst>
            </p:cNvPr>
            <p:cNvSpPr/>
            <p:nvPr/>
          </p:nvSpPr>
          <p:spPr>
            <a:xfrm>
              <a:off x="9638009" y="11803136"/>
              <a:ext cx="50055" cy="50055"/>
            </a:xfrm>
            <a:custGeom>
              <a:avLst/>
              <a:gdLst>
                <a:gd name="connsiteX0" fmla="*/ 32285 w 50055"/>
                <a:gd name="connsiteY0" fmla="*/ 25528 h 50055"/>
                <a:gd name="connsiteX1" fmla="*/ 25529 w 50055"/>
                <a:gd name="connsiteY1" fmla="*/ 32285 h 50055"/>
                <a:gd name="connsiteX2" fmla="*/ 18771 w 50055"/>
                <a:gd name="connsiteY2" fmla="*/ 25528 h 50055"/>
                <a:gd name="connsiteX3" fmla="*/ 25529 w 50055"/>
                <a:gd name="connsiteY3" fmla="*/ 18771 h 50055"/>
                <a:gd name="connsiteX4" fmla="*/ 32285 w 50055"/>
                <a:gd name="connsiteY4" fmla="*/ 255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2285" y="25528"/>
                  </a:moveTo>
                  <a:cubicBezTo>
                    <a:pt x="32285" y="29282"/>
                    <a:pt x="29282" y="32285"/>
                    <a:pt x="25529" y="32285"/>
                  </a:cubicBezTo>
                  <a:cubicBezTo>
                    <a:pt x="21774" y="32285"/>
                    <a:pt x="18771" y="29282"/>
                    <a:pt x="18771" y="25528"/>
                  </a:cubicBezTo>
                  <a:cubicBezTo>
                    <a:pt x="18771" y="21774"/>
                    <a:pt x="21774" y="18771"/>
                    <a:pt x="25529" y="18771"/>
                  </a:cubicBezTo>
                  <a:cubicBezTo>
                    <a:pt x="29282" y="18771"/>
                    <a:pt x="32285" y="21774"/>
                    <a:pt x="32285" y="255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ED5CF6A-B1BD-491F-BA3F-E7D558D0DA41}"/>
                </a:ext>
              </a:extLst>
            </p:cNvPr>
            <p:cNvSpPr/>
            <p:nvPr/>
          </p:nvSpPr>
          <p:spPr>
            <a:xfrm>
              <a:off x="9672046" y="11795377"/>
              <a:ext cx="25028" cy="25028"/>
            </a:xfrm>
            <a:custGeom>
              <a:avLst/>
              <a:gdLst>
                <a:gd name="connsiteX0" fmla="*/ 25278 w 25027"/>
                <a:gd name="connsiteY0" fmla="*/ 22024 h 25027"/>
                <a:gd name="connsiteX1" fmla="*/ 22024 w 25027"/>
                <a:gd name="connsiteY1" fmla="*/ 25277 h 25027"/>
                <a:gd name="connsiteX2" fmla="*/ 18771 w 25027"/>
                <a:gd name="connsiteY2" fmla="*/ 22024 h 25027"/>
                <a:gd name="connsiteX3" fmla="*/ 22024 w 25027"/>
                <a:gd name="connsiteY3" fmla="*/ 18771 h 25027"/>
                <a:gd name="connsiteX4" fmla="*/ 25278 w 25027"/>
                <a:gd name="connsiteY4" fmla="*/ 22024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5278" y="22024"/>
                  </a:moveTo>
                  <a:cubicBezTo>
                    <a:pt x="25278" y="23776"/>
                    <a:pt x="23776" y="25277"/>
                    <a:pt x="22024" y="25277"/>
                  </a:cubicBezTo>
                  <a:cubicBezTo>
                    <a:pt x="20272" y="25277"/>
                    <a:pt x="18771" y="23776"/>
                    <a:pt x="18771" y="22024"/>
                  </a:cubicBezTo>
                  <a:cubicBezTo>
                    <a:pt x="18771" y="20022"/>
                    <a:pt x="20272" y="18771"/>
                    <a:pt x="22024" y="18771"/>
                  </a:cubicBezTo>
                  <a:cubicBezTo>
                    <a:pt x="23776" y="18771"/>
                    <a:pt x="25278" y="20272"/>
                    <a:pt x="25278" y="220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3E89889-2CF0-4F98-8C57-345E85DB4EEF}"/>
                </a:ext>
              </a:extLst>
            </p:cNvPr>
            <p:cNvSpPr/>
            <p:nvPr/>
          </p:nvSpPr>
          <p:spPr>
            <a:xfrm>
              <a:off x="9692068" y="11775105"/>
              <a:ext cx="50055" cy="50055"/>
            </a:xfrm>
            <a:custGeom>
              <a:avLst/>
              <a:gdLst>
                <a:gd name="connsiteX0" fmla="*/ 32287 w 50055"/>
                <a:gd name="connsiteY0" fmla="*/ 25528 h 50055"/>
                <a:gd name="connsiteX1" fmla="*/ 25529 w 50055"/>
                <a:gd name="connsiteY1" fmla="*/ 32285 h 50055"/>
                <a:gd name="connsiteX2" fmla="*/ 18771 w 50055"/>
                <a:gd name="connsiteY2" fmla="*/ 25528 h 50055"/>
                <a:gd name="connsiteX3" fmla="*/ 25529 w 50055"/>
                <a:gd name="connsiteY3" fmla="*/ 18771 h 50055"/>
                <a:gd name="connsiteX4" fmla="*/ 32287 w 50055"/>
                <a:gd name="connsiteY4" fmla="*/ 25528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2287" y="25528"/>
                  </a:moveTo>
                  <a:cubicBezTo>
                    <a:pt x="32287" y="29282"/>
                    <a:pt x="29283" y="32285"/>
                    <a:pt x="25529" y="32285"/>
                  </a:cubicBezTo>
                  <a:cubicBezTo>
                    <a:pt x="21775" y="32285"/>
                    <a:pt x="18771" y="29282"/>
                    <a:pt x="18771" y="25528"/>
                  </a:cubicBezTo>
                  <a:cubicBezTo>
                    <a:pt x="18771" y="21774"/>
                    <a:pt x="21775" y="18771"/>
                    <a:pt x="25529" y="18771"/>
                  </a:cubicBezTo>
                  <a:cubicBezTo>
                    <a:pt x="29283" y="18771"/>
                    <a:pt x="32287" y="21774"/>
                    <a:pt x="32287" y="255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7FE150A-B476-4007-BF18-3205396C0984}"/>
                </a:ext>
              </a:extLst>
            </p:cNvPr>
            <p:cNvSpPr/>
            <p:nvPr/>
          </p:nvSpPr>
          <p:spPr>
            <a:xfrm>
              <a:off x="9719098" y="11783864"/>
              <a:ext cx="50055" cy="50055"/>
            </a:xfrm>
            <a:custGeom>
              <a:avLst/>
              <a:gdLst>
                <a:gd name="connsiteX0" fmla="*/ 40294 w 50055"/>
                <a:gd name="connsiteY0" fmla="*/ 29533 h 50055"/>
                <a:gd name="connsiteX1" fmla="*/ 29532 w 50055"/>
                <a:gd name="connsiteY1" fmla="*/ 40295 h 50055"/>
                <a:gd name="connsiteX2" fmla="*/ 18771 w 50055"/>
                <a:gd name="connsiteY2" fmla="*/ 29533 h 50055"/>
                <a:gd name="connsiteX3" fmla="*/ 29532 w 50055"/>
                <a:gd name="connsiteY3" fmla="*/ 18771 h 50055"/>
                <a:gd name="connsiteX4" fmla="*/ 40294 w 50055"/>
                <a:gd name="connsiteY4" fmla="*/ 29533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0294" y="29533"/>
                  </a:moveTo>
                  <a:cubicBezTo>
                    <a:pt x="40294" y="35539"/>
                    <a:pt x="35539" y="40295"/>
                    <a:pt x="29532" y="40295"/>
                  </a:cubicBezTo>
                  <a:cubicBezTo>
                    <a:pt x="23526" y="40295"/>
                    <a:pt x="18771" y="35539"/>
                    <a:pt x="18771" y="29533"/>
                  </a:cubicBezTo>
                  <a:cubicBezTo>
                    <a:pt x="18771" y="23526"/>
                    <a:pt x="23526" y="18771"/>
                    <a:pt x="29532" y="18771"/>
                  </a:cubicBezTo>
                  <a:cubicBezTo>
                    <a:pt x="35539" y="18771"/>
                    <a:pt x="40294" y="23776"/>
                    <a:pt x="40294" y="295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C2D608F-2F4E-4E34-9DB3-A7DA40DF565D}"/>
                </a:ext>
              </a:extLst>
            </p:cNvPr>
            <p:cNvSpPr/>
            <p:nvPr/>
          </p:nvSpPr>
          <p:spPr>
            <a:xfrm>
              <a:off x="9746128" y="11746824"/>
              <a:ext cx="50055" cy="50055"/>
            </a:xfrm>
            <a:custGeom>
              <a:avLst/>
              <a:gdLst>
                <a:gd name="connsiteX0" fmla="*/ 45801 w 50055"/>
                <a:gd name="connsiteY0" fmla="*/ 32285 h 50055"/>
                <a:gd name="connsiteX1" fmla="*/ 32285 w 50055"/>
                <a:gd name="connsiteY1" fmla="*/ 45800 h 50055"/>
                <a:gd name="connsiteX2" fmla="*/ 18771 w 50055"/>
                <a:gd name="connsiteY2" fmla="*/ 32285 h 50055"/>
                <a:gd name="connsiteX3" fmla="*/ 32285 w 50055"/>
                <a:gd name="connsiteY3" fmla="*/ 18771 h 50055"/>
                <a:gd name="connsiteX4" fmla="*/ 45801 w 50055"/>
                <a:gd name="connsiteY4" fmla="*/ 32285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45801" y="32285"/>
                  </a:moveTo>
                  <a:cubicBezTo>
                    <a:pt x="45801" y="39794"/>
                    <a:pt x="39793" y="45800"/>
                    <a:pt x="32285" y="45800"/>
                  </a:cubicBezTo>
                  <a:cubicBezTo>
                    <a:pt x="24777" y="45800"/>
                    <a:pt x="18771" y="39794"/>
                    <a:pt x="18771" y="32285"/>
                  </a:cubicBezTo>
                  <a:cubicBezTo>
                    <a:pt x="18771" y="24777"/>
                    <a:pt x="24777" y="18771"/>
                    <a:pt x="32285" y="18771"/>
                  </a:cubicBezTo>
                  <a:cubicBezTo>
                    <a:pt x="39793" y="18771"/>
                    <a:pt x="45801" y="24777"/>
                    <a:pt x="45801" y="322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E99B99D-37F9-494B-A740-69D47AC65C9E}"/>
                </a:ext>
              </a:extLst>
            </p:cNvPr>
            <p:cNvSpPr/>
            <p:nvPr/>
          </p:nvSpPr>
          <p:spPr>
            <a:xfrm>
              <a:off x="10061475" y="11756834"/>
              <a:ext cx="25028" cy="25028"/>
            </a:xfrm>
            <a:custGeom>
              <a:avLst/>
              <a:gdLst>
                <a:gd name="connsiteX0" fmla="*/ 26780 w 25027"/>
                <a:gd name="connsiteY0" fmla="*/ 22775 h 25027"/>
                <a:gd name="connsiteX1" fmla="*/ 22776 w 25027"/>
                <a:gd name="connsiteY1" fmla="*/ 26780 h 25027"/>
                <a:gd name="connsiteX2" fmla="*/ 18771 w 25027"/>
                <a:gd name="connsiteY2" fmla="*/ 22775 h 25027"/>
                <a:gd name="connsiteX3" fmla="*/ 22776 w 25027"/>
                <a:gd name="connsiteY3" fmla="*/ 18771 h 25027"/>
                <a:gd name="connsiteX4" fmla="*/ 26780 w 25027"/>
                <a:gd name="connsiteY4" fmla="*/ 22775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6780" y="22775"/>
                  </a:moveTo>
                  <a:cubicBezTo>
                    <a:pt x="26780" y="25028"/>
                    <a:pt x="25028" y="26780"/>
                    <a:pt x="22776" y="26780"/>
                  </a:cubicBezTo>
                  <a:cubicBezTo>
                    <a:pt x="20523" y="26780"/>
                    <a:pt x="18771" y="25028"/>
                    <a:pt x="18771" y="22775"/>
                  </a:cubicBezTo>
                  <a:cubicBezTo>
                    <a:pt x="18771" y="20523"/>
                    <a:pt x="20523" y="18771"/>
                    <a:pt x="22776" y="18771"/>
                  </a:cubicBezTo>
                  <a:cubicBezTo>
                    <a:pt x="25028" y="18771"/>
                    <a:pt x="26780" y="20523"/>
                    <a:pt x="26780" y="22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646253E-A00E-491D-A778-1D9DE2F0E6F5}"/>
                </a:ext>
              </a:extLst>
            </p:cNvPr>
            <p:cNvSpPr/>
            <p:nvPr/>
          </p:nvSpPr>
          <p:spPr>
            <a:xfrm>
              <a:off x="10014174" y="11785116"/>
              <a:ext cx="25028" cy="25028"/>
            </a:xfrm>
            <a:custGeom>
              <a:avLst/>
              <a:gdLst>
                <a:gd name="connsiteX0" fmla="*/ 26778 w 25027"/>
                <a:gd name="connsiteY0" fmla="*/ 22775 h 25027"/>
                <a:gd name="connsiteX1" fmla="*/ 22774 w 25027"/>
                <a:gd name="connsiteY1" fmla="*/ 26780 h 25027"/>
                <a:gd name="connsiteX2" fmla="*/ 18771 w 25027"/>
                <a:gd name="connsiteY2" fmla="*/ 22775 h 25027"/>
                <a:gd name="connsiteX3" fmla="*/ 22774 w 25027"/>
                <a:gd name="connsiteY3" fmla="*/ 18771 h 25027"/>
                <a:gd name="connsiteX4" fmla="*/ 26778 w 25027"/>
                <a:gd name="connsiteY4" fmla="*/ 22775 h 2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7" h="25027">
                  <a:moveTo>
                    <a:pt x="26778" y="22775"/>
                  </a:moveTo>
                  <a:cubicBezTo>
                    <a:pt x="26778" y="25028"/>
                    <a:pt x="25028" y="26780"/>
                    <a:pt x="22774" y="26780"/>
                  </a:cubicBezTo>
                  <a:cubicBezTo>
                    <a:pt x="20521" y="26780"/>
                    <a:pt x="18771" y="25028"/>
                    <a:pt x="18771" y="22775"/>
                  </a:cubicBezTo>
                  <a:cubicBezTo>
                    <a:pt x="18771" y="20523"/>
                    <a:pt x="20521" y="18771"/>
                    <a:pt x="22774" y="18771"/>
                  </a:cubicBezTo>
                  <a:cubicBezTo>
                    <a:pt x="25028" y="18771"/>
                    <a:pt x="26778" y="20523"/>
                    <a:pt x="26778" y="22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6A7130D-E817-44F4-8AE0-CF2DA7977222}"/>
                </a:ext>
              </a:extLst>
            </p:cNvPr>
            <p:cNvSpPr/>
            <p:nvPr/>
          </p:nvSpPr>
          <p:spPr>
            <a:xfrm>
              <a:off x="9951354" y="11654472"/>
              <a:ext cx="75083" cy="75083"/>
            </a:xfrm>
            <a:custGeom>
              <a:avLst/>
              <a:gdLst>
                <a:gd name="connsiteX0" fmla="*/ 68325 w 75082"/>
                <a:gd name="connsiteY0" fmla="*/ 43548 h 75082"/>
                <a:gd name="connsiteX1" fmla="*/ 43548 w 75082"/>
                <a:gd name="connsiteY1" fmla="*/ 68325 h 75082"/>
                <a:gd name="connsiteX2" fmla="*/ 18771 w 75082"/>
                <a:gd name="connsiteY2" fmla="*/ 43548 h 75082"/>
                <a:gd name="connsiteX3" fmla="*/ 43548 w 75082"/>
                <a:gd name="connsiteY3" fmla="*/ 18771 h 75082"/>
                <a:gd name="connsiteX4" fmla="*/ 68325 w 75082"/>
                <a:gd name="connsiteY4" fmla="*/ 43548 h 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82" h="75082">
                  <a:moveTo>
                    <a:pt x="68325" y="43548"/>
                  </a:moveTo>
                  <a:cubicBezTo>
                    <a:pt x="68325" y="57313"/>
                    <a:pt x="57313" y="68325"/>
                    <a:pt x="43548" y="68325"/>
                  </a:cubicBezTo>
                  <a:cubicBezTo>
                    <a:pt x="29783" y="68325"/>
                    <a:pt x="18771" y="57313"/>
                    <a:pt x="18771" y="43548"/>
                  </a:cubicBezTo>
                  <a:cubicBezTo>
                    <a:pt x="18771" y="29783"/>
                    <a:pt x="29783" y="18771"/>
                    <a:pt x="43548" y="18771"/>
                  </a:cubicBezTo>
                  <a:cubicBezTo>
                    <a:pt x="57062" y="18771"/>
                    <a:pt x="68325" y="29783"/>
                    <a:pt x="68325" y="4354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6761FA2-D02E-46AD-AF53-D046F6ECD2CA}"/>
                </a:ext>
              </a:extLst>
            </p:cNvPr>
            <p:cNvSpPr/>
            <p:nvPr/>
          </p:nvSpPr>
          <p:spPr>
            <a:xfrm>
              <a:off x="10098765" y="11690512"/>
              <a:ext cx="50055" cy="50055"/>
            </a:xfrm>
            <a:custGeom>
              <a:avLst/>
              <a:gdLst>
                <a:gd name="connsiteX0" fmla="*/ 36791 w 50055"/>
                <a:gd name="connsiteY0" fmla="*/ 27780 h 50055"/>
                <a:gd name="connsiteX1" fmla="*/ 27782 w 50055"/>
                <a:gd name="connsiteY1" fmla="*/ 36791 h 50055"/>
                <a:gd name="connsiteX2" fmla="*/ 18771 w 50055"/>
                <a:gd name="connsiteY2" fmla="*/ 27780 h 50055"/>
                <a:gd name="connsiteX3" fmla="*/ 27782 w 50055"/>
                <a:gd name="connsiteY3" fmla="*/ 18771 h 50055"/>
                <a:gd name="connsiteX4" fmla="*/ 36791 w 50055"/>
                <a:gd name="connsiteY4" fmla="*/ 27780 h 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55" h="50055">
                  <a:moveTo>
                    <a:pt x="36791" y="27780"/>
                  </a:moveTo>
                  <a:cubicBezTo>
                    <a:pt x="36791" y="32786"/>
                    <a:pt x="32788" y="36791"/>
                    <a:pt x="27782" y="36791"/>
                  </a:cubicBezTo>
                  <a:cubicBezTo>
                    <a:pt x="22776" y="36791"/>
                    <a:pt x="18771" y="32786"/>
                    <a:pt x="18771" y="27780"/>
                  </a:cubicBezTo>
                  <a:cubicBezTo>
                    <a:pt x="18771" y="22775"/>
                    <a:pt x="22776" y="18771"/>
                    <a:pt x="27782" y="18771"/>
                  </a:cubicBezTo>
                  <a:cubicBezTo>
                    <a:pt x="32788" y="18771"/>
                    <a:pt x="36791" y="22775"/>
                    <a:pt x="36791" y="277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62224E8-DD61-41E7-AA63-E5E5D9655B36}"/>
                </a:ext>
              </a:extLst>
            </p:cNvPr>
            <p:cNvSpPr/>
            <p:nvPr/>
          </p:nvSpPr>
          <p:spPr>
            <a:xfrm>
              <a:off x="10278964" y="12036642"/>
              <a:ext cx="350386" cy="350386"/>
            </a:xfrm>
            <a:custGeom>
              <a:avLst/>
              <a:gdLst>
                <a:gd name="connsiteX0" fmla="*/ 18771 w 350385"/>
                <a:gd name="connsiteY0" fmla="*/ 178196 h 350385"/>
                <a:gd name="connsiteX1" fmla="*/ 178196 w 350385"/>
                <a:gd name="connsiteY1" fmla="*/ 18771 h 350385"/>
                <a:gd name="connsiteX2" fmla="*/ 337622 w 350385"/>
                <a:gd name="connsiteY2" fmla="*/ 178196 h 350385"/>
                <a:gd name="connsiteX3" fmla="*/ 178196 w 350385"/>
                <a:gd name="connsiteY3" fmla="*/ 337622 h 350385"/>
                <a:gd name="connsiteX4" fmla="*/ 18771 w 350385"/>
                <a:gd name="connsiteY4" fmla="*/ 178196 h 35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85" h="350385">
                  <a:moveTo>
                    <a:pt x="18771" y="178196"/>
                  </a:moveTo>
                  <a:cubicBezTo>
                    <a:pt x="18771" y="90099"/>
                    <a:pt x="90100" y="18771"/>
                    <a:pt x="178196" y="18771"/>
                  </a:cubicBezTo>
                  <a:cubicBezTo>
                    <a:pt x="266294" y="18771"/>
                    <a:pt x="337622" y="90099"/>
                    <a:pt x="337622" y="178196"/>
                  </a:cubicBezTo>
                  <a:cubicBezTo>
                    <a:pt x="337622" y="266294"/>
                    <a:pt x="266294" y="337622"/>
                    <a:pt x="178196" y="337622"/>
                  </a:cubicBezTo>
                  <a:cubicBezTo>
                    <a:pt x="90351" y="337622"/>
                    <a:pt x="18771" y="266294"/>
                    <a:pt x="18771" y="178196"/>
                  </a:cubicBezTo>
                  <a:close/>
                </a:path>
              </a:pathLst>
            </a:custGeom>
            <a:solidFill>
              <a:srgbClr val="EB4F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BE18628-28FE-44D7-A673-E9E14091BE6D}"/>
                </a:ext>
              </a:extLst>
            </p:cNvPr>
            <p:cNvSpPr/>
            <p:nvPr/>
          </p:nvSpPr>
          <p:spPr>
            <a:xfrm>
              <a:off x="10358552" y="12118983"/>
              <a:ext cx="275303" cy="250276"/>
            </a:xfrm>
            <a:custGeom>
              <a:avLst/>
              <a:gdLst>
                <a:gd name="connsiteX0" fmla="*/ 258034 w 275303"/>
                <a:gd name="connsiteY0" fmla="*/ 104115 h 250275"/>
                <a:gd name="connsiteX1" fmla="*/ 175193 w 275303"/>
                <a:gd name="connsiteY1" fmla="*/ 18771 h 250275"/>
                <a:gd name="connsiteX2" fmla="*/ 18771 w 275303"/>
                <a:gd name="connsiteY2" fmla="*/ 170438 h 250275"/>
                <a:gd name="connsiteX3" fmla="*/ 101112 w 275303"/>
                <a:gd name="connsiteY3" fmla="*/ 255281 h 250275"/>
                <a:gd name="connsiteX4" fmla="*/ 258034 w 275303"/>
                <a:gd name="connsiteY4" fmla="*/ 104115 h 2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03" h="250275">
                  <a:moveTo>
                    <a:pt x="258034" y="104115"/>
                  </a:moveTo>
                  <a:lnTo>
                    <a:pt x="175193" y="18771"/>
                  </a:lnTo>
                  <a:lnTo>
                    <a:pt x="18771" y="170438"/>
                  </a:lnTo>
                  <a:lnTo>
                    <a:pt x="101112" y="255281"/>
                  </a:lnTo>
                  <a:cubicBezTo>
                    <a:pt x="185455" y="254030"/>
                    <a:pt x="253780" y="187456"/>
                    <a:pt x="258034" y="104115"/>
                  </a:cubicBezTo>
                  <a:close/>
                </a:path>
              </a:pathLst>
            </a:custGeom>
            <a:solidFill>
              <a:srgbClr val="CF3F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14AEB53-5C1E-4727-8520-3FF089C7F808}"/>
                </a:ext>
              </a:extLst>
            </p:cNvPr>
            <p:cNvSpPr/>
            <p:nvPr/>
          </p:nvSpPr>
          <p:spPr>
            <a:xfrm>
              <a:off x="10355705" y="12113633"/>
              <a:ext cx="200221" cy="200221"/>
            </a:xfrm>
            <a:custGeom>
              <a:avLst/>
              <a:gdLst>
                <a:gd name="connsiteX0" fmla="*/ 129487 w 200220"/>
                <a:gd name="connsiteY0" fmla="*/ 101205 h 200220"/>
                <a:gd name="connsiteX1" fmla="*/ 178792 w 200220"/>
                <a:gd name="connsiteY1" fmla="*/ 52152 h 200220"/>
                <a:gd name="connsiteX2" fmla="*/ 179042 w 200220"/>
                <a:gd name="connsiteY2" fmla="*/ 24621 h 200220"/>
                <a:gd name="connsiteX3" fmla="*/ 151511 w 200220"/>
                <a:gd name="connsiteY3" fmla="*/ 24371 h 200220"/>
                <a:gd name="connsiteX4" fmla="*/ 101706 w 200220"/>
                <a:gd name="connsiteY4" fmla="*/ 73676 h 200220"/>
                <a:gd name="connsiteX5" fmla="*/ 51902 w 200220"/>
                <a:gd name="connsiteY5" fmla="*/ 24371 h 200220"/>
                <a:gd name="connsiteX6" fmla="*/ 24372 w 200220"/>
                <a:gd name="connsiteY6" fmla="*/ 24621 h 200220"/>
                <a:gd name="connsiteX7" fmla="*/ 24621 w 200220"/>
                <a:gd name="connsiteY7" fmla="*/ 52152 h 200220"/>
                <a:gd name="connsiteX8" fmla="*/ 74177 w 200220"/>
                <a:gd name="connsiteY8" fmla="*/ 101205 h 200220"/>
                <a:gd name="connsiteX9" fmla="*/ 24621 w 200220"/>
                <a:gd name="connsiteY9" fmla="*/ 150260 h 200220"/>
                <a:gd name="connsiteX10" fmla="*/ 24372 w 200220"/>
                <a:gd name="connsiteY10" fmla="*/ 177790 h 200220"/>
                <a:gd name="connsiteX11" fmla="*/ 38137 w 200220"/>
                <a:gd name="connsiteY11" fmla="*/ 183546 h 200220"/>
                <a:gd name="connsiteX12" fmla="*/ 51902 w 200220"/>
                <a:gd name="connsiteY12" fmla="*/ 177790 h 200220"/>
                <a:gd name="connsiteX13" fmla="*/ 101706 w 200220"/>
                <a:gd name="connsiteY13" fmla="*/ 128485 h 200220"/>
                <a:gd name="connsiteX14" fmla="*/ 151511 w 200220"/>
                <a:gd name="connsiteY14" fmla="*/ 177790 h 200220"/>
                <a:gd name="connsiteX15" fmla="*/ 165277 w 200220"/>
                <a:gd name="connsiteY15" fmla="*/ 183546 h 200220"/>
                <a:gd name="connsiteX16" fmla="*/ 179042 w 200220"/>
                <a:gd name="connsiteY16" fmla="*/ 177790 h 200220"/>
                <a:gd name="connsiteX17" fmla="*/ 178792 w 200220"/>
                <a:gd name="connsiteY17" fmla="*/ 150260 h 200220"/>
                <a:gd name="connsiteX18" fmla="*/ 129487 w 200220"/>
                <a:gd name="connsiteY18" fmla="*/ 101205 h 2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220" h="200220">
                  <a:moveTo>
                    <a:pt x="129487" y="101205"/>
                  </a:moveTo>
                  <a:lnTo>
                    <a:pt x="178792" y="52152"/>
                  </a:lnTo>
                  <a:cubicBezTo>
                    <a:pt x="186550" y="44644"/>
                    <a:pt x="186550" y="32130"/>
                    <a:pt x="179042" y="24621"/>
                  </a:cubicBezTo>
                  <a:cubicBezTo>
                    <a:pt x="171534" y="16863"/>
                    <a:pt x="159020" y="16863"/>
                    <a:pt x="151511" y="24371"/>
                  </a:cubicBezTo>
                  <a:lnTo>
                    <a:pt x="101706" y="73676"/>
                  </a:lnTo>
                  <a:lnTo>
                    <a:pt x="51902" y="24371"/>
                  </a:lnTo>
                  <a:cubicBezTo>
                    <a:pt x="44394" y="16863"/>
                    <a:pt x="31880" y="16863"/>
                    <a:pt x="24372" y="24621"/>
                  </a:cubicBezTo>
                  <a:cubicBezTo>
                    <a:pt x="16863" y="32380"/>
                    <a:pt x="16863" y="44644"/>
                    <a:pt x="24621" y="52152"/>
                  </a:cubicBezTo>
                  <a:lnTo>
                    <a:pt x="74177" y="101205"/>
                  </a:lnTo>
                  <a:lnTo>
                    <a:pt x="24621" y="150260"/>
                  </a:lnTo>
                  <a:cubicBezTo>
                    <a:pt x="16863" y="157768"/>
                    <a:pt x="16863" y="170282"/>
                    <a:pt x="24372" y="177790"/>
                  </a:cubicBezTo>
                  <a:cubicBezTo>
                    <a:pt x="28125" y="181794"/>
                    <a:pt x="33131" y="183546"/>
                    <a:pt x="38137" y="183546"/>
                  </a:cubicBezTo>
                  <a:cubicBezTo>
                    <a:pt x="43143" y="183546"/>
                    <a:pt x="48147" y="181544"/>
                    <a:pt x="51902" y="177790"/>
                  </a:cubicBezTo>
                  <a:lnTo>
                    <a:pt x="101706" y="128485"/>
                  </a:lnTo>
                  <a:lnTo>
                    <a:pt x="151511" y="177790"/>
                  </a:lnTo>
                  <a:cubicBezTo>
                    <a:pt x="155266" y="181544"/>
                    <a:pt x="160272" y="183546"/>
                    <a:pt x="165277" y="183546"/>
                  </a:cubicBezTo>
                  <a:cubicBezTo>
                    <a:pt x="170282" y="183546"/>
                    <a:pt x="175287" y="181544"/>
                    <a:pt x="179042" y="177790"/>
                  </a:cubicBezTo>
                  <a:cubicBezTo>
                    <a:pt x="186550" y="170282"/>
                    <a:pt x="186550" y="157768"/>
                    <a:pt x="178792" y="150260"/>
                  </a:cubicBezTo>
                  <a:lnTo>
                    <a:pt x="129487" y="1012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8CDFDF6-5108-4D5F-AB3F-9E2EB9A099CA}"/>
                </a:ext>
              </a:extLst>
            </p:cNvPr>
            <p:cNvSpPr/>
            <p:nvPr/>
          </p:nvSpPr>
          <p:spPr>
            <a:xfrm>
              <a:off x="10278964" y="12036642"/>
              <a:ext cx="350386" cy="350386"/>
            </a:xfrm>
            <a:custGeom>
              <a:avLst/>
              <a:gdLst>
                <a:gd name="connsiteX0" fmla="*/ 18771 w 350385"/>
                <a:gd name="connsiteY0" fmla="*/ 178196 h 350385"/>
                <a:gd name="connsiteX1" fmla="*/ 178196 w 350385"/>
                <a:gd name="connsiteY1" fmla="*/ 18771 h 350385"/>
                <a:gd name="connsiteX2" fmla="*/ 337622 w 350385"/>
                <a:gd name="connsiteY2" fmla="*/ 178196 h 350385"/>
                <a:gd name="connsiteX3" fmla="*/ 178196 w 350385"/>
                <a:gd name="connsiteY3" fmla="*/ 337622 h 350385"/>
                <a:gd name="connsiteX4" fmla="*/ 18771 w 350385"/>
                <a:gd name="connsiteY4" fmla="*/ 178196 h 35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85" h="350385">
                  <a:moveTo>
                    <a:pt x="18771" y="178196"/>
                  </a:moveTo>
                  <a:cubicBezTo>
                    <a:pt x="18771" y="90099"/>
                    <a:pt x="90100" y="18771"/>
                    <a:pt x="178196" y="18771"/>
                  </a:cubicBezTo>
                  <a:cubicBezTo>
                    <a:pt x="266294" y="18771"/>
                    <a:pt x="337622" y="90099"/>
                    <a:pt x="337622" y="178196"/>
                  </a:cubicBezTo>
                  <a:cubicBezTo>
                    <a:pt x="337622" y="266294"/>
                    <a:pt x="266294" y="337622"/>
                    <a:pt x="178196" y="337622"/>
                  </a:cubicBezTo>
                  <a:cubicBezTo>
                    <a:pt x="90351" y="337622"/>
                    <a:pt x="18771" y="266294"/>
                    <a:pt x="18771" y="178196"/>
                  </a:cubicBezTo>
                  <a:close/>
                </a:path>
              </a:pathLst>
            </a:custGeom>
            <a:solidFill>
              <a:srgbClr val="EB4F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1F3790E-5A2C-4DA1-9D7E-9745E60A10AE}"/>
                </a:ext>
              </a:extLst>
            </p:cNvPr>
            <p:cNvSpPr/>
            <p:nvPr/>
          </p:nvSpPr>
          <p:spPr>
            <a:xfrm>
              <a:off x="10358552" y="12118983"/>
              <a:ext cx="275303" cy="250276"/>
            </a:xfrm>
            <a:custGeom>
              <a:avLst/>
              <a:gdLst>
                <a:gd name="connsiteX0" fmla="*/ 258034 w 275303"/>
                <a:gd name="connsiteY0" fmla="*/ 104115 h 250275"/>
                <a:gd name="connsiteX1" fmla="*/ 175193 w 275303"/>
                <a:gd name="connsiteY1" fmla="*/ 18771 h 250275"/>
                <a:gd name="connsiteX2" fmla="*/ 18771 w 275303"/>
                <a:gd name="connsiteY2" fmla="*/ 170438 h 250275"/>
                <a:gd name="connsiteX3" fmla="*/ 101112 w 275303"/>
                <a:gd name="connsiteY3" fmla="*/ 255281 h 250275"/>
                <a:gd name="connsiteX4" fmla="*/ 258034 w 275303"/>
                <a:gd name="connsiteY4" fmla="*/ 104115 h 2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03" h="250275">
                  <a:moveTo>
                    <a:pt x="258034" y="104115"/>
                  </a:moveTo>
                  <a:lnTo>
                    <a:pt x="175193" y="18771"/>
                  </a:lnTo>
                  <a:lnTo>
                    <a:pt x="18771" y="170438"/>
                  </a:lnTo>
                  <a:lnTo>
                    <a:pt x="101112" y="255281"/>
                  </a:lnTo>
                  <a:cubicBezTo>
                    <a:pt x="185455" y="254030"/>
                    <a:pt x="253780" y="187456"/>
                    <a:pt x="258034" y="104115"/>
                  </a:cubicBezTo>
                  <a:close/>
                </a:path>
              </a:pathLst>
            </a:custGeom>
            <a:solidFill>
              <a:srgbClr val="CF3F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D633CA67-4326-45F9-82A1-57CD26043A70}"/>
                </a:ext>
              </a:extLst>
            </p:cNvPr>
            <p:cNvSpPr/>
            <p:nvPr/>
          </p:nvSpPr>
          <p:spPr>
            <a:xfrm>
              <a:off x="10355705" y="12113633"/>
              <a:ext cx="200221" cy="200221"/>
            </a:xfrm>
            <a:custGeom>
              <a:avLst/>
              <a:gdLst>
                <a:gd name="connsiteX0" fmla="*/ 129487 w 200220"/>
                <a:gd name="connsiteY0" fmla="*/ 101205 h 200220"/>
                <a:gd name="connsiteX1" fmla="*/ 178792 w 200220"/>
                <a:gd name="connsiteY1" fmla="*/ 52152 h 200220"/>
                <a:gd name="connsiteX2" fmla="*/ 179042 w 200220"/>
                <a:gd name="connsiteY2" fmla="*/ 24621 h 200220"/>
                <a:gd name="connsiteX3" fmla="*/ 151511 w 200220"/>
                <a:gd name="connsiteY3" fmla="*/ 24371 h 200220"/>
                <a:gd name="connsiteX4" fmla="*/ 101706 w 200220"/>
                <a:gd name="connsiteY4" fmla="*/ 73676 h 200220"/>
                <a:gd name="connsiteX5" fmla="*/ 51902 w 200220"/>
                <a:gd name="connsiteY5" fmla="*/ 24371 h 200220"/>
                <a:gd name="connsiteX6" fmla="*/ 24372 w 200220"/>
                <a:gd name="connsiteY6" fmla="*/ 24621 h 200220"/>
                <a:gd name="connsiteX7" fmla="*/ 24621 w 200220"/>
                <a:gd name="connsiteY7" fmla="*/ 52152 h 200220"/>
                <a:gd name="connsiteX8" fmla="*/ 74177 w 200220"/>
                <a:gd name="connsiteY8" fmla="*/ 101205 h 200220"/>
                <a:gd name="connsiteX9" fmla="*/ 24621 w 200220"/>
                <a:gd name="connsiteY9" fmla="*/ 150260 h 200220"/>
                <a:gd name="connsiteX10" fmla="*/ 24372 w 200220"/>
                <a:gd name="connsiteY10" fmla="*/ 177790 h 200220"/>
                <a:gd name="connsiteX11" fmla="*/ 38137 w 200220"/>
                <a:gd name="connsiteY11" fmla="*/ 183546 h 200220"/>
                <a:gd name="connsiteX12" fmla="*/ 51902 w 200220"/>
                <a:gd name="connsiteY12" fmla="*/ 177790 h 200220"/>
                <a:gd name="connsiteX13" fmla="*/ 101706 w 200220"/>
                <a:gd name="connsiteY13" fmla="*/ 128485 h 200220"/>
                <a:gd name="connsiteX14" fmla="*/ 151511 w 200220"/>
                <a:gd name="connsiteY14" fmla="*/ 177790 h 200220"/>
                <a:gd name="connsiteX15" fmla="*/ 165277 w 200220"/>
                <a:gd name="connsiteY15" fmla="*/ 183546 h 200220"/>
                <a:gd name="connsiteX16" fmla="*/ 179042 w 200220"/>
                <a:gd name="connsiteY16" fmla="*/ 177790 h 200220"/>
                <a:gd name="connsiteX17" fmla="*/ 178792 w 200220"/>
                <a:gd name="connsiteY17" fmla="*/ 150260 h 200220"/>
                <a:gd name="connsiteX18" fmla="*/ 129487 w 200220"/>
                <a:gd name="connsiteY18" fmla="*/ 101205 h 2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220" h="200220">
                  <a:moveTo>
                    <a:pt x="129487" y="101205"/>
                  </a:moveTo>
                  <a:lnTo>
                    <a:pt x="178792" y="52152"/>
                  </a:lnTo>
                  <a:cubicBezTo>
                    <a:pt x="186550" y="44644"/>
                    <a:pt x="186550" y="32130"/>
                    <a:pt x="179042" y="24621"/>
                  </a:cubicBezTo>
                  <a:cubicBezTo>
                    <a:pt x="171534" y="16863"/>
                    <a:pt x="159020" y="16863"/>
                    <a:pt x="151511" y="24371"/>
                  </a:cubicBezTo>
                  <a:lnTo>
                    <a:pt x="101706" y="73676"/>
                  </a:lnTo>
                  <a:lnTo>
                    <a:pt x="51902" y="24371"/>
                  </a:lnTo>
                  <a:cubicBezTo>
                    <a:pt x="44394" y="16863"/>
                    <a:pt x="31880" y="16863"/>
                    <a:pt x="24372" y="24621"/>
                  </a:cubicBezTo>
                  <a:cubicBezTo>
                    <a:pt x="16863" y="32380"/>
                    <a:pt x="16863" y="44644"/>
                    <a:pt x="24621" y="52152"/>
                  </a:cubicBezTo>
                  <a:lnTo>
                    <a:pt x="74177" y="101205"/>
                  </a:lnTo>
                  <a:lnTo>
                    <a:pt x="24621" y="150260"/>
                  </a:lnTo>
                  <a:cubicBezTo>
                    <a:pt x="16863" y="157768"/>
                    <a:pt x="16863" y="170282"/>
                    <a:pt x="24372" y="177790"/>
                  </a:cubicBezTo>
                  <a:cubicBezTo>
                    <a:pt x="28125" y="181794"/>
                    <a:pt x="33131" y="183546"/>
                    <a:pt x="38137" y="183546"/>
                  </a:cubicBezTo>
                  <a:cubicBezTo>
                    <a:pt x="43143" y="183546"/>
                    <a:pt x="48147" y="181544"/>
                    <a:pt x="51902" y="177790"/>
                  </a:cubicBezTo>
                  <a:lnTo>
                    <a:pt x="101706" y="128485"/>
                  </a:lnTo>
                  <a:lnTo>
                    <a:pt x="151511" y="177790"/>
                  </a:lnTo>
                  <a:cubicBezTo>
                    <a:pt x="155266" y="181544"/>
                    <a:pt x="160272" y="183546"/>
                    <a:pt x="165277" y="183546"/>
                  </a:cubicBezTo>
                  <a:cubicBezTo>
                    <a:pt x="170282" y="183546"/>
                    <a:pt x="175287" y="181544"/>
                    <a:pt x="179042" y="177790"/>
                  </a:cubicBezTo>
                  <a:cubicBezTo>
                    <a:pt x="186550" y="170282"/>
                    <a:pt x="186550" y="157768"/>
                    <a:pt x="178792" y="150260"/>
                  </a:cubicBezTo>
                  <a:lnTo>
                    <a:pt x="129487" y="1012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815F2F4-C402-4FD1-9E38-8C88425A90C9}"/>
                </a:ext>
              </a:extLst>
            </p:cNvPr>
            <p:cNvSpPr/>
            <p:nvPr/>
          </p:nvSpPr>
          <p:spPr>
            <a:xfrm>
              <a:off x="8808845" y="10216138"/>
              <a:ext cx="926020" cy="800882"/>
            </a:xfrm>
            <a:custGeom>
              <a:avLst/>
              <a:gdLst>
                <a:gd name="connsiteX0" fmla="*/ 502554 w 926019"/>
                <a:gd name="connsiteY0" fmla="*/ 196215 h 800882"/>
                <a:gd name="connsiteX1" fmla="*/ 631696 w 926019"/>
                <a:gd name="connsiteY1" fmla="*/ 316098 h 800882"/>
                <a:gd name="connsiteX2" fmla="*/ 864953 w 926019"/>
                <a:gd name="connsiteY2" fmla="*/ 429473 h 800882"/>
                <a:gd name="connsiteX3" fmla="*/ 914507 w 926019"/>
                <a:gd name="connsiteY3" fmla="*/ 560617 h 800882"/>
                <a:gd name="connsiteX4" fmla="*/ 826160 w 926019"/>
                <a:gd name="connsiteY4" fmla="*/ 679247 h 800882"/>
                <a:gd name="connsiteX5" fmla="*/ 740566 w 926019"/>
                <a:gd name="connsiteY5" fmla="*/ 799880 h 800882"/>
                <a:gd name="connsiteX6" fmla="*/ 600411 w 926019"/>
                <a:gd name="connsiteY6" fmla="*/ 793123 h 800882"/>
                <a:gd name="connsiteX7" fmla="*/ 420463 w 926019"/>
                <a:gd name="connsiteY7" fmla="*/ 606167 h 800882"/>
                <a:gd name="connsiteX8" fmla="*/ 266544 w 926019"/>
                <a:gd name="connsiteY8" fmla="*/ 520323 h 800882"/>
                <a:gd name="connsiteX9" fmla="*/ 18771 w 926019"/>
                <a:gd name="connsiteY9" fmla="*/ 331615 h 800882"/>
                <a:gd name="connsiteX10" fmla="*/ 54060 w 926019"/>
                <a:gd name="connsiteY10" fmla="*/ 240514 h 800882"/>
                <a:gd name="connsiteX11" fmla="*/ 179948 w 926019"/>
                <a:gd name="connsiteY11" fmla="*/ 70827 h 800882"/>
                <a:gd name="connsiteX12" fmla="*/ 246272 w 926019"/>
                <a:gd name="connsiteY12" fmla="*/ 19021 h 800882"/>
                <a:gd name="connsiteX13" fmla="*/ 502554 w 926019"/>
                <a:gd name="connsiteY13" fmla="*/ 196215 h 8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6019" h="800882">
                  <a:moveTo>
                    <a:pt x="502554" y="196215"/>
                  </a:moveTo>
                  <a:cubicBezTo>
                    <a:pt x="537592" y="267043"/>
                    <a:pt x="582891" y="308840"/>
                    <a:pt x="631696" y="316098"/>
                  </a:cubicBezTo>
                  <a:cubicBezTo>
                    <a:pt x="754582" y="340624"/>
                    <a:pt x="824158" y="384673"/>
                    <a:pt x="864953" y="429473"/>
                  </a:cubicBezTo>
                  <a:cubicBezTo>
                    <a:pt x="905748" y="474271"/>
                    <a:pt x="914507" y="560617"/>
                    <a:pt x="914507" y="560617"/>
                  </a:cubicBezTo>
                  <a:lnTo>
                    <a:pt x="826160" y="679247"/>
                  </a:lnTo>
                  <a:lnTo>
                    <a:pt x="740566" y="799880"/>
                  </a:lnTo>
                  <a:cubicBezTo>
                    <a:pt x="740566" y="799880"/>
                    <a:pt x="655723" y="818151"/>
                    <a:pt x="600411" y="793123"/>
                  </a:cubicBezTo>
                  <a:cubicBezTo>
                    <a:pt x="545101" y="768096"/>
                    <a:pt x="481530" y="715537"/>
                    <a:pt x="420463" y="606167"/>
                  </a:cubicBezTo>
                  <a:cubicBezTo>
                    <a:pt x="398438" y="562118"/>
                    <a:pt x="344881" y="531835"/>
                    <a:pt x="266544" y="520323"/>
                  </a:cubicBezTo>
                  <a:cubicBezTo>
                    <a:pt x="188458" y="508810"/>
                    <a:pt x="46551" y="436230"/>
                    <a:pt x="18771" y="331615"/>
                  </a:cubicBezTo>
                  <a:cubicBezTo>
                    <a:pt x="20272" y="314095"/>
                    <a:pt x="32285" y="279807"/>
                    <a:pt x="54060" y="240514"/>
                  </a:cubicBezTo>
                  <a:cubicBezTo>
                    <a:pt x="78587" y="190209"/>
                    <a:pt x="118630" y="126889"/>
                    <a:pt x="179948" y="70827"/>
                  </a:cubicBezTo>
                  <a:cubicBezTo>
                    <a:pt x="206978" y="43547"/>
                    <a:pt x="231756" y="25278"/>
                    <a:pt x="246272" y="19021"/>
                  </a:cubicBezTo>
                  <a:cubicBezTo>
                    <a:pt x="354640" y="12764"/>
                    <a:pt x="467515" y="125388"/>
                    <a:pt x="502554" y="196215"/>
                  </a:cubicBezTo>
                  <a:close/>
                </a:path>
              </a:pathLst>
            </a:custGeom>
            <a:solidFill>
              <a:srgbClr val="FFE3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6E88E85B-CD1A-4C3F-A44E-660416B5C18C}"/>
                </a:ext>
              </a:extLst>
            </p:cNvPr>
            <p:cNvSpPr/>
            <p:nvPr/>
          </p:nvSpPr>
          <p:spPr>
            <a:xfrm>
              <a:off x="9522010" y="10746867"/>
              <a:ext cx="300331" cy="350386"/>
            </a:xfrm>
            <a:custGeom>
              <a:avLst/>
              <a:gdLst>
                <a:gd name="connsiteX0" fmla="*/ 105237 w 300330"/>
                <a:gd name="connsiteY0" fmla="*/ 331720 h 350385"/>
                <a:gd name="connsiteX1" fmla="*/ 20393 w 300330"/>
                <a:gd name="connsiteY1" fmla="*/ 269902 h 350385"/>
                <a:gd name="connsiteX2" fmla="*/ 94475 w 300330"/>
                <a:gd name="connsiteY2" fmla="*/ 132250 h 350385"/>
                <a:gd name="connsiteX3" fmla="*/ 202594 w 300330"/>
                <a:gd name="connsiteY3" fmla="*/ 19376 h 350385"/>
                <a:gd name="connsiteX4" fmla="*/ 287437 w 300330"/>
                <a:gd name="connsiteY4" fmla="*/ 81194 h 350385"/>
                <a:gd name="connsiteX5" fmla="*/ 105237 w 300330"/>
                <a:gd name="connsiteY5" fmla="*/ 331720 h 35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330" h="350385">
                  <a:moveTo>
                    <a:pt x="105237" y="331720"/>
                  </a:moveTo>
                  <a:lnTo>
                    <a:pt x="20393" y="269902"/>
                  </a:lnTo>
                  <a:cubicBezTo>
                    <a:pt x="10882" y="263145"/>
                    <a:pt x="44170" y="201577"/>
                    <a:pt x="94475" y="132250"/>
                  </a:cubicBezTo>
                  <a:cubicBezTo>
                    <a:pt x="144781" y="63175"/>
                    <a:pt x="193084" y="12619"/>
                    <a:pt x="202594" y="19376"/>
                  </a:cubicBezTo>
                  <a:lnTo>
                    <a:pt x="287437" y="81194"/>
                  </a:lnTo>
                  <a:lnTo>
                    <a:pt x="105237" y="331720"/>
                  </a:ln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7B683E59-605F-4160-92C0-47F912E8DF1E}"/>
                </a:ext>
              </a:extLst>
            </p:cNvPr>
            <p:cNvSpPr/>
            <p:nvPr/>
          </p:nvSpPr>
          <p:spPr>
            <a:xfrm>
              <a:off x="9606671" y="10808935"/>
              <a:ext cx="200221" cy="275303"/>
            </a:xfrm>
            <a:custGeom>
              <a:avLst/>
              <a:gdLst>
                <a:gd name="connsiteX0" fmla="*/ 202527 w 200220"/>
                <a:gd name="connsiteY0" fmla="*/ 19376 h 275303"/>
                <a:gd name="connsiteX1" fmla="*/ 94408 w 200220"/>
                <a:gd name="connsiteY1" fmla="*/ 132251 h 275303"/>
                <a:gd name="connsiteX2" fmla="*/ 20326 w 200220"/>
                <a:gd name="connsiteY2" fmla="*/ 269903 h 275303"/>
                <a:gd name="connsiteX3" fmla="*/ 128445 w 200220"/>
                <a:gd name="connsiteY3" fmla="*/ 157028 h 275303"/>
                <a:gd name="connsiteX4" fmla="*/ 202527 w 200220"/>
                <a:gd name="connsiteY4" fmla="*/ 19376 h 27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220" h="275303">
                  <a:moveTo>
                    <a:pt x="202527" y="19376"/>
                  </a:moveTo>
                  <a:cubicBezTo>
                    <a:pt x="193267" y="12619"/>
                    <a:pt x="144714" y="63175"/>
                    <a:pt x="94408" y="132251"/>
                  </a:cubicBezTo>
                  <a:cubicBezTo>
                    <a:pt x="44102" y="201327"/>
                    <a:pt x="11066" y="263145"/>
                    <a:pt x="20326" y="269903"/>
                  </a:cubicBezTo>
                  <a:cubicBezTo>
                    <a:pt x="29586" y="276660"/>
                    <a:pt x="78139" y="226104"/>
                    <a:pt x="128445" y="157028"/>
                  </a:cubicBezTo>
                  <a:cubicBezTo>
                    <a:pt x="178751" y="87702"/>
                    <a:pt x="212038" y="26134"/>
                    <a:pt x="202527" y="19376"/>
                  </a:cubicBez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F0A62B4C-AD88-4073-8753-4AE623010A1C}"/>
                </a:ext>
              </a:extLst>
            </p:cNvPr>
            <p:cNvSpPr/>
            <p:nvPr/>
          </p:nvSpPr>
          <p:spPr>
            <a:xfrm>
              <a:off x="9020113" y="10419717"/>
              <a:ext cx="475524" cy="400441"/>
            </a:xfrm>
            <a:custGeom>
              <a:avLst/>
              <a:gdLst>
                <a:gd name="connsiteX0" fmla="*/ 316564 w 475523"/>
                <a:gd name="connsiteY0" fmla="*/ 96501 h 400441"/>
                <a:gd name="connsiteX1" fmla="*/ 32751 w 475523"/>
                <a:gd name="connsiteY1" fmla="*/ 52453 h 400441"/>
                <a:gd name="connsiteX2" fmla="*/ 162143 w 475523"/>
                <a:gd name="connsiteY2" fmla="*/ 308735 h 400441"/>
                <a:gd name="connsiteX3" fmla="*/ 445956 w 475523"/>
                <a:gd name="connsiteY3" fmla="*/ 352784 h 400441"/>
                <a:gd name="connsiteX4" fmla="*/ 316564 w 475523"/>
                <a:gd name="connsiteY4" fmla="*/ 96501 h 40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523" h="400441">
                  <a:moveTo>
                    <a:pt x="316564" y="96501"/>
                  </a:moveTo>
                  <a:cubicBezTo>
                    <a:pt x="202438" y="13660"/>
                    <a:pt x="75298" y="-6112"/>
                    <a:pt x="32751" y="52453"/>
                  </a:cubicBezTo>
                  <a:cubicBezTo>
                    <a:pt x="-9796" y="111017"/>
                    <a:pt x="48017" y="225894"/>
                    <a:pt x="162143" y="308735"/>
                  </a:cubicBezTo>
                  <a:cubicBezTo>
                    <a:pt x="276268" y="391576"/>
                    <a:pt x="403409" y="411348"/>
                    <a:pt x="445956" y="352784"/>
                  </a:cubicBezTo>
                  <a:cubicBezTo>
                    <a:pt x="488754" y="294218"/>
                    <a:pt x="430690" y="179342"/>
                    <a:pt x="316564" y="9650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05DC327-7A50-4140-B603-0ACC9F8A52CB}"/>
                </a:ext>
              </a:extLst>
            </p:cNvPr>
            <p:cNvSpPr/>
            <p:nvPr/>
          </p:nvSpPr>
          <p:spPr>
            <a:xfrm>
              <a:off x="9845768" y="10916027"/>
              <a:ext cx="175193" cy="350386"/>
            </a:xfrm>
            <a:custGeom>
              <a:avLst/>
              <a:gdLst>
                <a:gd name="connsiteX0" fmla="*/ 174412 w 175192"/>
                <a:gd name="connsiteY0" fmla="*/ 355522 h 350385"/>
                <a:gd name="connsiteX1" fmla="*/ 174412 w 175192"/>
                <a:gd name="connsiteY1" fmla="*/ 355522 h 350385"/>
                <a:gd name="connsiteX2" fmla="*/ 169156 w 175192"/>
                <a:gd name="connsiteY2" fmla="*/ 350267 h 350385"/>
                <a:gd name="connsiteX3" fmla="*/ 20492 w 175192"/>
                <a:gd name="connsiteY3" fmla="*/ 27662 h 350385"/>
                <a:gd name="connsiteX4" fmla="*/ 20242 w 175192"/>
                <a:gd name="connsiteY4" fmla="*/ 20403 h 350385"/>
                <a:gd name="connsiteX5" fmla="*/ 27501 w 175192"/>
                <a:gd name="connsiteY5" fmla="*/ 20153 h 350385"/>
                <a:gd name="connsiteX6" fmla="*/ 179667 w 175192"/>
                <a:gd name="connsiteY6" fmla="*/ 350768 h 350385"/>
                <a:gd name="connsiteX7" fmla="*/ 174412 w 175192"/>
                <a:gd name="connsiteY7" fmla="*/ 355522 h 35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92" h="350385">
                  <a:moveTo>
                    <a:pt x="174412" y="355522"/>
                  </a:moveTo>
                  <a:cubicBezTo>
                    <a:pt x="174162" y="355522"/>
                    <a:pt x="174162" y="355522"/>
                    <a:pt x="174412" y="355522"/>
                  </a:cubicBezTo>
                  <a:cubicBezTo>
                    <a:pt x="171409" y="355522"/>
                    <a:pt x="169156" y="353020"/>
                    <a:pt x="169156" y="350267"/>
                  </a:cubicBezTo>
                  <a:cubicBezTo>
                    <a:pt x="175914" y="171570"/>
                    <a:pt x="21994" y="29163"/>
                    <a:pt x="20492" y="27662"/>
                  </a:cubicBezTo>
                  <a:cubicBezTo>
                    <a:pt x="18240" y="25659"/>
                    <a:pt x="18240" y="22405"/>
                    <a:pt x="20242" y="20403"/>
                  </a:cubicBezTo>
                  <a:cubicBezTo>
                    <a:pt x="22244" y="18401"/>
                    <a:pt x="25498" y="18151"/>
                    <a:pt x="27501" y="20153"/>
                  </a:cubicBezTo>
                  <a:cubicBezTo>
                    <a:pt x="29002" y="21655"/>
                    <a:pt x="186425" y="167315"/>
                    <a:pt x="179667" y="350768"/>
                  </a:cubicBezTo>
                  <a:cubicBezTo>
                    <a:pt x="179418" y="353520"/>
                    <a:pt x="177165" y="355522"/>
                    <a:pt x="174412" y="355522"/>
                  </a:cubicBezTo>
                  <a:close/>
                </a:path>
              </a:pathLst>
            </a:custGeom>
            <a:solidFill>
              <a:srgbClr val="FAFB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1498A78-F69C-4350-97D0-F3930274DDF9}"/>
                </a:ext>
              </a:extLst>
            </p:cNvPr>
            <p:cNvSpPr/>
            <p:nvPr/>
          </p:nvSpPr>
          <p:spPr>
            <a:xfrm>
              <a:off x="9742844" y="10917566"/>
              <a:ext cx="175193" cy="225248"/>
            </a:xfrm>
            <a:custGeom>
              <a:avLst/>
              <a:gdLst>
                <a:gd name="connsiteX0" fmla="*/ 168967 w 175192"/>
                <a:gd name="connsiteY0" fmla="*/ 228596 h 225248"/>
                <a:gd name="connsiteX1" fmla="*/ 163961 w 175192"/>
                <a:gd name="connsiteY1" fmla="*/ 224591 h 225248"/>
                <a:gd name="connsiteX2" fmla="*/ 21054 w 175192"/>
                <a:gd name="connsiteY2" fmla="*/ 28375 h 225248"/>
                <a:gd name="connsiteX3" fmla="*/ 19553 w 175192"/>
                <a:gd name="connsiteY3" fmla="*/ 21117 h 225248"/>
                <a:gd name="connsiteX4" fmla="*/ 26810 w 175192"/>
                <a:gd name="connsiteY4" fmla="*/ 19615 h 225248"/>
                <a:gd name="connsiteX5" fmla="*/ 174223 w 175192"/>
                <a:gd name="connsiteY5" fmla="*/ 222088 h 225248"/>
                <a:gd name="connsiteX6" fmla="*/ 170218 w 175192"/>
                <a:gd name="connsiteY6" fmla="*/ 228345 h 225248"/>
                <a:gd name="connsiteX7" fmla="*/ 168967 w 175192"/>
                <a:gd name="connsiteY7" fmla="*/ 228596 h 22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192" h="225248">
                  <a:moveTo>
                    <a:pt x="168967" y="228596"/>
                  </a:moveTo>
                  <a:cubicBezTo>
                    <a:pt x="166713" y="228596"/>
                    <a:pt x="164462" y="227094"/>
                    <a:pt x="163961" y="224591"/>
                  </a:cubicBezTo>
                  <a:cubicBezTo>
                    <a:pt x="137181" y="107212"/>
                    <a:pt x="22055" y="29126"/>
                    <a:pt x="21054" y="28375"/>
                  </a:cubicBezTo>
                  <a:cubicBezTo>
                    <a:pt x="18801" y="26874"/>
                    <a:pt x="18050" y="23620"/>
                    <a:pt x="19553" y="21117"/>
                  </a:cubicBezTo>
                  <a:cubicBezTo>
                    <a:pt x="21054" y="18614"/>
                    <a:pt x="24307" y="18114"/>
                    <a:pt x="26810" y="19615"/>
                  </a:cubicBezTo>
                  <a:cubicBezTo>
                    <a:pt x="28061" y="20366"/>
                    <a:pt x="146441" y="100455"/>
                    <a:pt x="174223" y="222088"/>
                  </a:cubicBezTo>
                  <a:cubicBezTo>
                    <a:pt x="174973" y="224842"/>
                    <a:pt x="173221" y="227594"/>
                    <a:pt x="170218" y="228345"/>
                  </a:cubicBezTo>
                  <a:cubicBezTo>
                    <a:pt x="169718" y="228596"/>
                    <a:pt x="169217" y="228596"/>
                    <a:pt x="168967" y="228596"/>
                  </a:cubicBezTo>
                  <a:close/>
                </a:path>
              </a:pathLst>
            </a:custGeom>
            <a:solidFill>
              <a:srgbClr val="FAFB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B1F0DEA-3A49-4006-A915-C8DC442C18EA}"/>
                </a:ext>
              </a:extLst>
            </p:cNvPr>
            <p:cNvSpPr/>
            <p:nvPr/>
          </p:nvSpPr>
          <p:spPr>
            <a:xfrm>
              <a:off x="9741405" y="11025812"/>
              <a:ext cx="150165" cy="250276"/>
            </a:xfrm>
            <a:custGeom>
              <a:avLst/>
              <a:gdLst>
                <a:gd name="connsiteX0" fmla="*/ 135867 w 150165"/>
                <a:gd name="connsiteY0" fmla="*/ 245737 h 250275"/>
                <a:gd name="connsiteX1" fmla="*/ 130610 w 150165"/>
                <a:gd name="connsiteY1" fmla="*/ 240732 h 250275"/>
                <a:gd name="connsiteX2" fmla="*/ 20991 w 150165"/>
                <a:gd name="connsiteY2" fmla="*/ 28248 h 250275"/>
                <a:gd name="connsiteX3" fmla="*/ 19738 w 150165"/>
                <a:gd name="connsiteY3" fmla="*/ 20990 h 250275"/>
                <a:gd name="connsiteX4" fmla="*/ 26997 w 150165"/>
                <a:gd name="connsiteY4" fmla="*/ 19738 h 250275"/>
                <a:gd name="connsiteX5" fmla="*/ 140873 w 150165"/>
                <a:gd name="connsiteY5" fmla="*/ 240482 h 250275"/>
                <a:gd name="connsiteX6" fmla="*/ 135867 w 150165"/>
                <a:gd name="connsiteY6" fmla="*/ 245737 h 250275"/>
                <a:gd name="connsiteX7" fmla="*/ 135867 w 150165"/>
                <a:gd name="connsiteY7" fmla="*/ 245737 h 25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165" h="250275">
                  <a:moveTo>
                    <a:pt x="135867" y="245737"/>
                  </a:moveTo>
                  <a:cubicBezTo>
                    <a:pt x="133114" y="245737"/>
                    <a:pt x="130861" y="243485"/>
                    <a:pt x="130610" y="240732"/>
                  </a:cubicBezTo>
                  <a:cubicBezTo>
                    <a:pt x="126106" y="104331"/>
                    <a:pt x="21992" y="28999"/>
                    <a:pt x="20991" y="28248"/>
                  </a:cubicBezTo>
                  <a:cubicBezTo>
                    <a:pt x="18738" y="26496"/>
                    <a:pt x="17986" y="23493"/>
                    <a:pt x="19738" y="20990"/>
                  </a:cubicBezTo>
                  <a:cubicBezTo>
                    <a:pt x="21491" y="18738"/>
                    <a:pt x="24744" y="17987"/>
                    <a:pt x="26997" y="19738"/>
                  </a:cubicBezTo>
                  <a:cubicBezTo>
                    <a:pt x="27998" y="20489"/>
                    <a:pt x="136368" y="98825"/>
                    <a:pt x="140873" y="240482"/>
                  </a:cubicBezTo>
                  <a:cubicBezTo>
                    <a:pt x="141123" y="243485"/>
                    <a:pt x="138870" y="245737"/>
                    <a:pt x="135867" y="245737"/>
                  </a:cubicBezTo>
                  <a:cubicBezTo>
                    <a:pt x="135867" y="245737"/>
                    <a:pt x="135867" y="245737"/>
                    <a:pt x="135867" y="245737"/>
                  </a:cubicBezTo>
                  <a:close/>
                </a:path>
              </a:pathLst>
            </a:custGeom>
            <a:solidFill>
              <a:srgbClr val="FAFB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03C2CBC-6601-4E0A-A0DC-4FE51C343C69}"/>
                </a:ext>
              </a:extLst>
            </p:cNvPr>
            <p:cNvSpPr/>
            <p:nvPr/>
          </p:nvSpPr>
          <p:spPr>
            <a:xfrm>
              <a:off x="9671452" y="11040765"/>
              <a:ext cx="125138" cy="175193"/>
            </a:xfrm>
            <a:custGeom>
              <a:avLst/>
              <a:gdLst>
                <a:gd name="connsiteX0" fmla="*/ 125232 w 125137"/>
                <a:gd name="connsiteY0" fmla="*/ 167465 h 175192"/>
                <a:gd name="connsiteX1" fmla="*/ 120477 w 125137"/>
                <a:gd name="connsiteY1" fmla="*/ 164212 h 175192"/>
                <a:gd name="connsiteX2" fmla="*/ 21117 w 125137"/>
                <a:gd name="connsiteY2" fmla="*/ 28311 h 175192"/>
                <a:gd name="connsiteX3" fmla="*/ 19615 w 125137"/>
                <a:gd name="connsiteY3" fmla="*/ 21054 h 175192"/>
                <a:gd name="connsiteX4" fmla="*/ 26873 w 125137"/>
                <a:gd name="connsiteY4" fmla="*/ 19552 h 175192"/>
                <a:gd name="connsiteX5" fmla="*/ 130237 w 125137"/>
                <a:gd name="connsiteY5" fmla="*/ 160207 h 175192"/>
                <a:gd name="connsiteX6" fmla="*/ 127484 w 125137"/>
                <a:gd name="connsiteY6" fmla="*/ 166964 h 175192"/>
                <a:gd name="connsiteX7" fmla="*/ 125232 w 125137"/>
                <a:gd name="connsiteY7" fmla="*/ 167465 h 1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137" h="175192">
                  <a:moveTo>
                    <a:pt x="125232" y="167465"/>
                  </a:moveTo>
                  <a:cubicBezTo>
                    <a:pt x="123230" y="167465"/>
                    <a:pt x="121227" y="166214"/>
                    <a:pt x="120477" y="164212"/>
                  </a:cubicBezTo>
                  <a:cubicBezTo>
                    <a:pt x="81184" y="68856"/>
                    <a:pt x="21618" y="28812"/>
                    <a:pt x="21117" y="28311"/>
                  </a:cubicBezTo>
                  <a:cubicBezTo>
                    <a:pt x="18615" y="26810"/>
                    <a:pt x="18114" y="23556"/>
                    <a:pt x="19615" y="21054"/>
                  </a:cubicBezTo>
                  <a:cubicBezTo>
                    <a:pt x="21117" y="18801"/>
                    <a:pt x="24370" y="18050"/>
                    <a:pt x="26873" y="19552"/>
                  </a:cubicBezTo>
                  <a:cubicBezTo>
                    <a:pt x="29376" y="21304"/>
                    <a:pt x="89692" y="61848"/>
                    <a:pt x="130237" y="160207"/>
                  </a:cubicBezTo>
                  <a:cubicBezTo>
                    <a:pt x="131239" y="162960"/>
                    <a:pt x="129988" y="165963"/>
                    <a:pt x="127484" y="166964"/>
                  </a:cubicBezTo>
                  <a:cubicBezTo>
                    <a:pt x="126483" y="167465"/>
                    <a:pt x="125732" y="167465"/>
                    <a:pt x="125232" y="167465"/>
                  </a:cubicBezTo>
                  <a:close/>
                </a:path>
              </a:pathLst>
            </a:custGeom>
            <a:solidFill>
              <a:srgbClr val="FAFB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C6DB24DE-310F-45EC-B9F4-74E7DAD34DB2}"/>
              </a:ext>
            </a:extLst>
          </p:cNvPr>
          <p:cNvSpPr txBox="1"/>
          <p:nvPr/>
        </p:nvSpPr>
        <p:spPr>
          <a:xfrm>
            <a:off x="13138809" y="2696646"/>
            <a:ext cx="11698185" cy="1939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1" dirty="0">
                <a:latin typeface="+mj-lt"/>
              </a:rPr>
              <a:t>Care Cleaning Baby Infographics 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11C6419-FF22-40A7-A59F-AA422BEC0644}"/>
              </a:ext>
            </a:extLst>
          </p:cNvPr>
          <p:cNvSpPr/>
          <p:nvPr/>
        </p:nvSpPr>
        <p:spPr>
          <a:xfrm>
            <a:off x="13138809" y="4838168"/>
            <a:ext cx="7668012" cy="52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400" b="1" dirty="0" err="1"/>
              <a:t>popularised</a:t>
            </a:r>
            <a:r>
              <a:rPr lang="en-US" sz="2400" b="1" dirty="0"/>
              <a:t> in the 1960s with the release of </a:t>
            </a:r>
            <a:r>
              <a:rPr lang="en-US" sz="2400" b="1" dirty="0" err="1"/>
              <a:t>Letraset</a:t>
            </a:r>
            <a:r>
              <a:rPr lang="en-US" sz="2400" b="1" dirty="0"/>
              <a:t> sheets containing Lorem Ipsum passages, and more recently with desktop publishing software like Aldus PageMaker including versions of Lorem Ipsum.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935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B732BD-617A-4B38-ABF4-385B31DC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1" dirty="0"/>
              <a:t>Care Cleaning Baby Infographics </a:t>
            </a:r>
            <a:br>
              <a:rPr lang="en-US" sz="6601" dirty="0"/>
            </a:b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B7CF21-8177-42CC-AF90-1582AEE348AB}"/>
              </a:ext>
            </a:extLst>
          </p:cNvPr>
          <p:cNvGrpSpPr/>
          <p:nvPr/>
        </p:nvGrpSpPr>
        <p:grpSpPr>
          <a:xfrm>
            <a:off x="960339" y="2610322"/>
            <a:ext cx="22022277" cy="10076617"/>
            <a:chOff x="1373335" y="3065841"/>
            <a:chExt cx="22022277" cy="10076617"/>
          </a:xfrm>
        </p:grpSpPr>
        <p:sp>
          <p:nvSpPr>
            <p:cNvPr id="4366" name="Freeform: Shape 4365">
              <a:extLst>
                <a:ext uri="{FF2B5EF4-FFF2-40B4-BE49-F238E27FC236}">
                  <a16:creationId xmlns:a16="http://schemas.microsoft.com/office/drawing/2014/main" id="{6264A62D-9C0E-4882-80FF-8A62ABA76433}"/>
                </a:ext>
              </a:extLst>
            </p:cNvPr>
            <p:cNvSpPr/>
            <p:nvPr/>
          </p:nvSpPr>
          <p:spPr>
            <a:xfrm>
              <a:off x="9354712" y="6674080"/>
              <a:ext cx="5896065" cy="5896065"/>
            </a:xfrm>
            <a:custGeom>
              <a:avLst/>
              <a:gdLst>
                <a:gd name="connsiteX0" fmla="*/ 7576001 w 7600136"/>
                <a:gd name="connsiteY0" fmla="*/ 3807258 h 7600136"/>
                <a:gd name="connsiteX1" fmla="*/ 3807258 w 7600136"/>
                <a:gd name="connsiteY1" fmla="*/ 7576001 h 7600136"/>
                <a:gd name="connsiteX2" fmla="*/ 38514 w 7600136"/>
                <a:gd name="connsiteY2" fmla="*/ 3807258 h 7600136"/>
                <a:gd name="connsiteX3" fmla="*/ 3807258 w 7600136"/>
                <a:gd name="connsiteY3" fmla="*/ 38514 h 7600136"/>
                <a:gd name="connsiteX4" fmla="*/ 7576001 w 7600136"/>
                <a:gd name="connsiteY4" fmla="*/ 3807258 h 760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0136" h="7600136">
                  <a:moveTo>
                    <a:pt x="7576001" y="3807258"/>
                  </a:moveTo>
                  <a:cubicBezTo>
                    <a:pt x="7576001" y="5888677"/>
                    <a:pt x="5888678" y="7576001"/>
                    <a:pt x="3807258" y="7576001"/>
                  </a:cubicBezTo>
                  <a:cubicBezTo>
                    <a:pt x="1725838" y="7576001"/>
                    <a:pt x="38514" y="5888677"/>
                    <a:pt x="38514" y="3807258"/>
                  </a:cubicBezTo>
                  <a:cubicBezTo>
                    <a:pt x="38514" y="1725838"/>
                    <a:pt x="1725838" y="38514"/>
                    <a:pt x="3807258" y="38514"/>
                  </a:cubicBezTo>
                  <a:cubicBezTo>
                    <a:pt x="5888678" y="38514"/>
                    <a:pt x="7576001" y="1725838"/>
                    <a:pt x="7576001" y="3807258"/>
                  </a:cubicBezTo>
                  <a:close/>
                </a:path>
              </a:pathLst>
            </a:custGeom>
            <a:noFill/>
            <a:ln w="9525" cap="flat">
              <a:solidFill>
                <a:srgbClr val="939598"/>
              </a:solidFill>
              <a:custDash>
                <a:ds d="372713" sp="223628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7" name="Freeform: Shape 4366">
              <a:extLst>
                <a:ext uri="{FF2B5EF4-FFF2-40B4-BE49-F238E27FC236}">
                  <a16:creationId xmlns:a16="http://schemas.microsoft.com/office/drawing/2014/main" id="{5813B22D-A49A-4032-8B91-8BE67A04E4F2}"/>
                </a:ext>
              </a:extLst>
            </p:cNvPr>
            <p:cNvSpPr/>
            <p:nvPr/>
          </p:nvSpPr>
          <p:spPr>
            <a:xfrm>
              <a:off x="6897002" y="4377318"/>
              <a:ext cx="3545606" cy="3266739"/>
            </a:xfrm>
            <a:custGeom>
              <a:avLst/>
              <a:gdLst>
                <a:gd name="connsiteX0" fmla="*/ 207574 w 4570352"/>
                <a:gd name="connsiteY0" fmla="*/ 207574 h 4210886"/>
                <a:gd name="connsiteX1" fmla="*/ 1450299 w 4570352"/>
                <a:gd name="connsiteY1" fmla="*/ 207574 h 4210886"/>
                <a:gd name="connsiteX2" fmla="*/ 4411784 w 4570352"/>
                <a:gd name="connsiteY2" fmla="*/ 4005588 h 421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0352" h="4210886">
                  <a:moveTo>
                    <a:pt x="207574" y="207574"/>
                  </a:moveTo>
                  <a:lnTo>
                    <a:pt x="1450299" y="207574"/>
                  </a:lnTo>
                  <a:lnTo>
                    <a:pt x="4411784" y="4005588"/>
                  </a:lnTo>
                </a:path>
              </a:pathLst>
            </a:custGeom>
            <a:noFill/>
            <a:ln w="51335" cap="flat">
              <a:solidFill>
                <a:srgbClr val="939598"/>
              </a:solidFill>
              <a:custDash>
                <a:ds d="37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8" name="Freeform: Shape 4367">
              <a:extLst>
                <a:ext uri="{FF2B5EF4-FFF2-40B4-BE49-F238E27FC236}">
                  <a16:creationId xmlns:a16="http://schemas.microsoft.com/office/drawing/2014/main" id="{D4ED842F-633B-456A-B70F-E235770A2302}"/>
                </a:ext>
              </a:extLst>
            </p:cNvPr>
            <p:cNvSpPr/>
            <p:nvPr/>
          </p:nvSpPr>
          <p:spPr>
            <a:xfrm>
              <a:off x="13936825" y="4184102"/>
              <a:ext cx="3147224" cy="3187063"/>
            </a:xfrm>
            <a:custGeom>
              <a:avLst/>
              <a:gdLst>
                <a:gd name="connsiteX0" fmla="*/ 3865396 w 4056829"/>
                <a:gd name="connsiteY0" fmla="*/ 207574 h 4108181"/>
                <a:gd name="connsiteX1" fmla="*/ 2841946 w 4056829"/>
                <a:gd name="connsiteY1" fmla="*/ 207574 h 4108181"/>
                <a:gd name="connsiteX2" fmla="*/ 207574 w 4056829"/>
                <a:gd name="connsiteY2" fmla="*/ 3917776 h 410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6829" h="4108181">
                  <a:moveTo>
                    <a:pt x="3865396" y="207574"/>
                  </a:moveTo>
                  <a:lnTo>
                    <a:pt x="2841946" y="207574"/>
                  </a:lnTo>
                  <a:lnTo>
                    <a:pt x="207574" y="3917776"/>
                  </a:lnTo>
                </a:path>
              </a:pathLst>
            </a:custGeom>
            <a:noFill/>
            <a:ln w="51335" cap="flat">
              <a:solidFill>
                <a:srgbClr val="939598"/>
              </a:solidFill>
              <a:custDash>
                <a:ds d="37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9" name="Freeform: Shape 4368">
              <a:extLst>
                <a:ext uri="{FF2B5EF4-FFF2-40B4-BE49-F238E27FC236}">
                  <a16:creationId xmlns:a16="http://schemas.microsoft.com/office/drawing/2014/main" id="{AA65E77F-CB48-4FC4-80E9-3DDFE1A49016}"/>
                </a:ext>
              </a:extLst>
            </p:cNvPr>
            <p:cNvSpPr/>
            <p:nvPr/>
          </p:nvSpPr>
          <p:spPr>
            <a:xfrm>
              <a:off x="14843544" y="8275493"/>
              <a:ext cx="2350458" cy="318706"/>
            </a:xfrm>
            <a:custGeom>
              <a:avLst/>
              <a:gdLst>
                <a:gd name="connsiteX0" fmla="*/ 2841945 w 3029784"/>
                <a:gd name="connsiteY0" fmla="*/ 207574 h 410818"/>
                <a:gd name="connsiteX1" fmla="*/ 207574 w 3029784"/>
                <a:gd name="connsiteY1" fmla="*/ 207574 h 4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9784" h="410818">
                  <a:moveTo>
                    <a:pt x="2841945" y="207574"/>
                  </a:moveTo>
                  <a:lnTo>
                    <a:pt x="207574" y="207574"/>
                  </a:lnTo>
                </a:path>
              </a:pathLst>
            </a:custGeom>
            <a:ln w="51335" cap="flat">
              <a:solidFill>
                <a:srgbClr val="939598"/>
              </a:solidFill>
              <a:custDash>
                <a:ds d="37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0" name="Freeform: Shape 4369">
              <a:extLst>
                <a:ext uri="{FF2B5EF4-FFF2-40B4-BE49-F238E27FC236}">
                  <a16:creationId xmlns:a16="http://schemas.microsoft.com/office/drawing/2014/main" id="{418DFBD1-758A-4D35-9EA8-EB2200156E26}"/>
                </a:ext>
              </a:extLst>
            </p:cNvPr>
            <p:cNvSpPr/>
            <p:nvPr/>
          </p:nvSpPr>
          <p:spPr>
            <a:xfrm>
              <a:off x="14746339" y="10800444"/>
              <a:ext cx="2629326" cy="1752884"/>
            </a:xfrm>
            <a:custGeom>
              <a:avLst/>
              <a:gdLst>
                <a:gd name="connsiteX0" fmla="*/ 3186520 w 3389250"/>
                <a:gd name="connsiteY0" fmla="*/ 2089121 h 2259500"/>
                <a:gd name="connsiteX1" fmla="*/ 2089122 w 3389250"/>
                <a:gd name="connsiteY1" fmla="*/ 2089121 h 2259500"/>
                <a:gd name="connsiteX2" fmla="*/ 207574 w 3389250"/>
                <a:gd name="connsiteY2" fmla="*/ 207574 h 22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9250" h="2259500">
                  <a:moveTo>
                    <a:pt x="3186520" y="2089121"/>
                  </a:moveTo>
                  <a:lnTo>
                    <a:pt x="2089122" y="2089121"/>
                  </a:lnTo>
                  <a:lnTo>
                    <a:pt x="207574" y="207574"/>
                  </a:lnTo>
                </a:path>
              </a:pathLst>
            </a:custGeom>
            <a:noFill/>
            <a:ln w="51335" cap="flat">
              <a:solidFill>
                <a:srgbClr val="939598"/>
              </a:solidFill>
              <a:custDash>
                <a:ds d="37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1" name="Freeform: Shape 4370">
              <a:extLst>
                <a:ext uri="{FF2B5EF4-FFF2-40B4-BE49-F238E27FC236}">
                  <a16:creationId xmlns:a16="http://schemas.microsoft.com/office/drawing/2014/main" id="{D380E6D8-5949-4869-BCCD-15543493CC08}"/>
                </a:ext>
              </a:extLst>
            </p:cNvPr>
            <p:cNvSpPr/>
            <p:nvPr/>
          </p:nvSpPr>
          <p:spPr>
            <a:xfrm>
              <a:off x="7237620" y="10746662"/>
              <a:ext cx="2589489" cy="1872400"/>
            </a:xfrm>
            <a:custGeom>
              <a:avLst/>
              <a:gdLst>
                <a:gd name="connsiteX0" fmla="*/ 207574 w 3337897"/>
                <a:gd name="connsiteY0" fmla="*/ 2222123 h 2413556"/>
                <a:gd name="connsiteX1" fmla="*/ 1159645 w 3337897"/>
                <a:gd name="connsiteY1" fmla="*/ 2222123 h 2413556"/>
                <a:gd name="connsiteX2" fmla="*/ 3174708 w 3337897"/>
                <a:gd name="connsiteY2" fmla="*/ 207574 h 241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7897" h="2413556">
                  <a:moveTo>
                    <a:pt x="207574" y="2222123"/>
                  </a:moveTo>
                  <a:lnTo>
                    <a:pt x="1159645" y="2222123"/>
                  </a:lnTo>
                  <a:lnTo>
                    <a:pt x="3174708" y="207574"/>
                  </a:lnTo>
                </a:path>
              </a:pathLst>
            </a:custGeom>
            <a:noFill/>
            <a:ln w="51335" cap="flat">
              <a:solidFill>
                <a:srgbClr val="939598"/>
              </a:solidFill>
              <a:custDash>
                <a:ds d="37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2" name="Freeform: Shape 4371">
              <a:extLst>
                <a:ext uri="{FF2B5EF4-FFF2-40B4-BE49-F238E27FC236}">
                  <a16:creationId xmlns:a16="http://schemas.microsoft.com/office/drawing/2014/main" id="{52CADF9F-E4D9-4433-88AA-2DC6745E1923}"/>
                </a:ext>
              </a:extLst>
            </p:cNvPr>
            <p:cNvSpPr/>
            <p:nvPr/>
          </p:nvSpPr>
          <p:spPr>
            <a:xfrm>
              <a:off x="7009746" y="8390228"/>
              <a:ext cx="2509811" cy="318706"/>
            </a:xfrm>
            <a:custGeom>
              <a:avLst/>
              <a:gdLst>
                <a:gd name="connsiteX0" fmla="*/ 207574 w 3235193"/>
                <a:gd name="connsiteY0" fmla="*/ 207573 h 410818"/>
                <a:gd name="connsiteX1" fmla="*/ 3061220 w 3235193"/>
                <a:gd name="connsiteY1" fmla="*/ 207573 h 4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5193" h="410818">
                  <a:moveTo>
                    <a:pt x="207574" y="207573"/>
                  </a:moveTo>
                  <a:lnTo>
                    <a:pt x="3061220" y="207573"/>
                  </a:lnTo>
                </a:path>
              </a:pathLst>
            </a:custGeom>
            <a:ln w="51335" cap="flat">
              <a:solidFill>
                <a:srgbClr val="939598"/>
              </a:solidFill>
              <a:custDash>
                <a:ds d="37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3" name="Freeform: Shape 4372">
              <a:extLst>
                <a:ext uri="{FF2B5EF4-FFF2-40B4-BE49-F238E27FC236}">
                  <a16:creationId xmlns:a16="http://schemas.microsoft.com/office/drawing/2014/main" id="{4CB4CC2F-342A-4DF1-8EB2-B9CC85510BC7}"/>
                </a:ext>
              </a:extLst>
            </p:cNvPr>
            <p:cNvSpPr/>
            <p:nvPr/>
          </p:nvSpPr>
          <p:spPr>
            <a:xfrm>
              <a:off x="13056399" y="6210688"/>
              <a:ext cx="1354502" cy="1354502"/>
            </a:xfrm>
            <a:custGeom>
              <a:avLst/>
              <a:gdLst>
                <a:gd name="connsiteX0" fmla="*/ 1452353 w 1745977"/>
                <a:gd name="connsiteY0" fmla="*/ 348263 h 1745977"/>
                <a:gd name="connsiteX1" fmla="*/ 652285 w 1745977"/>
                <a:gd name="connsiteY1" fmla="*/ 486401 h 1745977"/>
                <a:gd name="connsiteX2" fmla="*/ 207574 w 1745977"/>
                <a:gd name="connsiteY2" fmla="*/ 1556068 h 1745977"/>
                <a:gd name="connsiteX3" fmla="*/ 1278782 w 1745977"/>
                <a:gd name="connsiteY3" fmla="*/ 1132412 h 1745977"/>
                <a:gd name="connsiteX4" fmla="*/ 1452353 w 1745977"/>
                <a:gd name="connsiteY4" fmla="*/ 348263 h 1745977"/>
                <a:gd name="connsiteX5" fmla="*/ 1063616 w 1745977"/>
                <a:gd name="connsiteY5" fmla="*/ 1175548 h 1745977"/>
                <a:gd name="connsiteX6" fmla="*/ 380117 w 1745977"/>
                <a:gd name="connsiteY6" fmla="*/ 1535014 h 1745977"/>
                <a:gd name="connsiteX7" fmla="*/ 754476 w 1745977"/>
                <a:gd name="connsiteY7" fmla="*/ 856651 h 1745977"/>
                <a:gd name="connsiteX8" fmla="*/ 1246944 w 1745977"/>
                <a:gd name="connsiteY8" fmla="*/ 693864 h 1745977"/>
                <a:gd name="connsiteX9" fmla="*/ 1063616 w 1745977"/>
                <a:gd name="connsiteY9" fmla="*/ 1175548 h 174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5977" h="1745977">
                  <a:moveTo>
                    <a:pt x="1452353" y="348263"/>
                  </a:moveTo>
                  <a:cubicBezTo>
                    <a:pt x="1307026" y="198314"/>
                    <a:pt x="1073887" y="77123"/>
                    <a:pt x="652285" y="486401"/>
                  </a:cubicBezTo>
                  <a:cubicBezTo>
                    <a:pt x="230682" y="895678"/>
                    <a:pt x="207574" y="1556068"/>
                    <a:pt x="207574" y="1556068"/>
                  </a:cubicBezTo>
                  <a:cubicBezTo>
                    <a:pt x="207574" y="1556068"/>
                    <a:pt x="857180" y="1541690"/>
                    <a:pt x="1278782" y="1132412"/>
                  </a:cubicBezTo>
                  <a:cubicBezTo>
                    <a:pt x="1700385" y="723135"/>
                    <a:pt x="1597680" y="497698"/>
                    <a:pt x="1452353" y="348263"/>
                  </a:cubicBezTo>
                  <a:close/>
                  <a:moveTo>
                    <a:pt x="1063616" y="1175548"/>
                  </a:moveTo>
                  <a:cubicBezTo>
                    <a:pt x="769881" y="1460553"/>
                    <a:pt x="380117" y="1535014"/>
                    <a:pt x="380117" y="1535014"/>
                  </a:cubicBezTo>
                  <a:cubicBezTo>
                    <a:pt x="380117" y="1535014"/>
                    <a:pt x="460741" y="1141656"/>
                    <a:pt x="754476" y="856651"/>
                  </a:cubicBezTo>
                  <a:cubicBezTo>
                    <a:pt x="1048211" y="571645"/>
                    <a:pt x="1175050" y="619917"/>
                    <a:pt x="1246944" y="693864"/>
                  </a:cubicBezTo>
                  <a:cubicBezTo>
                    <a:pt x="1318837" y="767811"/>
                    <a:pt x="1357351" y="890543"/>
                    <a:pt x="1063616" y="1175548"/>
                  </a:cubicBezTo>
                  <a:close/>
                </a:path>
              </a:pathLst>
            </a:custGeom>
            <a:solidFill>
              <a:srgbClr val="D35B30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4" name="Freeform: Shape 4373">
              <a:extLst>
                <a:ext uri="{FF2B5EF4-FFF2-40B4-BE49-F238E27FC236}">
                  <a16:creationId xmlns:a16="http://schemas.microsoft.com/office/drawing/2014/main" id="{5C1EB65C-A465-4CA3-B143-84A3F0DEBC2F}"/>
                </a:ext>
              </a:extLst>
            </p:cNvPr>
            <p:cNvSpPr/>
            <p:nvPr/>
          </p:nvSpPr>
          <p:spPr>
            <a:xfrm>
              <a:off x="12141056" y="6210839"/>
              <a:ext cx="1354502" cy="1354502"/>
            </a:xfrm>
            <a:custGeom>
              <a:avLst/>
              <a:gdLst>
                <a:gd name="connsiteX0" fmla="*/ 507804 w 1745977"/>
                <a:gd name="connsiteY0" fmla="*/ 1132217 h 1745977"/>
                <a:gd name="connsiteX1" fmla="*/ 1579011 w 1745977"/>
                <a:gd name="connsiteY1" fmla="*/ 1555873 h 1745977"/>
                <a:gd name="connsiteX2" fmla="*/ 1134301 w 1745977"/>
                <a:gd name="connsiteY2" fmla="*/ 486205 h 1745977"/>
                <a:gd name="connsiteX3" fmla="*/ 334233 w 1745977"/>
                <a:gd name="connsiteY3" fmla="*/ 348068 h 1745977"/>
                <a:gd name="connsiteX4" fmla="*/ 507804 w 1745977"/>
                <a:gd name="connsiteY4" fmla="*/ 1132217 h 1745977"/>
                <a:gd name="connsiteX5" fmla="*/ 539642 w 1745977"/>
                <a:gd name="connsiteY5" fmla="*/ 693669 h 1745977"/>
                <a:gd name="connsiteX6" fmla="*/ 1032110 w 1745977"/>
                <a:gd name="connsiteY6" fmla="*/ 856455 h 1745977"/>
                <a:gd name="connsiteX7" fmla="*/ 1406468 w 1745977"/>
                <a:gd name="connsiteY7" fmla="*/ 1534819 h 1745977"/>
                <a:gd name="connsiteX8" fmla="*/ 722969 w 1745977"/>
                <a:gd name="connsiteY8" fmla="*/ 1175353 h 1745977"/>
                <a:gd name="connsiteX9" fmla="*/ 539642 w 1745977"/>
                <a:gd name="connsiteY9" fmla="*/ 693669 h 174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5977" h="1745977">
                  <a:moveTo>
                    <a:pt x="507804" y="1132217"/>
                  </a:moveTo>
                  <a:cubicBezTo>
                    <a:pt x="929405" y="1541494"/>
                    <a:pt x="1579011" y="1555873"/>
                    <a:pt x="1579011" y="1555873"/>
                  </a:cubicBezTo>
                  <a:cubicBezTo>
                    <a:pt x="1579011" y="1555873"/>
                    <a:pt x="1556417" y="895483"/>
                    <a:pt x="1134301" y="486205"/>
                  </a:cubicBezTo>
                  <a:cubicBezTo>
                    <a:pt x="712699" y="76928"/>
                    <a:pt x="479560" y="198632"/>
                    <a:pt x="334233" y="348068"/>
                  </a:cubicBezTo>
                  <a:cubicBezTo>
                    <a:pt x="188906" y="497503"/>
                    <a:pt x="86201" y="722939"/>
                    <a:pt x="507804" y="1132217"/>
                  </a:cubicBezTo>
                  <a:close/>
                  <a:moveTo>
                    <a:pt x="539642" y="693669"/>
                  </a:moveTo>
                  <a:cubicBezTo>
                    <a:pt x="611535" y="619721"/>
                    <a:pt x="738375" y="571450"/>
                    <a:pt x="1032110" y="856455"/>
                  </a:cubicBezTo>
                  <a:cubicBezTo>
                    <a:pt x="1325845" y="1141460"/>
                    <a:pt x="1406468" y="1534819"/>
                    <a:pt x="1406468" y="1534819"/>
                  </a:cubicBezTo>
                  <a:cubicBezTo>
                    <a:pt x="1406468" y="1534819"/>
                    <a:pt x="1016704" y="1460358"/>
                    <a:pt x="722969" y="1175353"/>
                  </a:cubicBezTo>
                  <a:cubicBezTo>
                    <a:pt x="429234" y="890348"/>
                    <a:pt x="468262" y="767616"/>
                    <a:pt x="539642" y="693669"/>
                  </a:cubicBezTo>
                  <a:close/>
                </a:path>
              </a:pathLst>
            </a:custGeom>
            <a:solidFill>
              <a:srgbClr val="D35B30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5" name="Freeform: Shape 4374">
              <a:extLst>
                <a:ext uri="{FF2B5EF4-FFF2-40B4-BE49-F238E27FC236}">
                  <a16:creationId xmlns:a16="http://schemas.microsoft.com/office/drawing/2014/main" id="{7E6DA82E-28D9-40E1-8334-29AC26F2D258}"/>
                </a:ext>
              </a:extLst>
            </p:cNvPr>
            <p:cNvSpPr/>
            <p:nvPr/>
          </p:nvSpPr>
          <p:spPr>
            <a:xfrm>
              <a:off x="11809859" y="7191892"/>
              <a:ext cx="2987871" cy="876442"/>
            </a:xfrm>
            <a:custGeom>
              <a:avLst/>
              <a:gdLst>
                <a:gd name="connsiteX0" fmla="*/ 207574 w 3851420"/>
                <a:gd name="connsiteY0" fmla="*/ 207574 h 1129750"/>
                <a:gd name="connsiteX1" fmla="*/ 3678474 w 3851420"/>
                <a:gd name="connsiteY1" fmla="*/ 207574 h 1129750"/>
                <a:gd name="connsiteX2" fmla="*/ 3678474 w 3851420"/>
                <a:gd name="connsiteY2" fmla="*/ 954749 h 1129750"/>
                <a:gd name="connsiteX3" fmla="*/ 207574 w 3851420"/>
                <a:gd name="connsiteY3" fmla="*/ 954749 h 112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1420" h="1129750">
                  <a:moveTo>
                    <a:pt x="207574" y="207574"/>
                  </a:moveTo>
                  <a:lnTo>
                    <a:pt x="3678474" y="207574"/>
                  </a:lnTo>
                  <a:lnTo>
                    <a:pt x="3678474" y="954749"/>
                  </a:lnTo>
                  <a:lnTo>
                    <a:pt x="207574" y="954749"/>
                  </a:lnTo>
                  <a:close/>
                </a:path>
              </a:pathLst>
            </a:custGeom>
            <a:solidFill>
              <a:srgbClr val="DFA506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6" name="Freeform: Shape 4375">
              <a:extLst>
                <a:ext uri="{FF2B5EF4-FFF2-40B4-BE49-F238E27FC236}">
                  <a16:creationId xmlns:a16="http://schemas.microsoft.com/office/drawing/2014/main" id="{B37C2AFD-CA6B-4DDC-945B-CC4D8E0F1D98}"/>
                </a:ext>
              </a:extLst>
            </p:cNvPr>
            <p:cNvSpPr/>
            <p:nvPr/>
          </p:nvSpPr>
          <p:spPr>
            <a:xfrm>
              <a:off x="11809859" y="7191891"/>
              <a:ext cx="2987871" cy="438221"/>
            </a:xfrm>
            <a:custGeom>
              <a:avLst/>
              <a:gdLst>
                <a:gd name="connsiteX0" fmla="*/ 207574 w 3851420"/>
                <a:gd name="connsiteY0" fmla="*/ 207574 h 564875"/>
                <a:gd name="connsiteX1" fmla="*/ 3678474 w 3851420"/>
                <a:gd name="connsiteY1" fmla="*/ 207574 h 564875"/>
                <a:gd name="connsiteX2" fmla="*/ 3678474 w 3851420"/>
                <a:gd name="connsiteY2" fmla="*/ 374982 h 564875"/>
                <a:gd name="connsiteX3" fmla="*/ 207574 w 3851420"/>
                <a:gd name="connsiteY3" fmla="*/ 374982 h 56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1420" h="564875">
                  <a:moveTo>
                    <a:pt x="207574" y="207574"/>
                  </a:moveTo>
                  <a:lnTo>
                    <a:pt x="3678474" y="207574"/>
                  </a:lnTo>
                  <a:lnTo>
                    <a:pt x="3678474" y="374982"/>
                  </a:lnTo>
                  <a:lnTo>
                    <a:pt x="207574" y="374982"/>
                  </a:lnTo>
                  <a:close/>
                </a:path>
              </a:pathLst>
            </a:custGeom>
            <a:solidFill>
              <a:srgbClr val="FFC355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7" name="Freeform: Shape 4376">
              <a:extLst>
                <a:ext uri="{FF2B5EF4-FFF2-40B4-BE49-F238E27FC236}">
                  <a16:creationId xmlns:a16="http://schemas.microsoft.com/office/drawing/2014/main" id="{51136143-4B18-4CE4-A971-9F21B78D427C}"/>
                </a:ext>
              </a:extLst>
            </p:cNvPr>
            <p:cNvSpPr/>
            <p:nvPr/>
          </p:nvSpPr>
          <p:spPr>
            <a:xfrm>
              <a:off x="12832109" y="7191892"/>
              <a:ext cx="836604" cy="876442"/>
            </a:xfrm>
            <a:custGeom>
              <a:avLst/>
              <a:gdLst>
                <a:gd name="connsiteX0" fmla="*/ 207574 w 1078397"/>
                <a:gd name="connsiteY0" fmla="*/ 207574 h 1129750"/>
                <a:gd name="connsiteX1" fmla="*/ 915722 w 1078397"/>
                <a:gd name="connsiteY1" fmla="*/ 207574 h 1129750"/>
                <a:gd name="connsiteX2" fmla="*/ 915722 w 1078397"/>
                <a:gd name="connsiteY2" fmla="*/ 954749 h 1129750"/>
                <a:gd name="connsiteX3" fmla="*/ 207574 w 1078397"/>
                <a:gd name="connsiteY3" fmla="*/ 954749 h 112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397" h="1129750">
                  <a:moveTo>
                    <a:pt x="207574" y="207574"/>
                  </a:moveTo>
                  <a:lnTo>
                    <a:pt x="915722" y="207574"/>
                  </a:lnTo>
                  <a:lnTo>
                    <a:pt x="915722" y="954749"/>
                  </a:lnTo>
                  <a:lnTo>
                    <a:pt x="207574" y="954749"/>
                  </a:lnTo>
                  <a:close/>
                </a:path>
              </a:pathLst>
            </a:custGeom>
            <a:solidFill>
              <a:srgbClr val="D35B30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8" name="Freeform: Shape 4377">
              <a:extLst>
                <a:ext uri="{FF2B5EF4-FFF2-40B4-BE49-F238E27FC236}">
                  <a16:creationId xmlns:a16="http://schemas.microsoft.com/office/drawing/2014/main" id="{A737F045-1552-48FC-A541-4AA63D779B87}"/>
                </a:ext>
              </a:extLst>
            </p:cNvPr>
            <p:cNvSpPr/>
            <p:nvPr/>
          </p:nvSpPr>
          <p:spPr>
            <a:xfrm>
              <a:off x="12832109" y="7191891"/>
              <a:ext cx="836604" cy="438221"/>
            </a:xfrm>
            <a:custGeom>
              <a:avLst/>
              <a:gdLst>
                <a:gd name="connsiteX0" fmla="*/ 207574 w 1078397"/>
                <a:gd name="connsiteY0" fmla="*/ 207574 h 564875"/>
                <a:gd name="connsiteX1" fmla="*/ 915722 w 1078397"/>
                <a:gd name="connsiteY1" fmla="*/ 207574 h 564875"/>
                <a:gd name="connsiteX2" fmla="*/ 915722 w 1078397"/>
                <a:gd name="connsiteY2" fmla="*/ 374982 h 564875"/>
                <a:gd name="connsiteX3" fmla="*/ 207574 w 1078397"/>
                <a:gd name="connsiteY3" fmla="*/ 374982 h 56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397" h="564875">
                  <a:moveTo>
                    <a:pt x="207574" y="207574"/>
                  </a:moveTo>
                  <a:lnTo>
                    <a:pt x="915722" y="207574"/>
                  </a:lnTo>
                  <a:lnTo>
                    <a:pt x="915722" y="374982"/>
                  </a:lnTo>
                  <a:lnTo>
                    <a:pt x="207574" y="374982"/>
                  </a:lnTo>
                  <a:close/>
                </a:path>
              </a:pathLst>
            </a:custGeom>
            <a:solidFill>
              <a:srgbClr val="DFA506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9" name="Freeform: Shape 4378">
              <a:extLst>
                <a:ext uri="{FF2B5EF4-FFF2-40B4-BE49-F238E27FC236}">
                  <a16:creationId xmlns:a16="http://schemas.microsoft.com/office/drawing/2014/main" id="{7492F1C8-036E-4CF1-9CDD-AA82A7367144}"/>
                </a:ext>
              </a:extLst>
            </p:cNvPr>
            <p:cNvSpPr/>
            <p:nvPr/>
          </p:nvSpPr>
          <p:spPr>
            <a:xfrm>
              <a:off x="11950886" y="7771539"/>
              <a:ext cx="2709004" cy="3585446"/>
            </a:xfrm>
            <a:custGeom>
              <a:avLst/>
              <a:gdLst>
                <a:gd name="connsiteX0" fmla="*/ 207574 w 3491954"/>
                <a:gd name="connsiteY0" fmla="*/ 207574 h 4621704"/>
                <a:gd name="connsiteX1" fmla="*/ 3314899 w 3491954"/>
                <a:gd name="connsiteY1" fmla="*/ 207574 h 4621704"/>
                <a:gd name="connsiteX2" fmla="*/ 3314899 w 3491954"/>
                <a:gd name="connsiteY2" fmla="*/ 4438488 h 4621704"/>
                <a:gd name="connsiteX3" fmla="*/ 207574 w 3491954"/>
                <a:gd name="connsiteY3" fmla="*/ 4438488 h 462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1954" h="4621704">
                  <a:moveTo>
                    <a:pt x="207574" y="207574"/>
                  </a:moveTo>
                  <a:lnTo>
                    <a:pt x="3314899" y="207574"/>
                  </a:lnTo>
                  <a:lnTo>
                    <a:pt x="3314899" y="4438488"/>
                  </a:lnTo>
                  <a:lnTo>
                    <a:pt x="207574" y="4438488"/>
                  </a:lnTo>
                  <a:close/>
                </a:path>
              </a:pathLst>
            </a:custGeom>
            <a:solidFill>
              <a:srgbClr val="F2BA03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0" name="Freeform: Shape 4379">
              <a:extLst>
                <a:ext uri="{FF2B5EF4-FFF2-40B4-BE49-F238E27FC236}">
                  <a16:creationId xmlns:a16="http://schemas.microsoft.com/office/drawing/2014/main" id="{DE174001-D3CA-4C89-B01F-8FBC4AB1134F}"/>
                </a:ext>
              </a:extLst>
            </p:cNvPr>
            <p:cNvSpPr/>
            <p:nvPr/>
          </p:nvSpPr>
          <p:spPr>
            <a:xfrm>
              <a:off x="12851233" y="7771539"/>
              <a:ext cx="836604" cy="3585446"/>
            </a:xfrm>
            <a:custGeom>
              <a:avLst/>
              <a:gdLst>
                <a:gd name="connsiteX0" fmla="*/ 207574 w 1078397"/>
                <a:gd name="connsiteY0" fmla="*/ 207574 h 4621704"/>
                <a:gd name="connsiteX1" fmla="*/ 915721 w 1078397"/>
                <a:gd name="connsiteY1" fmla="*/ 207574 h 4621704"/>
                <a:gd name="connsiteX2" fmla="*/ 915721 w 1078397"/>
                <a:gd name="connsiteY2" fmla="*/ 4438488 h 4621704"/>
                <a:gd name="connsiteX3" fmla="*/ 207574 w 1078397"/>
                <a:gd name="connsiteY3" fmla="*/ 4438488 h 462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397" h="4621704">
                  <a:moveTo>
                    <a:pt x="207574" y="207574"/>
                  </a:moveTo>
                  <a:lnTo>
                    <a:pt x="915721" y="207574"/>
                  </a:lnTo>
                  <a:lnTo>
                    <a:pt x="915721" y="4438488"/>
                  </a:lnTo>
                  <a:lnTo>
                    <a:pt x="207574" y="4438488"/>
                  </a:lnTo>
                  <a:close/>
                </a:path>
              </a:pathLst>
            </a:custGeom>
            <a:solidFill>
              <a:srgbClr val="D35B30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1" name="Freeform: Shape 4380">
              <a:extLst>
                <a:ext uri="{FF2B5EF4-FFF2-40B4-BE49-F238E27FC236}">
                  <a16:creationId xmlns:a16="http://schemas.microsoft.com/office/drawing/2014/main" id="{C53E2194-87B8-4F63-9A14-A4EDEE6A466B}"/>
                </a:ext>
              </a:extLst>
            </p:cNvPr>
            <p:cNvSpPr/>
            <p:nvPr/>
          </p:nvSpPr>
          <p:spPr>
            <a:xfrm>
              <a:off x="11950886" y="8301787"/>
              <a:ext cx="2709004" cy="756928"/>
            </a:xfrm>
            <a:custGeom>
              <a:avLst/>
              <a:gdLst>
                <a:gd name="connsiteX0" fmla="*/ 207574 w 3491954"/>
                <a:gd name="connsiteY0" fmla="*/ 207573 h 975693"/>
                <a:gd name="connsiteX1" fmla="*/ 3314899 w 3491954"/>
                <a:gd name="connsiteY1" fmla="*/ 207573 h 975693"/>
                <a:gd name="connsiteX2" fmla="*/ 3314899 w 3491954"/>
                <a:gd name="connsiteY2" fmla="*/ 794529 h 975693"/>
                <a:gd name="connsiteX3" fmla="*/ 207574 w 3491954"/>
                <a:gd name="connsiteY3" fmla="*/ 794529 h 97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1954" h="975693">
                  <a:moveTo>
                    <a:pt x="207574" y="207573"/>
                  </a:moveTo>
                  <a:lnTo>
                    <a:pt x="3314899" y="207573"/>
                  </a:lnTo>
                  <a:lnTo>
                    <a:pt x="3314899" y="794529"/>
                  </a:lnTo>
                  <a:lnTo>
                    <a:pt x="207574" y="794529"/>
                  </a:lnTo>
                  <a:close/>
                </a:path>
              </a:pathLst>
            </a:custGeom>
            <a:solidFill>
              <a:srgbClr val="D35B30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2" name="Freeform: Shape 4381">
              <a:extLst>
                <a:ext uri="{FF2B5EF4-FFF2-40B4-BE49-F238E27FC236}">
                  <a16:creationId xmlns:a16="http://schemas.microsoft.com/office/drawing/2014/main" id="{AA98F3DC-904C-41B5-8398-D5FC3DCB2DA0}"/>
                </a:ext>
              </a:extLst>
            </p:cNvPr>
            <p:cNvSpPr/>
            <p:nvPr/>
          </p:nvSpPr>
          <p:spPr>
            <a:xfrm>
              <a:off x="11950886" y="7771538"/>
              <a:ext cx="2709004" cy="438221"/>
            </a:xfrm>
            <a:custGeom>
              <a:avLst/>
              <a:gdLst>
                <a:gd name="connsiteX0" fmla="*/ 207574 w 3491954"/>
                <a:gd name="connsiteY0" fmla="*/ 207574 h 564875"/>
                <a:gd name="connsiteX1" fmla="*/ 3314899 w 3491954"/>
                <a:gd name="connsiteY1" fmla="*/ 207574 h 564875"/>
                <a:gd name="connsiteX2" fmla="*/ 3314899 w 3491954"/>
                <a:gd name="connsiteY2" fmla="*/ 404253 h 564875"/>
                <a:gd name="connsiteX3" fmla="*/ 207574 w 3491954"/>
                <a:gd name="connsiteY3" fmla="*/ 404253 h 56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1954" h="564875">
                  <a:moveTo>
                    <a:pt x="207574" y="207574"/>
                  </a:moveTo>
                  <a:lnTo>
                    <a:pt x="3314899" y="207574"/>
                  </a:lnTo>
                  <a:lnTo>
                    <a:pt x="3314899" y="404253"/>
                  </a:lnTo>
                  <a:lnTo>
                    <a:pt x="207574" y="404253"/>
                  </a:lnTo>
                  <a:close/>
                </a:path>
              </a:pathLst>
            </a:custGeom>
            <a:solidFill>
              <a:srgbClr val="F89EB5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3" name="Freeform: Shape 4382">
              <a:extLst>
                <a:ext uri="{FF2B5EF4-FFF2-40B4-BE49-F238E27FC236}">
                  <a16:creationId xmlns:a16="http://schemas.microsoft.com/office/drawing/2014/main" id="{CF5AA765-15D2-444B-8B56-446C7372C287}"/>
                </a:ext>
              </a:extLst>
            </p:cNvPr>
            <p:cNvSpPr/>
            <p:nvPr/>
          </p:nvSpPr>
          <p:spPr>
            <a:xfrm>
              <a:off x="11950886" y="10901234"/>
              <a:ext cx="2709004" cy="438221"/>
            </a:xfrm>
            <a:custGeom>
              <a:avLst/>
              <a:gdLst>
                <a:gd name="connsiteX0" fmla="*/ 207574 w 3491954"/>
                <a:gd name="connsiteY0" fmla="*/ 207573 h 564875"/>
                <a:gd name="connsiteX1" fmla="*/ 3314899 w 3491954"/>
                <a:gd name="connsiteY1" fmla="*/ 207573 h 564875"/>
                <a:gd name="connsiteX2" fmla="*/ 3314899 w 3491954"/>
                <a:gd name="connsiteY2" fmla="*/ 404253 h 564875"/>
                <a:gd name="connsiteX3" fmla="*/ 207574 w 3491954"/>
                <a:gd name="connsiteY3" fmla="*/ 404253 h 56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1954" h="564875">
                  <a:moveTo>
                    <a:pt x="207574" y="207573"/>
                  </a:moveTo>
                  <a:lnTo>
                    <a:pt x="3314899" y="207573"/>
                  </a:lnTo>
                  <a:lnTo>
                    <a:pt x="3314899" y="404253"/>
                  </a:lnTo>
                  <a:lnTo>
                    <a:pt x="207574" y="404253"/>
                  </a:lnTo>
                  <a:close/>
                </a:path>
              </a:pathLst>
            </a:custGeom>
            <a:solidFill>
              <a:srgbClr val="F89EB5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4" name="Freeform: Shape 4383">
              <a:extLst>
                <a:ext uri="{FF2B5EF4-FFF2-40B4-BE49-F238E27FC236}">
                  <a16:creationId xmlns:a16="http://schemas.microsoft.com/office/drawing/2014/main" id="{BE834B43-CCCD-4F88-A247-484DF40B453E}"/>
                </a:ext>
              </a:extLst>
            </p:cNvPr>
            <p:cNvSpPr/>
            <p:nvPr/>
          </p:nvSpPr>
          <p:spPr>
            <a:xfrm>
              <a:off x="11458970" y="7983976"/>
              <a:ext cx="1115472" cy="1075633"/>
            </a:xfrm>
            <a:custGeom>
              <a:avLst/>
              <a:gdLst>
                <a:gd name="connsiteX0" fmla="*/ 1283294 w 1437863"/>
                <a:gd name="connsiteY0" fmla="*/ 179204 h 1386511"/>
                <a:gd name="connsiteX1" fmla="*/ 483225 w 1437863"/>
                <a:gd name="connsiteY1" fmla="*/ 317341 h 1386511"/>
                <a:gd name="connsiteX2" fmla="*/ 38514 w 1437863"/>
                <a:gd name="connsiteY2" fmla="*/ 1387009 h 1386511"/>
                <a:gd name="connsiteX3" fmla="*/ 1109723 w 1437863"/>
                <a:gd name="connsiteY3" fmla="*/ 963353 h 1386511"/>
                <a:gd name="connsiteX4" fmla="*/ 1283294 w 1437863"/>
                <a:gd name="connsiteY4" fmla="*/ 179204 h 1386511"/>
                <a:gd name="connsiteX5" fmla="*/ 894557 w 1437863"/>
                <a:gd name="connsiteY5" fmla="*/ 1006488 h 1386511"/>
                <a:gd name="connsiteX6" fmla="*/ 211058 w 1437863"/>
                <a:gd name="connsiteY6" fmla="*/ 1365954 h 1386511"/>
                <a:gd name="connsiteX7" fmla="*/ 585416 w 1437863"/>
                <a:gd name="connsiteY7" fmla="*/ 687591 h 1386511"/>
                <a:gd name="connsiteX8" fmla="*/ 1077885 w 1437863"/>
                <a:gd name="connsiteY8" fmla="*/ 524805 h 1386511"/>
                <a:gd name="connsiteX9" fmla="*/ 894557 w 1437863"/>
                <a:gd name="connsiteY9" fmla="*/ 1006488 h 138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7863" h="1386511">
                  <a:moveTo>
                    <a:pt x="1283294" y="179204"/>
                  </a:moveTo>
                  <a:cubicBezTo>
                    <a:pt x="1137967" y="29255"/>
                    <a:pt x="904827" y="-91936"/>
                    <a:pt x="483225" y="317341"/>
                  </a:cubicBezTo>
                  <a:cubicBezTo>
                    <a:pt x="61623" y="726619"/>
                    <a:pt x="38514" y="1387009"/>
                    <a:pt x="38514" y="1387009"/>
                  </a:cubicBezTo>
                  <a:cubicBezTo>
                    <a:pt x="38514" y="1387009"/>
                    <a:pt x="688121" y="1372630"/>
                    <a:pt x="1109723" y="963353"/>
                  </a:cubicBezTo>
                  <a:cubicBezTo>
                    <a:pt x="1531838" y="554075"/>
                    <a:pt x="1428621" y="329152"/>
                    <a:pt x="1283294" y="179204"/>
                  </a:cubicBezTo>
                  <a:close/>
                  <a:moveTo>
                    <a:pt x="894557" y="1006488"/>
                  </a:moveTo>
                  <a:cubicBezTo>
                    <a:pt x="600821" y="1291494"/>
                    <a:pt x="211058" y="1365954"/>
                    <a:pt x="211058" y="1365954"/>
                  </a:cubicBezTo>
                  <a:cubicBezTo>
                    <a:pt x="211058" y="1365954"/>
                    <a:pt x="291681" y="972596"/>
                    <a:pt x="585416" y="687591"/>
                  </a:cubicBezTo>
                  <a:cubicBezTo>
                    <a:pt x="879151" y="402586"/>
                    <a:pt x="1005991" y="450857"/>
                    <a:pt x="1077885" y="524805"/>
                  </a:cubicBezTo>
                  <a:cubicBezTo>
                    <a:pt x="1149777" y="598752"/>
                    <a:pt x="1188292" y="721484"/>
                    <a:pt x="894557" y="1006488"/>
                  </a:cubicBezTo>
                  <a:close/>
                </a:path>
              </a:pathLst>
            </a:custGeom>
            <a:solidFill>
              <a:srgbClr val="AF35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5" name="Freeform: Shape 4384">
              <a:extLst>
                <a:ext uri="{FF2B5EF4-FFF2-40B4-BE49-F238E27FC236}">
                  <a16:creationId xmlns:a16="http://schemas.microsoft.com/office/drawing/2014/main" id="{F7860044-22D9-40AD-B326-2B006FF77C8E}"/>
                </a:ext>
              </a:extLst>
            </p:cNvPr>
            <p:cNvSpPr/>
            <p:nvPr/>
          </p:nvSpPr>
          <p:spPr>
            <a:xfrm>
              <a:off x="10543785" y="7984127"/>
              <a:ext cx="1115472" cy="1075633"/>
            </a:xfrm>
            <a:custGeom>
              <a:avLst/>
              <a:gdLst>
                <a:gd name="connsiteX0" fmla="*/ 338539 w 1437863"/>
                <a:gd name="connsiteY0" fmla="*/ 963157 h 1386511"/>
                <a:gd name="connsiteX1" fmla="*/ 1409748 w 1437863"/>
                <a:gd name="connsiteY1" fmla="*/ 1386814 h 1386511"/>
                <a:gd name="connsiteX2" fmla="*/ 965038 w 1437863"/>
                <a:gd name="connsiteY2" fmla="*/ 317146 h 1386511"/>
                <a:gd name="connsiteX3" fmla="*/ 164969 w 1437863"/>
                <a:gd name="connsiteY3" fmla="*/ 179008 h 1386511"/>
                <a:gd name="connsiteX4" fmla="*/ 338539 w 1437863"/>
                <a:gd name="connsiteY4" fmla="*/ 963157 h 1386511"/>
                <a:gd name="connsiteX5" fmla="*/ 370378 w 1437863"/>
                <a:gd name="connsiteY5" fmla="*/ 524609 h 1386511"/>
                <a:gd name="connsiteX6" fmla="*/ 862846 w 1437863"/>
                <a:gd name="connsiteY6" fmla="*/ 687396 h 1386511"/>
                <a:gd name="connsiteX7" fmla="*/ 1237204 w 1437863"/>
                <a:gd name="connsiteY7" fmla="*/ 1365759 h 1386511"/>
                <a:gd name="connsiteX8" fmla="*/ 553706 w 1437863"/>
                <a:gd name="connsiteY8" fmla="*/ 1006293 h 1386511"/>
                <a:gd name="connsiteX9" fmla="*/ 370378 w 1437863"/>
                <a:gd name="connsiteY9" fmla="*/ 524609 h 138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7863" h="1386511">
                  <a:moveTo>
                    <a:pt x="338539" y="963157"/>
                  </a:moveTo>
                  <a:cubicBezTo>
                    <a:pt x="760142" y="1372435"/>
                    <a:pt x="1409748" y="1386814"/>
                    <a:pt x="1409748" y="1386814"/>
                  </a:cubicBezTo>
                  <a:cubicBezTo>
                    <a:pt x="1409748" y="1386814"/>
                    <a:pt x="1387154" y="726423"/>
                    <a:pt x="965038" y="317146"/>
                  </a:cubicBezTo>
                  <a:cubicBezTo>
                    <a:pt x="543435" y="-92132"/>
                    <a:pt x="310296" y="29573"/>
                    <a:pt x="164969" y="179008"/>
                  </a:cubicBezTo>
                  <a:cubicBezTo>
                    <a:pt x="20155" y="328957"/>
                    <a:pt x="-83062" y="553880"/>
                    <a:pt x="338539" y="963157"/>
                  </a:cubicBezTo>
                  <a:close/>
                  <a:moveTo>
                    <a:pt x="370378" y="524609"/>
                  </a:moveTo>
                  <a:cubicBezTo>
                    <a:pt x="442271" y="450662"/>
                    <a:pt x="569111" y="402391"/>
                    <a:pt x="862846" y="687396"/>
                  </a:cubicBezTo>
                  <a:cubicBezTo>
                    <a:pt x="1156582" y="972401"/>
                    <a:pt x="1237204" y="1365759"/>
                    <a:pt x="1237204" y="1365759"/>
                  </a:cubicBezTo>
                  <a:cubicBezTo>
                    <a:pt x="1237204" y="1365759"/>
                    <a:pt x="847441" y="1291298"/>
                    <a:pt x="553706" y="1006293"/>
                  </a:cubicBezTo>
                  <a:cubicBezTo>
                    <a:pt x="259970" y="721289"/>
                    <a:pt x="298999" y="598557"/>
                    <a:pt x="370378" y="524609"/>
                  </a:cubicBezTo>
                  <a:close/>
                </a:path>
              </a:pathLst>
            </a:custGeom>
            <a:solidFill>
              <a:srgbClr val="F89E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6" name="Freeform: Shape 4385">
              <a:extLst>
                <a:ext uri="{FF2B5EF4-FFF2-40B4-BE49-F238E27FC236}">
                  <a16:creationId xmlns:a16="http://schemas.microsoft.com/office/drawing/2014/main" id="{CFB19C50-6B82-4292-A528-60E8ABFA7BC9}"/>
                </a:ext>
              </a:extLst>
            </p:cNvPr>
            <p:cNvSpPr/>
            <p:nvPr/>
          </p:nvSpPr>
          <p:spPr>
            <a:xfrm>
              <a:off x="10212429" y="8965179"/>
              <a:ext cx="2748841" cy="637412"/>
            </a:xfrm>
            <a:custGeom>
              <a:avLst/>
              <a:gdLst>
                <a:gd name="connsiteX0" fmla="*/ 38514 w 3543306"/>
                <a:gd name="connsiteY0" fmla="*/ 38514 h 821636"/>
                <a:gd name="connsiteX1" fmla="*/ 3509415 w 3543306"/>
                <a:gd name="connsiteY1" fmla="*/ 38514 h 821636"/>
                <a:gd name="connsiteX2" fmla="*/ 3509415 w 3543306"/>
                <a:gd name="connsiteY2" fmla="*/ 785690 h 821636"/>
                <a:gd name="connsiteX3" fmla="*/ 38514 w 3543306"/>
                <a:gd name="connsiteY3" fmla="*/ 785690 h 82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3306" h="821636">
                  <a:moveTo>
                    <a:pt x="38514" y="38514"/>
                  </a:moveTo>
                  <a:lnTo>
                    <a:pt x="3509415" y="38514"/>
                  </a:lnTo>
                  <a:lnTo>
                    <a:pt x="3509415" y="785690"/>
                  </a:lnTo>
                  <a:lnTo>
                    <a:pt x="38514" y="785690"/>
                  </a:lnTo>
                  <a:close/>
                </a:path>
              </a:pathLst>
            </a:custGeom>
            <a:solidFill>
              <a:srgbClr val="F566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7" name="Freeform: Shape 4386">
              <a:extLst>
                <a:ext uri="{FF2B5EF4-FFF2-40B4-BE49-F238E27FC236}">
                  <a16:creationId xmlns:a16="http://schemas.microsoft.com/office/drawing/2014/main" id="{75CBAD55-E4B9-4D03-ABDB-D5B0BAFE3B8B}"/>
                </a:ext>
              </a:extLst>
            </p:cNvPr>
            <p:cNvSpPr/>
            <p:nvPr/>
          </p:nvSpPr>
          <p:spPr>
            <a:xfrm>
              <a:off x="10212429" y="8965179"/>
              <a:ext cx="2748841" cy="159353"/>
            </a:xfrm>
            <a:custGeom>
              <a:avLst/>
              <a:gdLst>
                <a:gd name="connsiteX0" fmla="*/ 38514 w 3543306"/>
                <a:gd name="connsiteY0" fmla="*/ 38514 h 205409"/>
                <a:gd name="connsiteX1" fmla="*/ 3509415 w 3543306"/>
                <a:gd name="connsiteY1" fmla="*/ 38514 h 205409"/>
                <a:gd name="connsiteX2" fmla="*/ 3509415 w 3543306"/>
                <a:gd name="connsiteY2" fmla="*/ 205922 h 205409"/>
                <a:gd name="connsiteX3" fmla="*/ 38514 w 3543306"/>
                <a:gd name="connsiteY3" fmla="*/ 205922 h 20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3306" h="205409">
                  <a:moveTo>
                    <a:pt x="38514" y="38514"/>
                  </a:moveTo>
                  <a:lnTo>
                    <a:pt x="3509415" y="38514"/>
                  </a:lnTo>
                  <a:lnTo>
                    <a:pt x="3509415" y="205922"/>
                  </a:lnTo>
                  <a:lnTo>
                    <a:pt x="38514" y="205922"/>
                  </a:lnTo>
                  <a:close/>
                </a:path>
              </a:pathLst>
            </a:custGeom>
            <a:solidFill>
              <a:srgbClr val="F2B6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8" name="Freeform: Shape 4387">
              <a:extLst>
                <a:ext uri="{FF2B5EF4-FFF2-40B4-BE49-F238E27FC236}">
                  <a16:creationId xmlns:a16="http://schemas.microsoft.com/office/drawing/2014/main" id="{894BFD7B-DAE1-4D1A-B8D8-27AAA33945B2}"/>
                </a:ext>
              </a:extLst>
            </p:cNvPr>
            <p:cNvSpPr/>
            <p:nvPr/>
          </p:nvSpPr>
          <p:spPr>
            <a:xfrm>
              <a:off x="11234681" y="8965179"/>
              <a:ext cx="597574" cy="637412"/>
            </a:xfrm>
            <a:custGeom>
              <a:avLst/>
              <a:gdLst>
                <a:gd name="connsiteX0" fmla="*/ 38514 w 770284"/>
                <a:gd name="connsiteY0" fmla="*/ 38514 h 821636"/>
                <a:gd name="connsiteX1" fmla="*/ 746661 w 770284"/>
                <a:gd name="connsiteY1" fmla="*/ 38514 h 821636"/>
                <a:gd name="connsiteX2" fmla="*/ 746661 w 770284"/>
                <a:gd name="connsiteY2" fmla="*/ 785690 h 821636"/>
                <a:gd name="connsiteX3" fmla="*/ 38514 w 770284"/>
                <a:gd name="connsiteY3" fmla="*/ 785690 h 82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284" h="821636">
                  <a:moveTo>
                    <a:pt x="38514" y="38514"/>
                  </a:moveTo>
                  <a:lnTo>
                    <a:pt x="746661" y="38514"/>
                  </a:lnTo>
                  <a:lnTo>
                    <a:pt x="746661" y="785690"/>
                  </a:lnTo>
                  <a:lnTo>
                    <a:pt x="38514" y="785690"/>
                  </a:lnTo>
                  <a:close/>
                </a:path>
              </a:pathLst>
            </a:custGeom>
            <a:solidFill>
              <a:srgbClr val="F89E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9" name="Freeform: Shape 4388">
              <a:extLst>
                <a:ext uri="{FF2B5EF4-FFF2-40B4-BE49-F238E27FC236}">
                  <a16:creationId xmlns:a16="http://schemas.microsoft.com/office/drawing/2014/main" id="{9823E946-EE38-4765-A1D5-08A9CB0DA0E4}"/>
                </a:ext>
              </a:extLst>
            </p:cNvPr>
            <p:cNvSpPr/>
            <p:nvPr/>
          </p:nvSpPr>
          <p:spPr>
            <a:xfrm>
              <a:off x="11234681" y="8965179"/>
              <a:ext cx="597574" cy="159353"/>
            </a:xfrm>
            <a:custGeom>
              <a:avLst/>
              <a:gdLst>
                <a:gd name="connsiteX0" fmla="*/ 38514 w 770284"/>
                <a:gd name="connsiteY0" fmla="*/ 38514 h 205409"/>
                <a:gd name="connsiteX1" fmla="*/ 746661 w 770284"/>
                <a:gd name="connsiteY1" fmla="*/ 38514 h 205409"/>
                <a:gd name="connsiteX2" fmla="*/ 746661 w 770284"/>
                <a:gd name="connsiteY2" fmla="*/ 205922 h 205409"/>
                <a:gd name="connsiteX3" fmla="*/ 38514 w 770284"/>
                <a:gd name="connsiteY3" fmla="*/ 205922 h 20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284" h="205409">
                  <a:moveTo>
                    <a:pt x="38514" y="38514"/>
                  </a:moveTo>
                  <a:lnTo>
                    <a:pt x="746661" y="38514"/>
                  </a:lnTo>
                  <a:lnTo>
                    <a:pt x="746661" y="205922"/>
                  </a:lnTo>
                  <a:lnTo>
                    <a:pt x="38514" y="205922"/>
                  </a:lnTo>
                  <a:close/>
                </a:path>
              </a:pathLst>
            </a:custGeom>
            <a:solidFill>
              <a:srgbClr val="F566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0" name="Freeform: Shape 4389">
              <a:extLst>
                <a:ext uri="{FF2B5EF4-FFF2-40B4-BE49-F238E27FC236}">
                  <a16:creationId xmlns:a16="http://schemas.microsoft.com/office/drawing/2014/main" id="{5CE67B82-F9FF-45EF-A401-E32DC31FD06B}"/>
                </a:ext>
              </a:extLst>
            </p:cNvPr>
            <p:cNvSpPr/>
            <p:nvPr/>
          </p:nvSpPr>
          <p:spPr>
            <a:xfrm>
              <a:off x="10353456" y="9544827"/>
              <a:ext cx="2469973" cy="1673208"/>
            </a:xfrm>
            <a:custGeom>
              <a:avLst/>
              <a:gdLst>
                <a:gd name="connsiteX0" fmla="*/ 38514 w 3183840"/>
                <a:gd name="connsiteY0" fmla="*/ 38514 h 2156795"/>
                <a:gd name="connsiteX1" fmla="*/ 3145840 w 3183840"/>
                <a:gd name="connsiteY1" fmla="*/ 38514 h 2156795"/>
                <a:gd name="connsiteX2" fmla="*/ 3145840 w 3183840"/>
                <a:gd name="connsiteY2" fmla="*/ 2152687 h 2156795"/>
                <a:gd name="connsiteX3" fmla="*/ 38514 w 3183840"/>
                <a:gd name="connsiteY3" fmla="*/ 2152687 h 215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3840" h="2156795">
                  <a:moveTo>
                    <a:pt x="38514" y="38514"/>
                  </a:moveTo>
                  <a:lnTo>
                    <a:pt x="3145840" y="38514"/>
                  </a:lnTo>
                  <a:lnTo>
                    <a:pt x="3145840" y="2152687"/>
                  </a:lnTo>
                  <a:lnTo>
                    <a:pt x="38514" y="2152687"/>
                  </a:lnTo>
                  <a:close/>
                </a:path>
              </a:pathLst>
            </a:custGeom>
            <a:solidFill>
              <a:srgbClr val="AF35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1" name="Freeform: Shape 4390">
              <a:extLst>
                <a:ext uri="{FF2B5EF4-FFF2-40B4-BE49-F238E27FC236}">
                  <a16:creationId xmlns:a16="http://schemas.microsoft.com/office/drawing/2014/main" id="{AA4E56BF-C7C3-44CA-BAC9-CA96B6188C13}"/>
                </a:ext>
              </a:extLst>
            </p:cNvPr>
            <p:cNvSpPr/>
            <p:nvPr/>
          </p:nvSpPr>
          <p:spPr>
            <a:xfrm>
              <a:off x="11253803" y="9544827"/>
              <a:ext cx="597574" cy="1673208"/>
            </a:xfrm>
            <a:custGeom>
              <a:avLst/>
              <a:gdLst>
                <a:gd name="connsiteX0" fmla="*/ 38514 w 770284"/>
                <a:gd name="connsiteY0" fmla="*/ 38514 h 2156795"/>
                <a:gd name="connsiteX1" fmla="*/ 746662 w 770284"/>
                <a:gd name="connsiteY1" fmla="*/ 38514 h 2156795"/>
                <a:gd name="connsiteX2" fmla="*/ 746662 w 770284"/>
                <a:gd name="connsiteY2" fmla="*/ 2152687 h 2156795"/>
                <a:gd name="connsiteX3" fmla="*/ 38514 w 770284"/>
                <a:gd name="connsiteY3" fmla="*/ 2152687 h 215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284" h="2156795">
                  <a:moveTo>
                    <a:pt x="38514" y="38514"/>
                  </a:moveTo>
                  <a:lnTo>
                    <a:pt x="746662" y="38514"/>
                  </a:lnTo>
                  <a:lnTo>
                    <a:pt x="746662" y="2152687"/>
                  </a:lnTo>
                  <a:lnTo>
                    <a:pt x="38514" y="2152687"/>
                  </a:lnTo>
                  <a:close/>
                </a:path>
              </a:pathLst>
            </a:custGeom>
            <a:solidFill>
              <a:srgbClr val="F89E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2" name="Freeform: Shape 4391">
              <a:extLst>
                <a:ext uri="{FF2B5EF4-FFF2-40B4-BE49-F238E27FC236}">
                  <a16:creationId xmlns:a16="http://schemas.microsoft.com/office/drawing/2014/main" id="{A836941D-C310-4DF7-AB93-DA6A34CB1042}"/>
                </a:ext>
              </a:extLst>
            </p:cNvPr>
            <p:cNvSpPr/>
            <p:nvPr/>
          </p:nvSpPr>
          <p:spPr>
            <a:xfrm>
              <a:off x="10353456" y="10075074"/>
              <a:ext cx="2469973" cy="478059"/>
            </a:xfrm>
            <a:custGeom>
              <a:avLst/>
              <a:gdLst>
                <a:gd name="connsiteX0" fmla="*/ 38514 w 3183840"/>
                <a:gd name="connsiteY0" fmla="*/ 38514 h 616227"/>
                <a:gd name="connsiteX1" fmla="*/ 3145840 w 3183840"/>
                <a:gd name="connsiteY1" fmla="*/ 38514 h 616227"/>
                <a:gd name="connsiteX2" fmla="*/ 3145840 w 3183840"/>
                <a:gd name="connsiteY2" fmla="*/ 625470 h 616227"/>
                <a:gd name="connsiteX3" fmla="*/ 38514 w 3183840"/>
                <a:gd name="connsiteY3" fmla="*/ 625470 h 61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3840" h="616227">
                  <a:moveTo>
                    <a:pt x="38514" y="38514"/>
                  </a:moveTo>
                  <a:lnTo>
                    <a:pt x="3145840" y="38514"/>
                  </a:lnTo>
                  <a:lnTo>
                    <a:pt x="3145840" y="625470"/>
                  </a:lnTo>
                  <a:lnTo>
                    <a:pt x="38514" y="625470"/>
                  </a:lnTo>
                  <a:close/>
                </a:path>
              </a:pathLst>
            </a:custGeom>
            <a:solidFill>
              <a:srgbClr val="F89E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3" name="Freeform: Shape 4392">
              <a:extLst>
                <a:ext uri="{FF2B5EF4-FFF2-40B4-BE49-F238E27FC236}">
                  <a16:creationId xmlns:a16="http://schemas.microsoft.com/office/drawing/2014/main" id="{98027591-EC2E-4AEF-9EBE-5518B60ED9AB}"/>
                </a:ext>
              </a:extLst>
            </p:cNvPr>
            <p:cNvSpPr/>
            <p:nvPr/>
          </p:nvSpPr>
          <p:spPr>
            <a:xfrm>
              <a:off x="10353456" y="9544827"/>
              <a:ext cx="2469973" cy="199191"/>
            </a:xfrm>
            <a:custGeom>
              <a:avLst/>
              <a:gdLst>
                <a:gd name="connsiteX0" fmla="*/ 38514 w 3183840"/>
                <a:gd name="connsiteY0" fmla="*/ 38514 h 256761"/>
                <a:gd name="connsiteX1" fmla="*/ 3145840 w 3183840"/>
                <a:gd name="connsiteY1" fmla="*/ 38514 h 256761"/>
                <a:gd name="connsiteX2" fmla="*/ 3145840 w 3183840"/>
                <a:gd name="connsiteY2" fmla="*/ 235193 h 256761"/>
                <a:gd name="connsiteX3" fmla="*/ 38514 w 3183840"/>
                <a:gd name="connsiteY3" fmla="*/ 235193 h 25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3840" h="256761">
                  <a:moveTo>
                    <a:pt x="38514" y="38514"/>
                  </a:moveTo>
                  <a:lnTo>
                    <a:pt x="3145840" y="38514"/>
                  </a:lnTo>
                  <a:lnTo>
                    <a:pt x="3145840" y="235193"/>
                  </a:lnTo>
                  <a:lnTo>
                    <a:pt x="38514" y="235193"/>
                  </a:lnTo>
                  <a:close/>
                </a:path>
              </a:pathLst>
            </a:custGeom>
            <a:solidFill>
              <a:srgbClr val="F89E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4" name="Freeform: Shape 4393">
              <a:extLst>
                <a:ext uri="{FF2B5EF4-FFF2-40B4-BE49-F238E27FC236}">
                  <a16:creationId xmlns:a16="http://schemas.microsoft.com/office/drawing/2014/main" id="{1088342F-C061-4749-BC67-6ACE0F2CFF79}"/>
                </a:ext>
              </a:extLst>
            </p:cNvPr>
            <p:cNvSpPr/>
            <p:nvPr/>
          </p:nvSpPr>
          <p:spPr>
            <a:xfrm>
              <a:off x="10353456" y="11032388"/>
              <a:ext cx="2469973" cy="199191"/>
            </a:xfrm>
            <a:custGeom>
              <a:avLst/>
              <a:gdLst>
                <a:gd name="connsiteX0" fmla="*/ 38514 w 3183840"/>
                <a:gd name="connsiteY0" fmla="*/ 38514 h 256761"/>
                <a:gd name="connsiteX1" fmla="*/ 3145840 w 3183840"/>
                <a:gd name="connsiteY1" fmla="*/ 38514 h 256761"/>
                <a:gd name="connsiteX2" fmla="*/ 3145840 w 3183840"/>
                <a:gd name="connsiteY2" fmla="*/ 235193 h 256761"/>
                <a:gd name="connsiteX3" fmla="*/ 38514 w 3183840"/>
                <a:gd name="connsiteY3" fmla="*/ 235193 h 25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3840" h="256761">
                  <a:moveTo>
                    <a:pt x="38514" y="38514"/>
                  </a:moveTo>
                  <a:lnTo>
                    <a:pt x="3145840" y="38514"/>
                  </a:lnTo>
                  <a:lnTo>
                    <a:pt x="3145840" y="235193"/>
                  </a:lnTo>
                  <a:lnTo>
                    <a:pt x="38514" y="235193"/>
                  </a:lnTo>
                  <a:close/>
                </a:path>
              </a:pathLst>
            </a:custGeom>
            <a:solidFill>
              <a:srgbClr val="F89E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5" name="Freeform: Shape 4394">
              <a:extLst>
                <a:ext uri="{FF2B5EF4-FFF2-40B4-BE49-F238E27FC236}">
                  <a16:creationId xmlns:a16="http://schemas.microsoft.com/office/drawing/2014/main" id="{7213A20B-0D7D-43E1-A88D-3BA3BC17BB83}"/>
                </a:ext>
              </a:extLst>
            </p:cNvPr>
            <p:cNvSpPr/>
            <p:nvPr/>
          </p:nvSpPr>
          <p:spPr>
            <a:xfrm>
              <a:off x="5207756" y="3279375"/>
              <a:ext cx="1713046" cy="1912237"/>
            </a:xfrm>
            <a:custGeom>
              <a:avLst/>
              <a:gdLst>
                <a:gd name="connsiteX0" fmla="*/ 2014794 w 2208147"/>
                <a:gd name="connsiteY0" fmla="*/ 1733250 h 2464909"/>
                <a:gd name="connsiteX1" fmla="*/ 1864332 w 2208147"/>
                <a:gd name="connsiteY1" fmla="*/ 1645951 h 2464909"/>
                <a:gd name="connsiteX2" fmla="*/ 1915171 w 2208147"/>
                <a:gd name="connsiteY2" fmla="*/ 1627978 h 2464909"/>
                <a:gd name="connsiteX3" fmla="*/ 1937252 w 2208147"/>
                <a:gd name="connsiteY3" fmla="*/ 1581761 h 2464909"/>
                <a:gd name="connsiteX4" fmla="*/ 1891035 w 2208147"/>
                <a:gd name="connsiteY4" fmla="*/ 1559679 h 2464909"/>
                <a:gd name="connsiteX5" fmla="*/ 1781655 w 2208147"/>
                <a:gd name="connsiteY5" fmla="*/ 1598193 h 2464909"/>
                <a:gd name="connsiteX6" fmla="*/ 1688707 w 2208147"/>
                <a:gd name="connsiteY6" fmla="*/ 1543760 h 2464909"/>
                <a:gd name="connsiteX7" fmla="*/ 1834034 w 2208147"/>
                <a:gd name="connsiteY7" fmla="*/ 1461083 h 2464909"/>
                <a:gd name="connsiteX8" fmla="*/ 1847899 w 2208147"/>
                <a:gd name="connsiteY8" fmla="*/ 1411785 h 2464909"/>
                <a:gd name="connsiteX9" fmla="*/ 1798601 w 2208147"/>
                <a:gd name="connsiteY9" fmla="*/ 1398433 h 2464909"/>
                <a:gd name="connsiteX10" fmla="*/ 1616814 w 2208147"/>
                <a:gd name="connsiteY10" fmla="*/ 1501651 h 2464909"/>
                <a:gd name="connsiteX11" fmla="*/ 1526434 w 2208147"/>
                <a:gd name="connsiteY11" fmla="*/ 1448758 h 2464909"/>
                <a:gd name="connsiteX12" fmla="*/ 1742113 w 2208147"/>
                <a:gd name="connsiteY12" fmla="*/ 1297782 h 2464909"/>
                <a:gd name="connsiteX13" fmla="*/ 1755979 w 2208147"/>
                <a:gd name="connsiteY13" fmla="*/ 1257728 h 2464909"/>
                <a:gd name="connsiteX14" fmla="*/ 1742113 w 2208147"/>
                <a:gd name="connsiteY14" fmla="*/ 1217673 h 2464909"/>
                <a:gd name="connsiteX15" fmla="*/ 1525407 w 2208147"/>
                <a:gd name="connsiteY15" fmla="*/ 1064643 h 2464909"/>
                <a:gd name="connsiteX16" fmla="*/ 1615787 w 2208147"/>
                <a:gd name="connsiteY16" fmla="*/ 1012777 h 2464909"/>
                <a:gd name="connsiteX17" fmla="*/ 1799628 w 2208147"/>
                <a:gd name="connsiteY17" fmla="*/ 1118050 h 2464909"/>
                <a:gd name="connsiteX18" fmla="*/ 1849440 w 2208147"/>
                <a:gd name="connsiteY18" fmla="*/ 1104698 h 2464909"/>
                <a:gd name="connsiteX19" fmla="*/ 1836088 w 2208147"/>
                <a:gd name="connsiteY19" fmla="*/ 1054886 h 2464909"/>
                <a:gd name="connsiteX20" fmla="*/ 1689221 w 2208147"/>
                <a:gd name="connsiteY20" fmla="*/ 970668 h 2464909"/>
                <a:gd name="connsiteX21" fmla="*/ 1782168 w 2208147"/>
                <a:gd name="connsiteY21" fmla="*/ 917262 h 2464909"/>
                <a:gd name="connsiteX22" fmla="*/ 1893603 w 2208147"/>
                <a:gd name="connsiteY22" fmla="*/ 957317 h 2464909"/>
                <a:gd name="connsiteX23" fmla="*/ 1939820 w 2208147"/>
                <a:gd name="connsiteY23" fmla="*/ 935235 h 2464909"/>
                <a:gd name="connsiteX24" fmla="*/ 1917738 w 2208147"/>
                <a:gd name="connsiteY24" fmla="*/ 889018 h 2464909"/>
                <a:gd name="connsiteX25" fmla="*/ 1864332 w 2208147"/>
                <a:gd name="connsiteY25" fmla="*/ 870018 h 2464909"/>
                <a:gd name="connsiteX26" fmla="*/ 2016848 w 2208147"/>
                <a:gd name="connsiteY26" fmla="*/ 782206 h 2464909"/>
                <a:gd name="connsiteX27" fmla="*/ 2030200 w 2208147"/>
                <a:gd name="connsiteY27" fmla="*/ 732394 h 2464909"/>
                <a:gd name="connsiteX28" fmla="*/ 1980388 w 2208147"/>
                <a:gd name="connsiteY28" fmla="*/ 719042 h 2464909"/>
                <a:gd name="connsiteX29" fmla="*/ 1829926 w 2208147"/>
                <a:gd name="connsiteY29" fmla="*/ 805828 h 2464909"/>
                <a:gd name="connsiteX30" fmla="*/ 1839683 w 2208147"/>
                <a:gd name="connsiteY30" fmla="*/ 752421 h 2464909"/>
                <a:gd name="connsiteX31" fmla="*/ 1810412 w 2208147"/>
                <a:gd name="connsiteY31" fmla="*/ 710312 h 2464909"/>
                <a:gd name="connsiteX32" fmla="*/ 1768303 w 2208147"/>
                <a:gd name="connsiteY32" fmla="*/ 739583 h 2464909"/>
                <a:gd name="connsiteX33" fmla="*/ 1747249 w 2208147"/>
                <a:gd name="connsiteY33" fmla="*/ 853585 h 2464909"/>
                <a:gd name="connsiteX34" fmla="*/ 1653788 w 2208147"/>
                <a:gd name="connsiteY34" fmla="*/ 907505 h 2464909"/>
                <a:gd name="connsiteX35" fmla="*/ 1654301 w 2208147"/>
                <a:gd name="connsiteY35" fmla="*/ 740610 h 2464909"/>
                <a:gd name="connsiteX36" fmla="*/ 1618354 w 2208147"/>
                <a:gd name="connsiteY36" fmla="*/ 704150 h 2464909"/>
                <a:gd name="connsiteX37" fmla="*/ 1581894 w 2208147"/>
                <a:gd name="connsiteY37" fmla="*/ 740097 h 2464909"/>
                <a:gd name="connsiteX38" fmla="*/ 1580867 w 2208147"/>
                <a:gd name="connsiteY38" fmla="*/ 949100 h 2464909"/>
                <a:gd name="connsiteX39" fmla="*/ 1489974 w 2208147"/>
                <a:gd name="connsiteY39" fmla="*/ 1001480 h 2464909"/>
                <a:gd name="connsiteX40" fmla="*/ 1466352 w 2208147"/>
                <a:gd name="connsiteY40" fmla="*/ 739583 h 2464909"/>
                <a:gd name="connsiteX41" fmla="*/ 1439135 w 2208147"/>
                <a:gd name="connsiteY41" fmla="*/ 707745 h 2464909"/>
                <a:gd name="connsiteX42" fmla="*/ 1398053 w 2208147"/>
                <a:gd name="connsiteY42" fmla="*/ 700042 h 2464909"/>
                <a:gd name="connsiteX43" fmla="*/ 1157211 w 2208147"/>
                <a:gd name="connsiteY43" fmla="*/ 811476 h 2464909"/>
                <a:gd name="connsiteX44" fmla="*/ 1157211 w 2208147"/>
                <a:gd name="connsiteY44" fmla="*/ 707231 h 2464909"/>
                <a:gd name="connsiteX45" fmla="*/ 1338998 w 2208147"/>
                <a:gd name="connsiteY45" fmla="*/ 599905 h 2464909"/>
                <a:gd name="connsiteX46" fmla="*/ 1352350 w 2208147"/>
                <a:gd name="connsiteY46" fmla="*/ 550093 h 2464909"/>
                <a:gd name="connsiteX47" fmla="*/ 1302538 w 2208147"/>
                <a:gd name="connsiteY47" fmla="*/ 536742 h 2464909"/>
                <a:gd name="connsiteX48" fmla="*/ 1156184 w 2208147"/>
                <a:gd name="connsiteY48" fmla="*/ 621987 h 2464909"/>
                <a:gd name="connsiteX49" fmla="*/ 1156184 w 2208147"/>
                <a:gd name="connsiteY49" fmla="*/ 514660 h 2464909"/>
                <a:gd name="connsiteX50" fmla="*/ 1246564 w 2208147"/>
                <a:gd name="connsiteY50" fmla="*/ 438145 h 2464909"/>
                <a:gd name="connsiteX51" fmla="*/ 1250672 w 2208147"/>
                <a:gd name="connsiteY51" fmla="*/ 386793 h 2464909"/>
                <a:gd name="connsiteX52" fmla="*/ 1199320 w 2208147"/>
                <a:gd name="connsiteY52" fmla="*/ 382685 h 2464909"/>
                <a:gd name="connsiteX53" fmla="*/ 1155670 w 2208147"/>
                <a:gd name="connsiteY53" fmla="*/ 420172 h 2464909"/>
                <a:gd name="connsiteX54" fmla="*/ 1155670 w 2208147"/>
                <a:gd name="connsiteY54" fmla="*/ 244034 h 2464909"/>
                <a:gd name="connsiteX55" fmla="*/ 1119210 w 2208147"/>
                <a:gd name="connsiteY55" fmla="*/ 207574 h 2464909"/>
                <a:gd name="connsiteX56" fmla="*/ 1082750 w 2208147"/>
                <a:gd name="connsiteY56" fmla="*/ 244034 h 2464909"/>
                <a:gd name="connsiteX57" fmla="*/ 1082750 w 2208147"/>
                <a:gd name="connsiteY57" fmla="*/ 418118 h 2464909"/>
                <a:gd name="connsiteX58" fmla="*/ 1041668 w 2208147"/>
                <a:gd name="connsiteY58" fmla="*/ 383198 h 2464909"/>
                <a:gd name="connsiteX59" fmla="*/ 990316 w 2208147"/>
                <a:gd name="connsiteY59" fmla="*/ 387307 h 2464909"/>
                <a:gd name="connsiteX60" fmla="*/ 994424 w 2208147"/>
                <a:gd name="connsiteY60" fmla="*/ 438659 h 2464909"/>
                <a:gd name="connsiteX61" fmla="*/ 1082750 w 2208147"/>
                <a:gd name="connsiteY61" fmla="*/ 513633 h 2464909"/>
                <a:gd name="connsiteX62" fmla="*/ 1082750 w 2208147"/>
                <a:gd name="connsiteY62" fmla="*/ 621473 h 2464909"/>
                <a:gd name="connsiteX63" fmla="*/ 938450 w 2208147"/>
                <a:gd name="connsiteY63" fmla="*/ 537769 h 2464909"/>
                <a:gd name="connsiteX64" fmla="*/ 888639 w 2208147"/>
                <a:gd name="connsiteY64" fmla="*/ 551120 h 2464909"/>
                <a:gd name="connsiteX65" fmla="*/ 901990 w 2208147"/>
                <a:gd name="connsiteY65" fmla="*/ 600932 h 2464909"/>
                <a:gd name="connsiteX66" fmla="*/ 1082750 w 2208147"/>
                <a:gd name="connsiteY66" fmla="*/ 706204 h 2464909"/>
                <a:gd name="connsiteX67" fmla="*/ 1082750 w 2208147"/>
                <a:gd name="connsiteY67" fmla="*/ 810963 h 2464909"/>
                <a:gd name="connsiteX68" fmla="*/ 843962 w 2208147"/>
                <a:gd name="connsiteY68" fmla="*/ 700556 h 2464909"/>
                <a:gd name="connsiteX69" fmla="*/ 803394 w 2208147"/>
                <a:gd name="connsiteY69" fmla="*/ 707231 h 2464909"/>
                <a:gd name="connsiteX70" fmla="*/ 777204 w 2208147"/>
                <a:gd name="connsiteY70" fmla="*/ 738556 h 2464909"/>
                <a:gd name="connsiteX71" fmla="*/ 752555 w 2208147"/>
                <a:gd name="connsiteY71" fmla="*/ 1003020 h 2464909"/>
                <a:gd name="connsiteX72" fmla="*/ 662175 w 2208147"/>
                <a:gd name="connsiteY72" fmla="*/ 950641 h 2464909"/>
                <a:gd name="connsiteX73" fmla="*/ 662175 w 2208147"/>
                <a:gd name="connsiteY73" fmla="*/ 739070 h 2464909"/>
                <a:gd name="connsiteX74" fmla="*/ 625715 w 2208147"/>
                <a:gd name="connsiteY74" fmla="*/ 702610 h 2464909"/>
                <a:gd name="connsiteX75" fmla="*/ 589255 w 2208147"/>
                <a:gd name="connsiteY75" fmla="*/ 739070 h 2464909"/>
                <a:gd name="connsiteX76" fmla="*/ 589255 w 2208147"/>
                <a:gd name="connsiteY76" fmla="*/ 908532 h 2464909"/>
                <a:gd name="connsiteX77" fmla="*/ 496821 w 2208147"/>
                <a:gd name="connsiteY77" fmla="*/ 854612 h 2464909"/>
                <a:gd name="connsiteX78" fmla="*/ 475766 w 2208147"/>
                <a:gd name="connsiteY78" fmla="*/ 738043 h 2464909"/>
                <a:gd name="connsiteX79" fmla="*/ 433658 w 2208147"/>
                <a:gd name="connsiteY79" fmla="*/ 708772 h 2464909"/>
                <a:gd name="connsiteX80" fmla="*/ 404387 w 2208147"/>
                <a:gd name="connsiteY80" fmla="*/ 750881 h 2464909"/>
                <a:gd name="connsiteX81" fmla="*/ 415171 w 2208147"/>
                <a:gd name="connsiteY81" fmla="*/ 805314 h 2464909"/>
                <a:gd name="connsiteX82" fmla="*/ 263168 w 2208147"/>
                <a:gd name="connsiteY82" fmla="*/ 716988 h 2464909"/>
                <a:gd name="connsiteX83" fmla="*/ 213356 w 2208147"/>
                <a:gd name="connsiteY83" fmla="*/ 730340 h 2464909"/>
                <a:gd name="connsiteX84" fmla="*/ 226708 w 2208147"/>
                <a:gd name="connsiteY84" fmla="*/ 780152 h 2464909"/>
                <a:gd name="connsiteX85" fmla="*/ 377170 w 2208147"/>
                <a:gd name="connsiteY85" fmla="*/ 867450 h 2464909"/>
                <a:gd name="connsiteX86" fmla="*/ 326331 w 2208147"/>
                <a:gd name="connsiteY86" fmla="*/ 885424 h 2464909"/>
                <a:gd name="connsiteX87" fmla="*/ 304250 w 2208147"/>
                <a:gd name="connsiteY87" fmla="*/ 931641 h 2464909"/>
                <a:gd name="connsiteX88" fmla="*/ 350467 w 2208147"/>
                <a:gd name="connsiteY88" fmla="*/ 953722 h 2464909"/>
                <a:gd name="connsiteX89" fmla="*/ 459334 w 2208147"/>
                <a:gd name="connsiteY89" fmla="*/ 915208 h 2464909"/>
                <a:gd name="connsiteX90" fmla="*/ 552281 w 2208147"/>
                <a:gd name="connsiteY90" fmla="*/ 969641 h 2464909"/>
                <a:gd name="connsiteX91" fmla="*/ 407468 w 2208147"/>
                <a:gd name="connsiteY91" fmla="*/ 1051805 h 2464909"/>
                <a:gd name="connsiteX92" fmla="*/ 393603 w 2208147"/>
                <a:gd name="connsiteY92" fmla="*/ 1101617 h 2464909"/>
                <a:gd name="connsiteX93" fmla="*/ 442901 w 2208147"/>
                <a:gd name="connsiteY93" fmla="*/ 1115482 h 2464909"/>
                <a:gd name="connsiteX94" fmla="*/ 624688 w 2208147"/>
                <a:gd name="connsiteY94" fmla="*/ 1012264 h 2464909"/>
                <a:gd name="connsiteX95" fmla="*/ 715068 w 2208147"/>
                <a:gd name="connsiteY95" fmla="*/ 1064643 h 2464909"/>
                <a:gd name="connsiteX96" fmla="*/ 499388 w 2208147"/>
                <a:gd name="connsiteY96" fmla="*/ 1215619 h 2464909"/>
                <a:gd name="connsiteX97" fmla="*/ 485523 w 2208147"/>
                <a:gd name="connsiteY97" fmla="*/ 1255674 h 2464909"/>
                <a:gd name="connsiteX98" fmla="*/ 499388 w 2208147"/>
                <a:gd name="connsiteY98" fmla="*/ 1295728 h 2464909"/>
                <a:gd name="connsiteX99" fmla="*/ 716095 w 2208147"/>
                <a:gd name="connsiteY99" fmla="*/ 1448758 h 2464909"/>
                <a:gd name="connsiteX100" fmla="*/ 625715 w 2208147"/>
                <a:gd name="connsiteY100" fmla="*/ 1500624 h 2464909"/>
                <a:gd name="connsiteX101" fmla="*/ 442387 w 2208147"/>
                <a:gd name="connsiteY101" fmla="*/ 1395352 h 2464909"/>
                <a:gd name="connsiteX102" fmla="*/ 393089 w 2208147"/>
                <a:gd name="connsiteY102" fmla="*/ 1408703 h 2464909"/>
                <a:gd name="connsiteX103" fmla="*/ 406441 w 2208147"/>
                <a:gd name="connsiteY103" fmla="*/ 1458515 h 2464909"/>
                <a:gd name="connsiteX104" fmla="*/ 553308 w 2208147"/>
                <a:gd name="connsiteY104" fmla="*/ 1542733 h 2464909"/>
                <a:gd name="connsiteX105" fmla="*/ 460361 w 2208147"/>
                <a:gd name="connsiteY105" fmla="*/ 1596139 h 2464909"/>
                <a:gd name="connsiteX106" fmla="*/ 348926 w 2208147"/>
                <a:gd name="connsiteY106" fmla="*/ 1556084 h 2464909"/>
                <a:gd name="connsiteX107" fmla="*/ 302709 w 2208147"/>
                <a:gd name="connsiteY107" fmla="*/ 1578166 h 2464909"/>
                <a:gd name="connsiteX108" fmla="*/ 324791 w 2208147"/>
                <a:gd name="connsiteY108" fmla="*/ 1624383 h 2464909"/>
                <a:gd name="connsiteX109" fmla="*/ 378197 w 2208147"/>
                <a:gd name="connsiteY109" fmla="*/ 1643383 h 2464909"/>
                <a:gd name="connsiteX110" fmla="*/ 225681 w 2208147"/>
                <a:gd name="connsiteY110" fmla="*/ 1731196 h 2464909"/>
                <a:gd name="connsiteX111" fmla="*/ 212329 w 2208147"/>
                <a:gd name="connsiteY111" fmla="*/ 1781007 h 2464909"/>
                <a:gd name="connsiteX112" fmla="*/ 262141 w 2208147"/>
                <a:gd name="connsiteY112" fmla="*/ 1794359 h 2464909"/>
                <a:gd name="connsiteX113" fmla="*/ 412603 w 2208147"/>
                <a:gd name="connsiteY113" fmla="*/ 1707574 h 2464909"/>
                <a:gd name="connsiteX114" fmla="*/ 402846 w 2208147"/>
                <a:gd name="connsiteY114" fmla="*/ 1760980 h 2464909"/>
                <a:gd name="connsiteX115" fmla="*/ 432117 w 2208147"/>
                <a:gd name="connsiteY115" fmla="*/ 1803089 h 2464909"/>
                <a:gd name="connsiteX116" fmla="*/ 474226 w 2208147"/>
                <a:gd name="connsiteY116" fmla="*/ 1773818 h 2464909"/>
                <a:gd name="connsiteX117" fmla="*/ 495280 w 2208147"/>
                <a:gd name="connsiteY117" fmla="*/ 1659816 h 2464909"/>
                <a:gd name="connsiteX118" fmla="*/ 588741 w 2208147"/>
                <a:gd name="connsiteY118" fmla="*/ 1605896 h 2464909"/>
                <a:gd name="connsiteX119" fmla="*/ 588228 w 2208147"/>
                <a:gd name="connsiteY119" fmla="*/ 1772791 h 2464909"/>
                <a:gd name="connsiteX120" fmla="*/ 624174 w 2208147"/>
                <a:gd name="connsiteY120" fmla="*/ 1809251 h 2464909"/>
                <a:gd name="connsiteX121" fmla="*/ 660635 w 2208147"/>
                <a:gd name="connsiteY121" fmla="*/ 1773304 h 2464909"/>
                <a:gd name="connsiteX122" fmla="*/ 661662 w 2208147"/>
                <a:gd name="connsiteY122" fmla="*/ 1564301 h 2464909"/>
                <a:gd name="connsiteX123" fmla="*/ 752555 w 2208147"/>
                <a:gd name="connsiteY123" fmla="*/ 1511921 h 2464909"/>
                <a:gd name="connsiteX124" fmla="*/ 776177 w 2208147"/>
                <a:gd name="connsiteY124" fmla="*/ 1773818 h 2464909"/>
                <a:gd name="connsiteX125" fmla="*/ 803394 w 2208147"/>
                <a:gd name="connsiteY125" fmla="*/ 1805656 h 2464909"/>
                <a:gd name="connsiteX126" fmla="*/ 844989 w 2208147"/>
                <a:gd name="connsiteY126" fmla="*/ 1813359 h 2464909"/>
                <a:gd name="connsiteX127" fmla="*/ 1085831 w 2208147"/>
                <a:gd name="connsiteY127" fmla="*/ 1701925 h 2464909"/>
                <a:gd name="connsiteX128" fmla="*/ 1085831 w 2208147"/>
                <a:gd name="connsiteY128" fmla="*/ 1806170 h 2464909"/>
                <a:gd name="connsiteX129" fmla="*/ 903017 w 2208147"/>
                <a:gd name="connsiteY129" fmla="*/ 1912469 h 2464909"/>
                <a:gd name="connsiteX130" fmla="*/ 889666 w 2208147"/>
                <a:gd name="connsiteY130" fmla="*/ 1962281 h 2464909"/>
                <a:gd name="connsiteX131" fmla="*/ 939477 w 2208147"/>
                <a:gd name="connsiteY131" fmla="*/ 1975633 h 2464909"/>
                <a:gd name="connsiteX132" fmla="*/ 1085831 w 2208147"/>
                <a:gd name="connsiteY132" fmla="*/ 1890388 h 2464909"/>
                <a:gd name="connsiteX133" fmla="*/ 1085831 w 2208147"/>
                <a:gd name="connsiteY133" fmla="*/ 1997714 h 2464909"/>
                <a:gd name="connsiteX134" fmla="*/ 995451 w 2208147"/>
                <a:gd name="connsiteY134" fmla="*/ 2074229 h 2464909"/>
                <a:gd name="connsiteX135" fmla="*/ 991343 w 2208147"/>
                <a:gd name="connsiteY135" fmla="*/ 2125581 h 2464909"/>
                <a:gd name="connsiteX136" fmla="*/ 1042696 w 2208147"/>
                <a:gd name="connsiteY136" fmla="*/ 2129689 h 2464909"/>
                <a:gd name="connsiteX137" fmla="*/ 1085831 w 2208147"/>
                <a:gd name="connsiteY137" fmla="*/ 2092716 h 2464909"/>
                <a:gd name="connsiteX138" fmla="*/ 1085831 w 2208147"/>
                <a:gd name="connsiteY138" fmla="*/ 2268341 h 2464909"/>
                <a:gd name="connsiteX139" fmla="*/ 1122292 w 2208147"/>
                <a:gd name="connsiteY139" fmla="*/ 2304801 h 2464909"/>
                <a:gd name="connsiteX140" fmla="*/ 1158752 w 2208147"/>
                <a:gd name="connsiteY140" fmla="*/ 2268341 h 2464909"/>
                <a:gd name="connsiteX141" fmla="*/ 1158752 w 2208147"/>
                <a:gd name="connsiteY141" fmla="*/ 2094256 h 2464909"/>
                <a:gd name="connsiteX142" fmla="*/ 1199320 w 2208147"/>
                <a:gd name="connsiteY142" fmla="*/ 2130203 h 2464909"/>
                <a:gd name="connsiteX143" fmla="*/ 1250672 w 2208147"/>
                <a:gd name="connsiteY143" fmla="*/ 2126095 h 2464909"/>
                <a:gd name="connsiteX144" fmla="*/ 1246564 w 2208147"/>
                <a:gd name="connsiteY144" fmla="*/ 2074742 h 2464909"/>
                <a:gd name="connsiteX145" fmla="*/ 1158238 w 2208147"/>
                <a:gd name="connsiteY145" fmla="*/ 1999768 h 2464909"/>
                <a:gd name="connsiteX146" fmla="*/ 1158238 w 2208147"/>
                <a:gd name="connsiteY146" fmla="*/ 1891928 h 2464909"/>
                <a:gd name="connsiteX147" fmla="*/ 1302538 w 2208147"/>
                <a:gd name="connsiteY147" fmla="*/ 1976146 h 2464909"/>
                <a:gd name="connsiteX148" fmla="*/ 1352350 w 2208147"/>
                <a:gd name="connsiteY148" fmla="*/ 1962794 h 2464909"/>
                <a:gd name="connsiteX149" fmla="*/ 1338998 w 2208147"/>
                <a:gd name="connsiteY149" fmla="*/ 1912983 h 2464909"/>
                <a:gd name="connsiteX150" fmla="*/ 1158238 w 2208147"/>
                <a:gd name="connsiteY150" fmla="*/ 1807711 h 2464909"/>
                <a:gd name="connsiteX151" fmla="*/ 1158238 w 2208147"/>
                <a:gd name="connsiteY151" fmla="*/ 1702952 h 2464909"/>
                <a:gd name="connsiteX152" fmla="*/ 1397026 w 2208147"/>
                <a:gd name="connsiteY152" fmla="*/ 1813359 h 2464909"/>
                <a:gd name="connsiteX153" fmla="*/ 1437594 w 2208147"/>
                <a:gd name="connsiteY153" fmla="*/ 1806684 h 2464909"/>
                <a:gd name="connsiteX154" fmla="*/ 1463784 w 2208147"/>
                <a:gd name="connsiteY154" fmla="*/ 1775359 h 2464909"/>
                <a:gd name="connsiteX155" fmla="*/ 1488433 w 2208147"/>
                <a:gd name="connsiteY155" fmla="*/ 1510894 h 2464909"/>
                <a:gd name="connsiteX156" fmla="*/ 1578813 w 2208147"/>
                <a:gd name="connsiteY156" fmla="*/ 1563274 h 2464909"/>
                <a:gd name="connsiteX157" fmla="*/ 1578813 w 2208147"/>
                <a:gd name="connsiteY157" fmla="*/ 1774845 h 2464909"/>
                <a:gd name="connsiteX158" fmla="*/ 1615273 w 2208147"/>
                <a:gd name="connsiteY158" fmla="*/ 1811305 h 2464909"/>
                <a:gd name="connsiteX159" fmla="*/ 1651733 w 2208147"/>
                <a:gd name="connsiteY159" fmla="*/ 1774845 h 2464909"/>
                <a:gd name="connsiteX160" fmla="*/ 1651733 w 2208147"/>
                <a:gd name="connsiteY160" fmla="*/ 1605383 h 2464909"/>
                <a:gd name="connsiteX161" fmla="*/ 1744681 w 2208147"/>
                <a:gd name="connsiteY161" fmla="*/ 1659303 h 2464909"/>
                <a:gd name="connsiteX162" fmla="*/ 1765736 w 2208147"/>
                <a:gd name="connsiteY162" fmla="*/ 1775872 h 2464909"/>
                <a:gd name="connsiteX163" fmla="*/ 1807844 w 2208147"/>
                <a:gd name="connsiteY163" fmla="*/ 1805143 h 2464909"/>
                <a:gd name="connsiteX164" fmla="*/ 1837115 w 2208147"/>
                <a:gd name="connsiteY164" fmla="*/ 1763034 h 2464909"/>
                <a:gd name="connsiteX165" fmla="*/ 1826845 w 2208147"/>
                <a:gd name="connsiteY165" fmla="*/ 1707060 h 2464909"/>
                <a:gd name="connsiteX166" fmla="*/ 1978847 w 2208147"/>
                <a:gd name="connsiteY166" fmla="*/ 1795386 h 2464909"/>
                <a:gd name="connsiteX167" fmla="*/ 2028659 w 2208147"/>
                <a:gd name="connsiteY167" fmla="*/ 1782034 h 2464909"/>
                <a:gd name="connsiteX168" fmla="*/ 2014794 w 2208147"/>
                <a:gd name="connsiteY168" fmla="*/ 1733250 h 2464909"/>
                <a:gd name="connsiteX169" fmla="*/ 847043 w 2208147"/>
                <a:gd name="connsiteY169" fmla="*/ 780665 h 2464909"/>
                <a:gd name="connsiteX170" fmla="*/ 1083264 w 2208147"/>
                <a:gd name="connsiteY170" fmla="*/ 890045 h 2464909"/>
                <a:gd name="connsiteX171" fmla="*/ 1083264 w 2208147"/>
                <a:gd name="connsiteY171" fmla="*/ 967587 h 2464909"/>
                <a:gd name="connsiteX172" fmla="*/ 1016506 w 2208147"/>
                <a:gd name="connsiteY172" fmla="*/ 1075427 h 2464909"/>
                <a:gd name="connsiteX173" fmla="*/ 887098 w 2208147"/>
                <a:gd name="connsiteY173" fmla="*/ 1079535 h 2464909"/>
                <a:gd name="connsiteX174" fmla="*/ 822394 w 2208147"/>
                <a:gd name="connsiteY174" fmla="*/ 1042048 h 2464909"/>
                <a:gd name="connsiteX175" fmla="*/ 847043 w 2208147"/>
                <a:gd name="connsiteY175" fmla="*/ 780665 h 2464909"/>
                <a:gd name="connsiteX176" fmla="*/ 785934 w 2208147"/>
                <a:gd name="connsiteY176" fmla="*/ 1408703 h 2464909"/>
                <a:gd name="connsiteX177" fmla="*/ 569228 w 2208147"/>
                <a:gd name="connsiteY177" fmla="*/ 1255674 h 2464909"/>
                <a:gd name="connsiteX178" fmla="*/ 784907 w 2208147"/>
                <a:gd name="connsiteY178" fmla="*/ 1104698 h 2464909"/>
                <a:gd name="connsiteX179" fmla="*/ 851152 w 2208147"/>
                <a:gd name="connsiteY179" fmla="*/ 1143212 h 2464909"/>
                <a:gd name="connsiteX180" fmla="*/ 912261 w 2208147"/>
                <a:gd name="connsiteY180" fmla="*/ 1256701 h 2464909"/>
                <a:gd name="connsiteX181" fmla="*/ 850638 w 2208147"/>
                <a:gd name="connsiteY181" fmla="*/ 1371730 h 2464909"/>
                <a:gd name="connsiteX182" fmla="*/ 785934 w 2208147"/>
                <a:gd name="connsiteY182" fmla="*/ 1408703 h 2464909"/>
                <a:gd name="connsiteX183" fmla="*/ 1085318 w 2208147"/>
                <a:gd name="connsiteY183" fmla="*/ 1622329 h 2464909"/>
                <a:gd name="connsiteX184" fmla="*/ 844989 w 2208147"/>
                <a:gd name="connsiteY184" fmla="*/ 1733250 h 2464909"/>
                <a:gd name="connsiteX185" fmla="*/ 821367 w 2208147"/>
                <a:gd name="connsiteY185" fmla="*/ 1471867 h 2464909"/>
                <a:gd name="connsiteX186" fmla="*/ 888639 w 2208147"/>
                <a:gd name="connsiteY186" fmla="*/ 1433352 h 2464909"/>
                <a:gd name="connsiteX187" fmla="*/ 1016506 w 2208147"/>
                <a:gd name="connsiteY187" fmla="*/ 1437461 h 2464909"/>
                <a:gd name="connsiteX188" fmla="*/ 1085831 w 2208147"/>
                <a:gd name="connsiteY188" fmla="*/ 1548895 h 2464909"/>
                <a:gd name="connsiteX189" fmla="*/ 1085831 w 2208147"/>
                <a:gd name="connsiteY189" fmla="*/ 1622329 h 2464909"/>
                <a:gd name="connsiteX190" fmla="*/ 1155670 w 2208147"/>
                <a:gd name="connsiteY190" fmla="*/ 964506 h 2464909"/>
                <a:gd name="connsiteX191" fmla="*/ 1155670 w 2208147"/>
                <a:gd name="connsiteY191" fmla="*/ 891072 h 2464909"/>
                <a:gd name="connsiteX192" fmla="*/ 1395999 w 2208147"/>
                <a:gd name="connsiteY192" fmla="*/ 780152 h 2464909"/>
                <a:gd name="connsiteX193" fmla="*/ 1419621 w 2208147"/>
                <a:gd name="connsiteY193" fmla="*/ 1041535 h 2464909"/>
                <a:gd name="connsiteX194" fmla="*/ 1352350 w 2208147"/>
                <a:gd name="connsiteY194" fmla="*/ 1080049 h 2464909"/>
                <a:gd name="connsiteX195" fmla="*/ 1224483 w 2208147"/>
                <a:gd name="connsiteY195" fmla="*/ 1075941 h 2464909"/>
                <a:gd name="connsiteX196" fmla="*/ 1155670 w 2208147"/>
                <a:gd name="connsiteY196" fmla="*/ 964506 h 2464909"/>
                <a:gd name="connsiteX197" fmla="*/ 1394459 w 2208147"/>
                <a:gd name="connsiteY197" fmla="*/ 1732736 h 2464909"/>
                <a:gd name="connsiteX198" fmla="*/ 1158238 w 2208147"/>
                <a:gd name="connsiteY198" fmla="*/ 1623356 h 2464909"/>
                <a:gd name="connsiteX199" fmla="*/ 1158238 w 2208147"/>
                <a:gd name="connsiteY199" fmla="*/ 1545814 h 2464909"/>
                <a:gd name="connsiteX200" fmla="*/ 1224996 w 2208147"/>
                <a:gd name="connsiteY200" fmla="*/ 1437461 h 2464909"/>
                <a:gd name="connsiteX201" fmla="*/ 1354404 w 2208147"/>
                <a:gd name="connsiteY201" fmla="*/ 1433352 h 2464909"/>
                <a:gd name="connsiteX202" fmla="*/ 1419108 w 2208147"/>
                <a:gd name="connsiteY202" fmla="*/ 1470840 h 2464909"/>
                <a:gd name="connsiteX203" fmla="*/ 1394459 w 2208147"/>
                <a:gd name="connsiteY203" fmla="*/ 1732736 h 2464909"/>
                <a:gd name="connsiteX204" fmla="*/ 1456595 w 2208147"/>
                <a:gd name="connsiteY204" fmla="*/ 1408703 h 2464909"/>
                <a:gd name="connsiteX205" fmla="*/ 1390350 w 2208147"/>
                <a:gd name="connsiteY205" fmla="*/ 1370189 h 2464909"/>
                <a:gd name="connsiteX206" fmla="*/ 1329241 w 2208147"/>
                <a:gd name="connsiteY206" fmla="*/ 1256701 h 2464909"/>
                <a:gd name="connsiteX207" fmla="*/ 1390864 w 2208147"/>
                <a:gd name="connsiteY207" fmla="*/ 1141672 h 2464909"/>
                <a:gd name="connsiteX208" fmla="*/ 1454541 w 2208147"/>
                <a:gd name="connsiteY208" fmla="*/ 1104698 h 2464909"/>
                <a:gd name="connsiteX209" fmla="*/ 1671247 w 2208147"/>
                <a:gd name="connsiteY209" fmla="*/ 1257728 h 2464909"/>
                <a:gd name="connsiteX210" fmla="*/ 1456595 w 2208147"/>
                <a:gd name="connsiteY210" fmla="*/ 1408703 h 246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208147" h="2464909">
                  <a:moveTo>
                    <a:pt x="2014794" y="1733250"/>
                  </a:moveTo>
                  <a:lnTo>
                    <a:pt x="1864332" y="1645951"/>
                  </a:lnTo>
                  <a:lnTo>
                    <a:pt x="1915171" y="1627978"/>
                  </a:lnTo>
                  <a:cubicBezTo>
                    <a:pt x="1934171" y="1621302"/>
                    <a:pt x="1943928" y="1600761"/>
                    <a:pt x="1937252" y="1581761"/>
                  </a:cubicBezTo>
                  <a:cubicBezTo>
                    <a:pt x="1930576" y="1562760"/>
                    <a:pt x="1910035" y="1553003"/>
                    <a:pt x="1891035" y="1559679"/>
                  </a:cubicBezTo>
                  <a:lnTo>
                    <a:pt x="1781655" y="1598193"/>
                  </a:lnTo>
                  <a:lnTo>
                    <a:pt x="1688707" y="1543760"/>
                  </a:lnTo>
                  <a:lnTo>
                    <a:pt x="1834034" y="1461083"/>
                  </a:lnTo>
                  <a:cubicBezTo>
                    <a:pt x="1851494" y="1451326"/>
                    <a:pt x="1857656" y="1429244"/>
                    <a:pt x="1847899" y="1411785"/>
                  </a:cubicBezTo>
                  <a:cubicBezTo>
                    <a:pt x="1838142" y="1394325"/>
                    <a:pt x="1816061" y="1388163"/>
                    <a:pt x="1798601" y="1398433"/>
                  </a:cubicBezTo>
                  <a:lnTo>
                    <a:pt x="1616814" y="1501651"/>
                  </a:lnTo>
                  <a:lnTo>
                    <a:pt x="1526434" y="1448758"/>
                  </a:lnTo>
                  <a:lnTo>
                    <a:pt x="1742113" y="1297782"/>
                  </a:lnTo>
                  <a:cubicBezTo>
                    <a:pt x="1755465" y="1288539"/>
                    <a:pt x="1760600" y="1272106"/>
                    <a:pt x="1755979" y="1257728"/>
                  </a:cubicBezTo>
                  <a:cubicBezTo>
                    <a:pt x="1760087" y="1243349"/>
                    <a:pt x="1755465" y="1226916"/>
                    <a:pt x="1742113" y="1217673"/>
                  </a:cubicBezTo>
                  <a:lnTo>
                    <a:pt x="1525407" y="1064643"/>
                  </a:lnTo>
                  <a:lnTo>
                    <a:pt x="1615787" y="1012777"/>
                  </a:lnTo>
                  <a:lnTo>
                    <a:pt x="1799628" y="1118050"/>
                  </a:lnTo>
                  <a:cubicBezTo>
                    <a:pt x="1817088" y="1127806"/>
                    <a:pt x="1839169" y="1122158"/>
                    <a:pt x="1849440" y="1104698"/>
                  </a:cubicBezTo>
                  <a:cubicBezTo>
                    <a:pt x="1859710" y="1087238"/>
                    <a:pt x="1853548" y="1065157"/>
                    <a:pt x="1836088" y="1054886"/>
                  </a:cubicBezTo>
                  <a:lnTo>
                    <a:pt x="1689221" y="970668"/>
                  </a:lnTo>
                  <a:lnTo>
                    <a:pt x="1782168" y="917262"/>
                  </a:lnTo>
                  <a:lnTo>
                    <a:pt x="1893603" y="957317"/>
                  </a:lnTo>
                  <a:cubicBezTo>
                    <a:pt x="1912603" y="963993"/>
                    <a:pt x="1933144" y="954236"/>
                    <a:pt x="1939820" y="935235"/>
                  </a:cubicBezTo>
                  <a:cubicBezTo>
                    <a:pt x="1946495" y="916235"/>
                    <a:pt x="1936739" y="895694"/>
                    <a:pt x="1917738" y="889018"/>
                  </a:cubicBezTo>
                  <a:lnTo>
                    <a:pt x="1864332" y="870018"/>
                  </a:lnTo>
                  <a:lnTo>
                    <a:pt x="2016848" y="782206"/>
                  </a:lnTo>
                  <a:cubicBezTo>
                    <a:pt x="2034308" y="772449"/>
                    <a:pt x="2039957" y="749854"/>
                    <a:pt x="2030200" y="732394"/>
                  </a:cubicBezTo>
                  <a:cubicBezTo>
                    <a:pt x="2019929" y="714934"/>
                    <a:pt x="1997848" y="708772"/>
                    <a:pt x="1980388" y="719042"/>
                  </a:cubicBezTo>
                  <a:lnTo>
                    <a:pt x="1829926" y="805828"/>
                  </a:lnTo>
                  <a:lnTo>
                    <a:pt x="1839683" y="752421"/>
                  </a:lnTo>
                  <a:cubicBezTo>
                    <a:pt x="1843278" y="732907"/>
                    <a:pt x="1830439" y="713907"/>
                    <a:pt x="1810412" y="710312"/>
                  </a:cubicBezTo>
                  <a:cubicBezTo>
                    <a:pt x="1790898" y="706718"/>
                    <a:pt x="1771898" y="719556"/>
                    <a:pt x="1768303" y="739583"/>
                  </a:cubicBezTo>
                  <a:lnTo>
                    <a:pt x="1747249" y="853585"/>
                  </a:lnTo>
                  <a:lnTo>
                    <a:pt x="1653788" y="907505"/>
                  </a:lnTo>
                  <a:lnTo>
                    <a:pt x="1654301" y="740610"/>
                  </a:lnTo>
                  <a:cubicBezTo>
                    <a:pt x="1654301" y="720583"/>
                    <a:pt x="1638382" y="704150"/>
                    <a:pt x="1618354" y="704150"/>
                  </a:cubicBezTo>
                  <a:cubicBezTo>
                    <a:pt x="1598327" y="704150"/>
                    <a:pt x="1581894" y="720069"/>
                    <a:pt x="1581894" y="740097"/>
                  </a:cubicBezTo>
                  <a:lnTo>
                    <a:pt x="1580867" y="949100"/>
                  </a:lnTo>
                  <a:lnTo>
                    <a:pt x="1489974" y="1001480"/>
                  </a:lnTo>
                  <a:lnTo>
                    <a:pt x="1466352" y="739583"/>
                  </a:lnTo>
                  <a:cubicBezTo>
                    <a:pt x="1464811" y="723664"/>
                    <a:pt x="1453514" y="711339"/>
                    <a:pt x="1439135" y="707745"/>
                  </a:cubicBezTo>
                  <a:cubicBezTo>
                    <a:pt x="1428865" y="696961"/>
                    <a:pt x="1412432" y="693366"/>
                    <a:pt x="1398053" y="700042"/>
                  </a:cubicBezTo>
                  <a:lnTo>
                    <a:pt x="1157211" y="811476"/>
                  </a:lnTo>
                  <a:lnTo>
                    <a:pt x="1157211" y="707231"/>
                  </a:lnTo>
                  <a:lnTo>
                    <a:pt x="1338998" y="599905"/>
                  </a:lnTo>
                  <a:cubicBezTo>
                    <a:pt x="1356458" y="589635"/>
                    <a:pt x="1362107" y="567553"/>
                    <a:pt x="1352350" y="550093"/>
                  </a:cubicBezTo>
                  <a:cubicBezTo>
                    <a:pt x="1342079" y="532634"/>
                    <a:pt x="1319998" y="526985"/>
                    <a:pt x="1302538" y="536742"/>
                  </a:cubicBezTo>
                  <a:lnTo>
                    <a:pt x="1156184" y="621987"/>
                  </a:lnTo>
                  <a:lnTo>
                    <a:pt x="1156184" y="514660"/>
                  </a:lnTo>
                  <a:lnTo>
                    <a:pt x="1246564" y="438145"/>
                  </a:lnTo>
                  <a:cubicBezTo>
                    <a:pt x="1261970" y="425307"/>
                    <a:pt x="1263510" y="402199"/>
                    <a:pt x="1250672" y="386793"/>
                  </a:cubicBezTo>
                  <a:cubicBezTo>
                    <a:pt x="1237834" y="371387"/>
                    <a:pt x="1214726" y="369847"/>
                    <a:pt x="1199320" y="382685"/>
                  </a:cubicBezTo>
                  <a:lnTo>
                    <a:pt x="1155670" y="420172"/>
                  </a:lnTo>
                  <a:lnTo>
                    <a:pt x="1155670" y="244034"/>
                  </a:lnTo>
                  <a:cubicBezTo>
                    <a:pt x="1155670" y="224006"/>
                    <a:pt x="1139238" y="207574"/>
                    <a:pt x="1119210" y="207574"/>
                  </a:cubicBezTo>
                  <a:cubicBezTo>
                    <a:pt x="1099183" y="207574"/>
                    <a:pt x="1082750" y="224006"/>
                    <a:pt x="1082750" y="244034"/>
                  </a:cubicBezTo>
                  <a:lnTo>
                    <a:pt x="1082750" y="418118"/>
                  </a:lnTo>
                  <a:lnTo>
                    <a:pt x="1041668" y="383198"/>
                  </a:lnTo>
                  <a:cubicBezTo>
                    <a:pt x="1026263" y="370360"/>
                    <a:pt x="1003668" y="371901"/>
                    <a:pt x="990316" y="387307"/>
                  </a:cubicBezTo>
                  <a:cubicBezTo>
                    <a:pt x="977478" y="402712"/>
                    <a:pt x="979019" y="425821"/>
                    <a:pt x="994424" y="438659"/>
                  </a:cubicBezTo>
                  <a:lnTo>
                    <a:pt x="1082750" y="513633"/>
                  </a:lnTo>
                  <a:lnTo>
                    <a:pt x="1082750" y="621473"/>
                  </a:lnTo>
                  <a:lnTo>
                    <a:pt x="938450" y="537769"/>
                  </a:lnTo>
                  <a:cubicBezTo>
                    <a:pt x="920991" y="527498"/>
                    <a:pt x="898909" y="533661"/>
                    <a:pt x="888639" y="551120"/>
                  </a:cubicBezTo>
                  <a:cubicBezTo>
                    <a:pt x="878368" y="568580"/>
                    <a:pt x="884530" y="590662"/>
                    <a:pt x="901990" y="600932"/>
                  </a:cubicBezTo>
                  <a:lnTo>
                    <a:pt x="1082750" y="706204"/>
                  </a:lnTo>
                  <a:lnTo>
                    <a:pt x="1082750" y="810963"/>
                  </a:lnTo>
                  <a:lnTo>
                    <a:pt x="843962" y="700556"/>
                  </a:lnTo>
                  <a:cubicBezTo>
                    <a:pt x="830097" y="693880"/>
                    <a:pt x="814178" y="697474"/>
                    <a:pt x="803394" y="707231"/>
                  </a:cubicBezTo>
                  <a:cubicBezTo>
                    <a:pt x="789529" y="711339"/>
                    <a:pt x="778745" y="723664"/>
                    <a:pt x="777204" y="738556"/>
                  </a:cubicBezTo>
                  <a:lnTo>
                    <a:pt x="752555" y="1003020"/>
                  </a:lnTo>
                  <a:lnTo>
                    <a:pt x="662175" y="950641"/>
                  </a:lnTo>
                  <a:lnTo>
                    <a:pt x="662175" y="739070"/>
                  </a:lnTo>
                  <a:cubicBezTo>
                    <a:pt x="662175" y="719042"/>
                    <a:pt x="645742" y="702610"/>
                    <a:pt x="625715" y="702610"/>
                  </a:cubicBezTo>
                  <a:cubicBezTo>
                    <a:pt x="605688" y="702610"/>
                    <a:pt x="589255" y="719042"/>
                    <a:pt x="589255" y="739070"/>
                  </a:cubicBezTo>
                  <a:lnTo>
                    <a:pt x="589255" y="908532"/>
                  </a:lnTo>
                  <a:lnTo>
                    <a:pt x="496821" y="854612"/>
                  </a:lnTo>
                  <a:lnTo>
                    <a:pt x="475766" y="738043"/>
                  </a:lnTo>
                  <a:cubicBezTo>
                    <a:pt x="472172" y="718529"/>
                    <a:pt x="453171" y="705177"/>
                    <a:pt x="433658" y="708772"/>
                  </a:cubicBezTo>
                  <a:cubicBezTo>
                    <a:pt x="414144" y="712367"/>
                    <a:pt x="400792" y="731367"/>
                    <a:pt x="404387" y="750881"/>
                  </a:cubicBezTo>
                  <a:lnTo>
                    <a:pt x="415171" y="805314"/>
                  </a:lnTo>
                  <a:lnTo>
                    <a:pt x="263168" y="716988"/>
                  </a:lnTo>
                  <a:cubicBezTo>
                    <a:pt x="245708" y="707231"/>
                    <a:pt x="223627" y="712880"/>
                    <a:pt x="213356" y="730340"/>
                  </a:cubicBezTo>
                  <a:cubicBezTo>
                    <a:pt x="203086" y="747800"/>
                    <a:pt x="209248" y="769881"/>
                    <a:pt x="226708" y="780152"/>
                  </a:cubicBezTo>
                  <a:lnTo>
                    <a:pt x="377170" y="867450"/>
                  </a:lnTo>
                  <a:lnTo>
                    <a:pt x="326331" y="885424"/>
                  </a:lnTo>
                  <a:cubicBezTo>
                    <a:pt x="307331" y="892100"/>
                    <a:pt x="297574" y="912640"/>
                    <a:pt x="304250" y="931641"/>
                  </a:cubicBezTo>
                  <a:cubicBezTo>
                    <a:pt x="310926" y="950641"/>
                    <a:pt x="331466" y="960398"/>
                    <a:pt x="350467" y="953722"/>
                  </a:cubicBezTo>
                  <a:lnTo>
                    <a:pt x="459334" y="915208"/>
                  </a:lnTo>
                  <a:lnTo>
                    <a:pt x="552281" y="969641"/>
                  </a:lnTo>
                  <a:lnTo>
                    <a:pt x="407468" y="1051805"/>
                  </a:lnTo>
                  <a:cubicBezTo>
                    <a:pt x="390008" y="1062076"/>
                    <a:pt x="383846" y="1084157"/>
                    <a:pt x="393603" y="1101617"/>
                  </a:cubicBezTo>
                  <a:cubicBezTo>
                    <a:pt x="403360" y="1119077"/>
                    <a:pt x="425955" y="1125239"/>
                    <a:pt x="442901" y="1115482"/>
                  </a:cubicBezTo>
                  <a:lnTo>
                    <a:pt x="624688" y="1012264"/>
                  </a:lnTo>
                  <a:lnTo>
                    <a:pt x="715068" y="1064643"/>
                  </a:lnTo>
                  <a:lnTo>
                    <a:pt x="499388" y="1215619"/>
                  </a:lnTo>
                  <a:cubicBezTo>
                    <a:pt x="486037" y="1224862"/>
                    <a:pt x="480902" y="1241295"/>
                    <a:pt x="485523" y="1255674"/>
                  </a:cubicBezTo>
                  <a:cubicBezTo>
                    <a:pt x="480902" y="1270052"/>
                    <a:pt x="486037" y="1286485"/>
                    <a:pt x="499388" y="1295728"/>
                  </a:cubicBezTo>
                  <a:lnTo>
                    <a:pt x="716095" y="1448758"/>
                  </a:lnTo>
                  <a:lnTo>
                    <a:pt x="625715" y="1500624"/>
                  </a:lnTo>
                  <a:lnTo>
                    <a:pt x="442387" y="1395352"/>
                  </a:lnTo>
                  <a:cubicBezTo>
                    <a:pt x="424928" y="1385595"/>
                    <a:pt x="402846" y="1391244"/>
                    <a:pt x="393089" y="1408703"/>
                  </a:cubicBezTo>
                  <a:cubicBezTo>
                    <a:pt x="383332" y="1426163"/>
                    <a:pt x="388981" y="1448245"/>
                    <a:pt x="406441" y="1458515"/>
                  </a:cubicBezTo>
                  <a:lnTo>
                    <a:pt x="553308" y="1542733"/>
                  </a:lnTo>
                  <a:lnTo>
                    <a:pt x="460361" y="1596139"/>
                  </a:lnTo>
                  <a:lnTo>
                    <a:pt x="348926" y="1556084"/>
                  </a:lnTo>
                  <a:cubicBezTo>
                    <a:pt x="329926" y="1549409"/>
                    <a:pt x="309385" y="1559166"/>
                    <a:pt x="302709" y="1578166"/>
                  </a:cubicBezTo>
                  <a:cubicBezTo>
                    <a:pt x="296033" y="1597166"/>
                    <a:pt x="305790" y="1617707"/>
                    <a:pt x="324791" y="1624383"/>
                  </a:cubicBezTo>
                  <a:lnTo>
                    <a:pt x="378197" y="1643383"/>
                  </a:lnTo>
                  <a:lnTo>
                    <a:pt x="225681" y="1731196"/>
                  </a:lnTo>
                  <a:cubicBezTo>
                    <a:pt x="208221" y="1741466"/>
                    <a:pt x="202572" y="1763548"/>
                    <a:pt x="212329" y="1781007"/>
                  </a:cubicBezTo>
                  <a:cubicBezTo>
                    <a:pt x="222086" y="1798467"/>
                    <a:pt x="244681" y="1804629"/>
                    <a:pt x="262141" y="1794359"/>
                  </a:cubicBezTo>
                  <a:lnTo>
                    <a:pt x="412603" y="1707574"/>
                  </a:lnTo>
                  <a:lnTo>
                    <a:pt x="402846" y="1760980"/>
                  </a:lnTo>
                  <a:cubicBezTo>
                    <a:pt x="399251" y="1780494"/>
                    <a:pt x="412090" y="1799494"/>
                    <a:pt x="432117" y="1803089"/>
                  </a:cubicBezTo>
                  <a:cubicBezTo>
                    <a:pt x="451631" y="1806684"/>
                    <a:pt x="470631" y="1793845"/>
                    <a:pt x="474226" y="1773818"/>
                  </a:cubicBezTo>
                  <a:lnTo>
                    <a:pt x="495280" y="1659816"/>
                  </a:lnTo>
                  <a:lnTo>
                    <a:pt x="588741" y="1605896"/>
                  </a:lnTo>
                  <a:lnTo>
                    <a:pt x="588228" y="1772791"/>
                  </a:lnTo>
                  <a:cubicBezTo>
                    <a:pt x="588228" y="1792818"/>
                    <a:pt x="604147" y="1809251"/>
                    <a:pt x="624174" y="1809251"/>
                  </a:cubicBezTo>
                  <a:cubicBezTo>
                    <a:pt x="644202" y="1809251"/>
                    <a:pt x="660635" y="1793332"/>
                    <a:pt x="660635" y="1773304"/>
                  </a:cubicBezTo>
                  <a:lnTo>
                    <a:pt x="661662" y="1564301"/>
                  </a:lnTo>
                  <a:lnTo>
                    <a:pt x="752555" y="1511921"/>
                  </a:lnTo>
                  <a:lnTo>
                    <a:pt x="776177" y="1773818"/>
                  </a:lnTo>
                  <a:cubicBezTo>
                    <a:pt x="777718" y="1789737"/>
                    <a:pt x="789015" y="1802062"/>
                    <a:pt x="803394" y="1805656"/>
                  </a:cubicBezTo>
                  <a:cubicBezTo>
                    <a:pt x="813664" y="1816440"/>
                    <a:pt x="830611" y="1820035"/>
                    <a:pt x="844989" y="1813359"/>
                  </a:cubicBezTo>
                  <a:lnTo>
                    <a:pt x="1085831" y="1701925"/>
                  </a:lnTo>
                  <a:lnTo>
                    <a:pt x="1085831" y="1806170"/>
                  </a:lnTo>
                  <a:lnTo>
                    <a:pt x="903017" y="1912469"/>
                  </a:lnTo>
                  <a:cubicBezTo>
                    <a:pt x="885558" y="1922740"/>
                    <a:pt x="879909" y="1944821"/>
                    <a:pt x="889666" y="1962281"/>
                  </a:cubicBezTo>
                  <a:cubicBezTo>
                    <a:pt x="899936" y="1979741"/>
                    <a:pt x="922018" y="1985389"/>
                    <a:pt x="939477" y="1975633"/>
                  </a:cubicBezTo>
                  <a:lnTo>
                    <a:pt x="1085831" y="1890388"/>
                  </a:lnTo>
                  <a:lnTo>
                    <a:pt x="1085831" y="1997714"/>
                  </a:lnTo>
                  <a:lnTo>
                    <a:pt x="995451" y="2074229"/>
                  </a:lnTo>
                  <a:cubicBezTo>
                    <a:pt x="980046" y="2087067"/>
                    <a:pt x="978505" y="2110176"/>
                    <a:pt x="991343" y="2125581"/>
                  </a:cubicBezTo>
                  <a:cubicBezTo>
                    <a:pt x="1004181" y="2140987"/>
                    <a:pt x="1027290" y="2142527"/>
                    <a:pt x="1042696" y="2129689"/>
                  </a:cubicBezTo>
                  <a:lnTo>
                    <a:pt x="1085831" y="2092716"/>
                  </a:lnTo>
                  <a:lnTo>
                    <a:pt x="1085831" y="2268341"/>
                  </a:lnTo>
                  <a:cubicBezTo>
                    <a:pt x="1085831" y="2288368"/>
                    <a:pt x="1102264" y="2304801"/>
                    <a:pt x="1122292" y="2304801"/>
                  </a:cubicBezTo>
                  <a:cubicBezTo>
                    <a:pt x="1142319" y="2304801"/>
                    <a:pt x="1158752" y="2288368"/>
                    <a:pt x="1158752" y="2268341"/>
                  </a:cubicBezTo>
                  <a:lnTo>
                    <a:pt x="1158752" y="2094256"/>
                  </a:lnTo>
                  <a:lnTo>
                    <a:pt x="1199320" y="2130203"/>
                  </a:lnTo>
                  <a:cubicBezTo>
                    <a:pt x="1214726" y="2143041"/>
                    <a:pt x="1237834" y="2141500"/>
                    <a:pt x="1250672" y="2126095"/>
                  </a:cubicBezTo>
                  <a:cubicBezTo>
                    <a:pt x="1263510" y="2110689"/>
                    <a:pt x="1261970" y="2088094"/>
                    <a:pt x="1246564" y="2074742"/>
                  </a:cubicBezTo>
                  <a:lnTo>
                    <a:pt x="1158238" y="1999768"/>
                  </a:lnTo>
                  <a:lnTo>
                    <a:pt x="1158238" y="1891928"/>
                  </a:lnTo>
                  <a:lnTo>
                    <a:pt x="1302538" y="1976146"/>
                  </a:lnTo>
                  <a:cubicBezTo>
                    <a:pt x="1319998" y="1986416"/>
                    <a:pt x="1342079" y="1980254"/>
                    <a:pt x="1352350" y="1962794"/>
                  </a:cubicBezTo>
                  <a:cubicBezTo>
                    <a:pt x="1362620" y="1945335"/>
                    <a:pt x="1356458" y="1923253"/>
                    <a:pt x="1338998" y="1912983"/>
                  </a:cubicBezTo>
                  <a:lnTo>
                    <a:pt x="1158238" y="1807711"/>
                  </a:lnTo>
                  <a:lnTo>
                    <a:pt x="1158238" y="1702952"/>
                  </a:lnTo>
                  <a:lnTo>
                    <a:pt x="1397026" y="1813359"/>
                  </a:lnTo>
                  <a:cubicBezTo>
                    <a:pt x="1410891" y="1820035"/>
                    <a:pt x="1426811" y="1816440"/>
                    <a:pt x="1437594" y="1806684"/>
                  </a:cubicBezTo>
                  <a:cubicBezTo>
                    <a:pt x="1451460" y="1802575"/>
                    <a:pt x="1462244" y="1790251"/>
                    <a:pt x="1463784" y="1775359"/>
                  </a:cubicBezTo>
                  <a:lnTo>
                    <a:pt x="1488433" y="1510894"/>
                  </a:lnTo>
                  <a:lnTo>
                    <a:pt x="1578813" y="1563274"/>
                  </a:lnTo>
                  <a:lnTo>
                    <a:pt x="1578813" y="1774845"/>
                  </a:lnTo>
                  <a:cubicBezTo>
                    <a:pt x="1578813" y="1794873"/>
                    <a:pt x="1595246" y="1811305"/>
                    <a:pt x="1615273" y="1811305"/>
                  </a:cubicBezTo>
                  <a:cubicBezTo>
                    <a:pt x="1635301" y="1811305"/>
                    <a:pt x="1651733" y="1794873"/>
                    <a:pt x="1651733" y="1774845"/>
                  </a:cubicBezTo>
                  <a:lnTo>
                    <a:pt x="1651733" y="1605383"/>
                  </a:lnTo>
                  <a:lnTo>
                    <a:pt x="1744681" y="1659303"/>
                  </a:lnTo>
                  <a:lnTo>
                    <a:pt x="1765736" y="1775872"/>
                  </a:lnTo>
                  <a:cubicBezTo>
                    <a:pt x="1769330" y="1795386"/>
                    <a:pt x="1788330" y="1808738"/>
                    <a:pt x="1807844" y="1805143"/>
                  </a:cubicBezTo>
                  <a:cubicBezTo>
                    <a:pt x="1827358" y="1801548"/>
                    <a:pt x="1840710" y="1782548"/>
                    <a:pt x="1837115" y="1763034"/>
                  </a:cubicBezTo>
                  <a:lnTo>
                    <a:pt x="1826845" y="1707060"/>
                  </a:lnTo>
                  <a:lnTo>
                    <a:pt x="1978847" y="1795386"/>
                  </a:lnTo>
                  <a:cubicBezTo>
                    <a:pt x="1996307" y="1805656"/>
                    <a:pt x="2018389" y="1799494"/>
                    <a:pt x="2028659" y="1782034"/>
                  </a:cubicBezTo>
                  <a:cubicBezTo>
                    <a:pt x="2037903" y="1765602"/>
                    <a:pt x="2031740" y="1743520"/>
                    <a:pt x="2014794" y="1733250"/>
                  </a:cubicBezTo>
                  <a:close/>
                  <a:moveTo>
                    <a:pt x="847043" y="780665"/>
                  </a:moveTo>
                  <a:lnTo>
                    <a:pt x="1083264" y="890045"/>
                  </a:lnTo>
                  <a:lnTo>
                    <a:pt x="1083264" y="967587"/>
                  </a:lnTo>
                  <a:lnTo>
                    <a:pt x="1016506" y="1075427"/>
                  </a:lnTo>
                  <a:lnTo>
                    <a:pt x="887098" y="1079535"/>
                  </a:lnTo>
                  <a:lnTo>
                    <a:pt x="822394" y="1042048"/>
                  </a:lnTo>
                  <a:lnTo>
                    <a:pt x="847043" y="780665"/>
                  </a:lnTo>
                  <a:close/>
                  <a:moveTo>
                    <a:pt x="785934" y="1408703"/>
                  </a:moveTo>
                  <a:lnTo>
                    <a:pt x="569228" y="1255674"/>
                  </a:lnTo>
                  <a:lnTo>
                    <a:pt x="784907" y="1104698"/>
                  </a:lnTo>
                  <a:lnTo>
                    <a:pt x="851152" y="1143212"/>
                  </a:lnTo>
                  <a:lnTo>
                    <a:pt x="912261" y="1256701"/>
                  </a:lnTo>
                  <a:lnTo>
                    <a:pt x="850638" y="1371730"/>
                  </a:lnTo>
                  <a:lnTo>
                    <a:pt x="785934" y="1408703"/>
                  </a:lnTo>
                  <a:close/>
                  <a:moveTo>
                    <a:pt x="1085318" y="1622329"/>
                  </a:moveTo>
                  <a:lnTo>
                    <a:pt x="844989" y="1733250"/>
                  </a:lnTo>
                  <a:lnTo>
                    <a:pt x="821367" y="1471867"/>
                  </a:lnTo>
                  <a:lnTo>
                    <a:pt x="888639" y="1433352"/>
                  </a:lnTo>
                  <a:lnTo>
                    <a:pt x="1016506" y="1437461"/>
                  </a:lnTo>
                  <a:lnTo>
                    <a:pt x="1085831" y="1548895"/>
                  </a:lnTo>
                  <a:lnTo>
                    <a:pt x="1085831" y="1622329"/>
                  </a:lnTo>
                  <a:close/>
                  <a:moveTo>
                    <a:pt x="1155670" y="964506"/>
                  </a:moveTo>
                  <a:lnTo>
                    <a:pt x="1155670" y="891072"/>
                  </a:lnTo>
                  <a:lnTo>
                    <a:pt x="1395999" y="780152"/>
                  </a:lnTo>
                  <a:lnTo>
                    <a:pt x="1419621" y="1041535"/>
                  </a:lnTo>
                  <a:lnTo>
                    <a:pt x="1352350" y="1080049"/>
                  </a:lnTo>
                  <a:lnTo>
                    <a:pt x="1224483" y="1075941"/>
                  </a:lnTo>
                  <a:lnTo>
                    <a:pt x="1155670" y="964506"/>
                  </a:lnTo>
                  <a:close/>
                  <a:moveTo>
                    <a:pt x="1394459" y="1732736"/>
                  </a:moveTo>
                  <a:lnTo>
                    <a:pt x="1158238" y="1623356"/>
                  </a:lnTo>
                  <a:lnTo>
                    <a:pt x="1158238" y="1545814"/>
                  </a:lnTo>
                  <a:lnTo>
                    <a:pt x="1224996" y="1437461"/>
                  </a:lnTo>
                  <a:lnTo>
                    <a:pt x="1354404" y="1433352"/>
                  </a:lnTo>
                  <a:lnTo>
                    <a:pt x="1419108" y="1470840"/>
                  </a:lnTo>
                  <a:lnTo>
                    <a:pt x="1394459" y="1732736"/>
                  </a:lnTo>
                  <a:close/>
                  <a:moveTo>
                    <a:pt x="1456595" y="1408703"/>
                  </a:moveTo>
                  <a:lnTo>
                    <a:pt x="1390350" y="1370189"/>
                  </a:lnTo>
                  <a:lnTo>
                    <a:pt x="1329241" y="1256701"/>
                  </a:lnTo>
                  <a:lnTo>
                    <a:pt x="1390864" y="1141672"/>
                  </a:lnTo>
                  <a:lnTo>
                    <a:pt x="1454541" y="1104698"/>
                  </a:lnTo>
                  <a:lnTo>
                    <a:pt x="1671247" y="1257728"/>
                  </a:lnTo>
                  <a:lnTo>
                    <a:pt x="1456595" y="1408703"/>
                  </a:lnTo>
                  <a:close/>
                </a:path>
              </a:pathLst>
            </a:custGeom>
            <a:solidFill>
              <a:schemeClr val="accent1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6" name="Freeform: Shape 4395">
              <a:extLst>
                <a:ext uri="{FF2B5EF4-FFF2-40B4-BE49-F238E27FC236}">
                  <a16:creationId xmlns:a16="http://schemas.microsoft.com/office/drawing/2014/main" id="{E404B4AB-8438-4F0B-ACE5-94A6CEED9F55}"/>
                </a:ext>
              </a:extLst>
            </p:cNvPr>
            <p:cNvSpPr/>
            <p:nvPr/>
          </p:nvSpPr>
          <p:spPr>
            <a:xfrm>
              <a:off x="5180366" y="3279375"/>
              <a:ext cx="1713046" cy="1912237"/>
            </a:xfrm>
            <a:custGeom>
              <a:avLst/>
              <a:gdLst>
                <a:gd name="connsiteX0" fmla="*/ 2014666 w 2208147"/>
                <a:gd name="connsiteY0" fmla="*/ 1733250 h 2464909"/>
                <a:gd name="connsiteX1" fmla="*/ 1864204 w 2208147"/>
                <a:gd name="connsiteY1" fmla="*/ 1645951 h 2464909"/>
                <a:gd name="connsiteX2" fmla="*/ 1915043 w 2208147"/>
                <a:gd name="connsiteY2" fmla="*/ 1627978 h 2464909"/>
                <a:gd name="connsiteX3" fmla="*/ 1937124 w 2208147"/>
                <a:gd name="connsiteY3" fmla="*/ 1581761 h 2464909"/>
                <a:gd name="connsiteX4" fmla="*/ 1890907 w 2208147"/>
                <a:gd name="connsiteY4" fmla="*/ 1559679 h 2464909"/>
                <a:gd name="connsiteX5" fmla="*/ 1781527 w 2208147"/>
                <a:gd name="connsiteY5" fmla="*/ 1598193 h 2464909"/>
                <a:gd name="connsiteX6" fmla="*/ 1688579 w 2208147"/>
                <a:gd name="connsiteY6" fmla="*/ 1543760 h 2464909"/>
                <a:gd name="connsiteX7" fmla="*/ 1833906 w 2208147"/>
                <a:gd name="connsiteY7" fmla="*/ 1461083 h 2464909"/>
                <a:gd name="connsiteX8" fmla="*/ 1847771 w 2208147"/>
                <a:gd name="connsiteY8" fmla="*/ 1411785 h 2464909"/>
                <a:gd name="connsiteX9" fmla="*/ 1798473 w 2208147"/>
                <a:gd name="connsiteY9" fmla="*/ 1398433 h 2464909"/>
                <a:gd name="connsiteX10" fmla="*/ 1616686 w 2208147"/>
                <a:gd name="connsiteY10" fmla="*/ 1501651 h 2464909"/>
                <a:gd name="connsiteX11" fmla="*/ 1526306 w 2208147"/>
                <a:gd name="connsiteY11" fmla="*/ 1448758 h 2464909"/>
                <a:gd name="connsiteX12" fmla="*/ 1741986 w 2208147"/>
                <a:gd name="connsiteY12" fmla="*/ 1297782 h 2464909"/>
                <a:gd name="connsiteX13" fmla="*/ 1755851 w 2208147"/>
                <a:gd name="connsiteY13" fmla="*/ 1257728 h 2464909"/>
                <a:gd name="connsiteX14" fmla="*/ 1741986 w 2208147"/>
                <a:gd name="connsiteY14" fmla="*/ 1217673 h 2464909"/>
                <a:gd name="connsiteX15" fmla="*/ 1525279 w 2208147"/>
                <a:gd name="connsiteY15" fmla="*/ 1064643 h 2464909"/>
                <a:gd name="connsiteX16" fmla="*/ 1615659 w 2208147"/>
                <a:gd name="connsiteY16" fmla="*/ 1012777 h 2464909"/>
                <a:gd name="connsiteX17" fmla="*/ 1798987 w 2208147"/>
                <a:gd name="connsiteY17" fmla="*/ 1118050 h 2464909"/>
                <a:gd name="connsiteX18" fmla="*/ 1848798 w 2208147"/>
                <a:gd name="connsiteY18" fmla="*/ 1104698 h 2464909"/>
                <a:gd name="connsiteX19" fmla="*/ 1835447 w 2208147"/>
                <a:gd name="connsiteY19" fmla="*/ 1054886 h 2464909"/>
                <a:gd name="connsiteX20" fmla="*/ 1688579 w 2208147"/>
                <a:gd name="connsiteY20" fmla="*/ 970668 h 2464909"/>
                <a:gd name="connsiteX21" fmla="*/ 1781527 w 2208147"/>
                <a:gd name="connsiteY21" fmla="*/ 917262 h 2464909"/>
                <a:gd name="connsiteX22" fmla="*/ 1892961 w 2208147"/>
                <a:gd name="connsiteY22" fmla="*/ 957317 h 2464909"/>
                <a:gd name="connsiteX23" fmla="*/ 1939179 w 2208147"/>
                <a:gd name="connsiteY23" fmla="*/ 935235 h 2464909"/>
                <a:gd name="connsiteX24" fmla="*/ 1917097 w 2208147"/>
                <a:gd name="connsiteY24" fmla="*/ 889018 h 2464909"/>
                <a:gd name="connsiteX25" fmla="*/ 1863691 w 2208147"/>
                <a:gd name="connsiteY25" fmla="*/ 870018 h 2464909"/>
                <a:gd name="connsiteX26" fmla="*/ 2016207 w 2208147"/>
                <a:gd name="connsiteY26" fmla="*/ 782206 h 2464909"/>
                <a:gd name="connsiteX27" fmla="*/ 2029558 w 2208147"/>
                <a:gd name="connsiteY27" fmla="*/ 732394 h 2464909"/>
                <a:gd name="connsiteX28" fmla="*/ 1979747 w 2208147"/>
                <a:gd name="connsiteY28" fmla="*/ 719042 h 2464909"/>
                <a:gd name="connsiteX29" fmla="*/ 1829285 w 2208147"/>
                <a:gd name="connsiteY29" fmla="*/ 805828 h 2464909"/>
                <a:gd name="connsiteX30" fmla="*/ 1839042 w 2208147"/>
                <a:gd name="connsiteY30" fmla="*/ 752421 h 2464909"/>
                <a:gd name="connsiteX31" fmla="*/ 1809771 w 2208147"/>
                <a:gd name="connsiteY31" fmla="*/ 710312 h 2464909"/>
                <a:gd name="connsiteX32" fmla="*/ 1767662 w 2208147"/>
                <a:gd name="connsiteY32" fmla="*/ 739583 h 2464909"/>
                <a:gd name="connsiteX33" fmla="*/ 1746607 w 2208147"/>
                <a:gd name="connsiteY33" fmla="*/ 853585 h 2464909"/>
                <a:gd name="connsiteX34" fmla="*/ 1653146 w 2208147"/>
                <a:gd name="connsiteY34" fmla="*/ 907505 h 2464909"/>
                <a:gd name="connsiteX35" fmla="*/ 1653660 w 2208147"/>
                <a:gd name="connsiteY35" fmla="*/ 740610 h 2464909"/>
                <a:gd name="connsiteX36" fmla="*/ 1617713 w 2208147"/>
                <a:gd name="connsiteY36" fmla="*/ 704150 h 2464909"/>
                <a:gd name="connsiteX37" fmla="*/ 1581253 w 2208147"/>
                <a:gd name="connsiteY37" fmla="*/ 740097 h 2464909"/>
                <a:gd name="connsiteX38" fmla="*/ 1580226 w 2208147"/>
                <a:gd name="connsiteY38" fmla="*/ 949100 h 2464909"/>
                <a:gd name="connsiteX39" fmla="*/ 1489333 w 2208147"/>
                <a:gd name="connsiteY39" fmla="*/ 1001480 h 2464909"/>
                <a:gd name="connsiteX40" fmla="*/ 1465711 w 2208147"/>
                <a:gd name="connsiteY40" fmla="*/ 739583 h 2464909"/>
                <a:gd name="connsiteX41" fmla="*/ 1438494 w 2208147"/>
                <a:gd name="connsiteY41" fmla="*/ 707745 h 2464909"/>
                <a:gd name="connsiteX42" fmla="*/ 1397412 w 2208147"/>
                <a:gd name="connsiteY42" fmla="*/ 700042 h 2464909"/>
                <a:gd name="connsiteX43" fmla="*/ 1156570 w 2208147"/>
                <a:gd name="connsiteY43" fmla="*/ 811476 h 2464909"/>
                <a:gd name="connsiteX44" fmla="*/ 1156570 w 2208147"/>
                <a:gd name="connsiteY44" fmla="*/ 707231 h 2464909"/>
                <a:gd name="connsiteX45" fmla="*/ 1338870 w 2208147"/>
                <a:gd name="connsiteY45" fmla="*/ 599905 h 2464909"/>
                <a:gd name="connsiteX46" fmla="*/ 1352222 w 2208147"/>
                <a:gd name="connsiteY46" fmla="*/ 550093 h 2464909"/>
                <a:gd name="connsiteX47" fmla="*/ 1302410 w 2208147"/>
                <a:gd name="connsiteY47" fmla="*/ 536742 h 2464909"/>
                <a:gd name="connsiteX48" fmla="*/ 1156056 w 2208147"/>
                <a:gd name="connsiteY48" fmla="*/ 621987 h 2464909"/>
                <a:gd name="connsiteX49" fmla="*/ 1156056 w 2208147"/>
                <a:gd name="connsiteY49" fmla="*/ 514660 h 2464909"/>
                <a:gd name="connsiteX50" fmla="*/ 1246436 w 2208147"/>
                <a:gd name="connsiteY50" fmla="*/ 438145 h 2464909"/>
                <a:gd name="connsiteX51" fmla="*/ 1250544 w 2208147"/>
                <a:gd name="connsiteY51" fmla="*/ 386793 h 2464909"/>
                <a:gd name="connsiteX52" fmla="*/ 1199192 w 2208147"/>
                <a:gd name="connsiteY52" fmla="*/ 382685 h 2464909"/>
                <a:gd name="connsiteX53" fmla="*/ 1156056 w 2208147"/>
                <a:gd name="connsiteY53" fmla="*/ 420172 h 2464909"/>
                <a:gd name="connsiteX54" fmla="*/ 1156056 w 2208147"/>
                <a:gd name="connsiteY54" fmla="*/ 244034 h 2464909"/>
                <a:gd name="connsiteX55" fmla="*/ 1119596 w 2208147"/>
                <a:gd name="connsiteY55" fmla="*/ 207574 h 2464909"/>
                <a:gd name="connsiteX56" fmla="*/ 1083136 w 2208147"/>
                <a:gd name="connsiteY56" fmla="*/ 244034 h 2464909"/>
                <a:gd name="connsiteX57" fmla="*/ 1083136 w 2208147"/>
                <a:gd name="connsiteY57" fmla="*/ 418118 h 2464909"/>
                <a:gd name="connsiteX58" fmla="*/ 1042054 w 2208147"/>
                <a:gd name="connsiteY58" fmla="*/ 383198 h 2464909"/>
                <a:gd name="connsiteX59" fmla="*/ 990702 w 2208147"/>
                <a:gd name="connsiteY59" fmla="*/ 387307 h 2464909"/>
                <a:gd name="connsiteX60" fmla="*/ 994810 w 2208147"/>
                <a:gd name="connsiteY60" fmla="*/ 438659 h 2464909"/>
                <a:gd name="connsiteX61" fmla="*/ 1083136 w 2208147"/>
                <a:gd name="connsiteY61" fmla="*/ 513633 h 2464909"/>
                <a:gd name="connsiteX62" fmla="*/ 1083136 w 2208147"/>
                <a:gd name="connsiteY62" fmla="*/ 621473 h 2464909"/>
                <a:gd name="connsiteX63" fmla="*/ 938836 w 2208147"/>
                <a:gd name="connsiteY63" fmla="*/ 537769 h 2464909"/>
                <a:gd name="connsiteX64" fmla="*/ 889024 w 2208147"/>
                <a:gd name="connsiteY64" fmla="*/ 551120 h 2464909"/>
                <a:gd name="connsiteX65" fmla="*/ 902376 w 2208147"/>
                <a:gd name="connsiteY65" fmla="*/ 600932 h 2464909"/>
                <a:gd name="connsiteX66" fmla="*/ 1083136 w 2208147"/>
                <a:gd name="connsiteY66" fmla="*/ 706204 h 2464909"/>
                <a:gd name="connsiteX67" fmla="*/ 1083136 w 2208147"/>
                <a:gd name="connsiteY67" fmla="*/ 810963 h 2464909"/>
                <a:gd name="connsiteX68" fmla="*/ 844348 w 2208147"/>
                <a:gd name="connsiteY68" fmla="*/ 700556 h 2464909"/>
                <a:gd name="connsiteX69" fmla="*/ 803780 w 2208147"/>
                <a:gd name="connsiteY69" fmla="*/ 707231 h 2464909"/>
                <a:gd name="connsiteX70" fmla="*/ 777590 w 2208147"/>
                <a:gd name="connsiteY70" fmla="*/ 738556 h 2464909"/>
                <a:gd name="connsiteX71" fmla="*/ 752941 w 2208147"/>
                <a:gd name="connsiteY71" fmla="*/ 1003020 h 2464909"/>
                <a:gd name="connsiteX72" fmla="*/ 662561 w 2208147"/>
                <a:gd name="connsiteY72" fmla="*/ 950641 h 2464909"/>
                <a:gd name="connsiteX73" fmla="*/ 662561 w 2208147"/>
                <a:gd name="connsiteY73" fmla="*/ 739070 h 2464909"/>
                <a:gd name="connsiteX74" fmla="*/ 626101 w 2208147"/>
                <a:gd name="connsiteY74" fmla="*/ 702610 h 2464909"/>
                <a:gd name="connsiteX75" fmla="*/ 589641 w 2208147"/>
                <a:gd name="connsiteY75" fmla="*/ 739070 h 2464909"/>
                <a:gd name="connsiteX76" fmla="*/ 589641 w 2208147"/>
                <a:gd name="connsiteY76" fmla="*/ 908532 h 2464909"/>
                <a:gd name="connsiteX77" fmla="*/ 497207 w 2208147"/>
                <a:gd name="connsiteY77" fmla="*/ 854612 h 2464909"/>
                <a:gd name="connsiteX78" fmla="*/ 476152 w 2208147"/>
                <a:gd name="connsiteY78" fmla="*/ 738043 h 2464909"/>
                <a:gd name="connsiteX79" fmla="*/ 434043 w 2208147"/>
                <a:gd name="connsiteY79" fmla="*/ 708772 h 2464909"/>
                <a:gd name="connsiteX80" fmla="*/ 404773 w 2208147"/>
                <a:gd name="connsiteY80" fmla="*/ 750881 h 2464909"/>
                <a:gd name="connsiteX81" fmla="*/ 415043 w 2208147"/>
                <a:gd name="connsiteY81" fmla="*/ 805314 h 2464909"/>
                <a:gd name="connsiteX82" fmla="*/ 263040 w 2208147"/>
                <a:gd name="connsiteY82" fmla="*/ 716988 h 2464909"/>
                <a:gd name="connsiteX83" fmla="*/ 213229 w 2208147"/>
                <a:gd name="connsiteY83" fmla="*/ 730340 h 2464909"/>
                <a:gd name="connsiteX84" fmla="*/ 226580 w 2208147"/>
                <a:gd name="connsiteY84" fmla="*/ 780152 h 2464909"/>
                <a:gd name="connsiteX85" fmla="*/ 377042 w 2208147"/>
                <a:gd name="connsiteY85" fmla="*/ 867450 h 2464909"/>
                <a:gd name="connsiteX86" fmla="*/ 326204 w 2208147"/>
                <a:gd name="connsiteY86" fmla="*/ 885424 h 2464909"/>
                <a:gd name="connsiteX87" fmla="*/ 304122 w 2208147"/>
                <a:gd name="connsiteY87" fmla="*/ 931641 h 2464909"/>
                <a:gd name="connsiteX88" fmla="*/ 350339 w 2208147"/>
                <a:gd name="connsiteY88" fmla="*/ 953722 h 2464909"/>
                <a:gd name="connsiteX89" fmla="*/ 459719 w 2208147"/>
                <a:gd name="connsiteY89" fmla="*/ 915208 h 2464909"/>
                <a:gd name="connsiteX90" fmla="*/ 552667 w 2208147"/>
                <a:gd name="connsiteY90" fmla="*/ 969641 h 2464909"/>
                <a:gd name="connsiteX91" fmla="*/ 407340 w 2208147"/>
                <a:gd name="connsiteY91" fmla="*/ 1051805 h 2464909"/>
                <a:gd name="connsiteX92" fmla="*/ 393989 w 2208147"/>
                <a:gd name="connsiteY92" fmla="*/ 1101617 h 2464909"/>
                <a:gd name="connsiteX93" fmla="*/ 443287 w 2208147"/>
                <a:gd name="connsiteY93" fmla="*/ 1115482 h 2464909"/>
                <a:gd name="connsiteX94" fmla="*/ 625074 w 2208147"/>
                <a:gd name="connsiteY94" fmla="*/ 1012264 h 2464909"/>
                <a:gd name="connsiteX95" fmla="*/ 715454 w 2208147"/>
                <a:gd name="connsiteY95" fmla="*/ 1064643 h 2464909"/>
                <a:gd name="connsiteX96" fmla="*/ 499774 w 2208147"/>
                <a:gd name="connsiteY96" fmla="*/ 1215619 h 2464909"/>
                <a:gd name="connsiteX97" fmla="*/ 485909 w 2208147"/>
                <a:gd name="connsiteY97" fmla="*/ 1255674 h 2464909"/>
                <a:gd name="connsiteX98" fmla="*/ 499774 w 2208147"/>
                <a:gd name="connsiteY98" fmla="*/ 1295728 h 2464909"/>
                <a:gd name="connsiteX99" fmla="*/ 716481 w 2208147"/>
                <a:gd name="connsiteY99" fmla="*/ 1448758 h 2464909"/>
                <a:gd name="connsiteX100" fmla="*/ 626101 w 2208147"/>
                <a:gd name="connsiteY100" fmla="*/ 1500624 h 2464909"/>
                <a:gd name="connsiteX101" fmla="*/ 442773 w 2208147"/>
                <a:gd name="connsiteY101" fmla="*/ 1395352 h 2464909"/>
                <a:gd name="connsiteX102" fmla="*/ 393475 w 2208147"/>
                <a:gd name="connsiteY102" fmla="*/ 1408703 h 2464909"/>
                <a:gd name="connsiteX103" fmla="*/ 406827 w 2208147"/>
                <a:gd name="connsiteY103" fmla="*/ 1458515 h 2464909"/>
                <a:gd name="connsiteX104" fmla="*/ 553694 w 2208147"/>
                <a:gd name="connsiteY104" fmla="*/ 1542733 h 2464909"/>
                <a:gd name="connsiteX105" fmla="*/ 460746 w 2208147"/>
                <a:gd name="connsiteY105" fmla="*/ 1596139 h 2464909"/>
                <a:gd name="connsiteX106" fmla="*/ 349312 w 2208147"/>
                <a:gd name="connsiteY106" fmla="*/ 1556084 h 2464909"/>
                <a:gd name="connsiteX107" fmla="*/ 303095 w 2208147"/>
                <a:gd name="connsiteY107" fmla="*/ 1578166 h 2464909"/>
                <a:gd name="connsiteX108" fmla="*/ 325176 w 2208147"/>
                <a:gd name="connsiteY108" fmla="*/ 1624383 h 2464909"/>
                <a:gd name="connsiteX109" fmla="*/ 378583 w 2208147"/>
                <a:gd name="connsiteY109" fmla="*/ 1643383 h 2464909"/>
                <a:gd name="connsiteX110" fmla="*/ 226067 w 2208147"/>
                <a:gd name="connsiteY110" fmla="*/ 1731196 h 2464909"/>
                <a:gd name="connsiteX111" fmla="*/ 212201 w 2208147"/>
                <a:gd name="connsiteY111" fmla="*/ 1781007 h 2464909"/>
                <a:gd name="connsiteX112" fmla="*/ 262013 w 2208147"/>
                <a:gd name="connsiteY112" fmla="*/ 1794359 h 2464909"/>
                <a:gd name="connsiteX113" fmla="*/ 412475 w 2208147"/>
                <a:gd name="connsiteY113" fmla="*/ 1707574 h 2464909"/>
                <a:gd name="connsiteX114" fmla="*/ 402718 w 2208147"/>
                <a:gd name="connsiteY114" fmla="*/ 1760980 h 2464909"/>
                <a:gd name="connsiteX115" fmla="*/ 431989 w 2208147"/>
                <a:gd name="connsiteY115" fmla="*/ 1803089 h 2464909"/>
                <a:gd name="connsiteX116" fmla="*/ 474098 w 2208147"/>
                <a:gd name="connsiteY116" fmla="*/ 1773818 h 2464909"/>
                <a:gd name="connsiteX117" fmla="*/ 495153 w 2208147"/>
                <a:gd name="connsiteY117" fmla="*/ 1659816 h 2464909"/>
                <a:gd name="connsiteX118" fmla="*/ 588614 w 2208147"/>
                <a:gd name="connsiteY118" fmla="*/ 1605896 h 2464909"/>
                <a:gd name="connsiteX119" fmla="*/ 588100 w 2208147"/>
                <a:gd name="connsiteY119" fmla="*/ 1772791 h 2464909"/>
                <a:gd name="connsiteX120" fmla="*/ 624047 w 2208147"/>
                <a:gd name="connsiteY120" fmla="*/ 1809251 h 2464909"/>
                <a:gd name="connsiteX121" fmla="*/ 660507 w 2208147"/>
                <a:gd name="connsiteY121" fmla="*/ 1773304 h 2464909"/>
                <a:gd name="connsiteX122" fmla="*/ 661534 w 2208147"/>
                <a:gd name="connsiteY122" fmla="*/ 1564301 h 2464909"/>
                <a:gd name="connsiteX123" fmla="*/ 752427 w 2208147"/>
                <a:gd name="connsiteY123" fmla="*/ 1511921 h 2464909"/>
                <a:gd name="connsiteX124" fmla="*/ 776049 w 2208147"/>
                <a:gd name="connsiteY124" fmla="*/ 1773818 h 2464909"/>
                <a:gd name="connsiteX125" fmla="*/ 803266 w 2208147"/>
                <a:gd name="connsiteY125" fmla="*/ 1805656 h 2464909"/>
                <a:gd name="connsiteX126" fmla="*/ 844862 w 2208147"/>
                <a:gd name="connsiteY126" fmla="*/ 1813359 h 2464909"/>
                <a:gd name="connsiteX127" fmla="*/ 1085704 w 2208147"/>
                <a:gd name="connsiteY127" fmla="*/ 1701925 h 2464909"/>
                <a:gd name="connsiteX128" fmla="*/ 1085704 w 2208147"/>
                <a:gd name="connsiteY128" fmla="*/ 1806170 h 2464909"/>
                <a:gd name="connsiteX129" fmla="*/ 902890 w 2208147"/>
                <a:gd name="connsiteY129" fmla="*/ 1912469 h 2464909"/>
                <a:gd name="connsiteX130" fmla="*/ 889538 w 2208147"/>
                <a:gd name="connsiteY130" fmla="*/ 1962281 h 2464909"/>
                <a:gd name="connsiteX131" fmla="*/ 939350 w 2208147"/>
                <a:gd name="connsiteY131" fmla="*/ 1975633 h 2464909"/>
                <a:gd name="connsiteX132" fmla="*/ 1085704 w 2208147"/>
                <a:gd name="connsiteY132" fmla="*/ 1890388 h 2464909"/>
                <a:gd name="connsiteX133" fmla="*/ 1085704 w 2208147"/>
                <a:gd name="connsiteY133" fmla="*/ 1997714 h 2464909"/>
                <a:gd name="connsiteX134" fmla="*/ 995324 w 2208147"/>
                <a:gd name="connsiteY134" fmla="*/ 2074229 h 2464909"/>
                <a:gd name="connsiteX135" fmla="*/ 991216 w 2208147"/>
                <a:gd name="connsiteY135" fmla="*/ 2125581 h 2464909"/>
                <a:gd name="connsiteX136" fmla="*/ 1042568 w 2208147"/>
                <a:gd name="connsiteY136" fmla="*/ 2129689 h 2464909"/>
                <a:gd name="connsiteX137" fmla="*/ 1085704 w 2208147"/>
                <a:gd name="connsiteY137" fmla="*/ 2092716 h 2464909"/>
                <a:gd name="connsiteX138" fmla="*/ 1085704 w 2208147"/>
                <a:gd name="connsiteY138" fmla="*/ 2268341 h 2464909"/>
                <a:gd name="connsiteX139" fmla="*/ 1122164 w 2208147"/>
                <a:gd name="connsiteY139" fmla="*/ 2304801 h 2464909"/>
                <a:gd name="connsiteX140" fmla="*/ 1158624 w 2208147"/>
                <a:gd name="connsiteY140" fmla="*/ 2268341 h 2464909"/>
                <a:gd name="connsiteX141" fmla="*/ 1158624 w 2208147"/>
                <a:gd name="connsiteY141" fmla="*/ 2094256 h 2464909"/>
                <a:gd name="connsiteX142" fmla="*/ 1199706 w 2208147"/>
                <a:gd name="connsiteY142" fmla="*/ 2129176 h 2464909"/>
                <a:gd name="connsiteX143" fmla="*/ 1251058 w 2208147"/>
                <a:gd name="connsiteY143" fmla="*/ 2125068 h 2464909"/>
                <a:gd name="connsiteX144" fmla="*/ 1246950 w 2208147"/>
                <a:gd name="connsiteY144" fmla="*/ 2073715 h 2464909"/>
                <a:gd name="connsiteX145" fmla="*/ 1158624 w 2208147"/>
                <a:gd name="connsiteY145" fmla="*/ 1998741 h 2464909"/>
                <a:gd name="connsiteX146" fmla="*/ 1158624 w 2208147"/>
                <a:gd name="connsiteY146" fmla="*/ 1890901 h 2464909"/>
                <a:gd name="connsiteX147" fmla="*/ 1302924 w 2208147"/>
                <a:gd name="connsiteY147" fmla="*/ 1975119 h 2464909"/>
                <a:gd name="connsiteX148" fmla="*/ 1352735 w 2208147"/>
                <a:gd name="connsiteY148" fmla="*/ 1961767 h 2464909"/>
                <a:gd name="connsiteX149" fmla="*/ 1339384 w 2208147"/>
                <a:gd name="connsiteY149" fmla="*/ 1911956 h 2464909"/>
                <a:gd name="connsiteX150" fmla="*/ 1158624 w 2208147"/>
                <a:gd name="connsiteY150" fmla="*/ 1806684 h 2464909"/>
                <a:gd name="connsiteX151" fmla="*/ 1158624 w 2208147"/>
                <a:gd name="connsiteY151" fmla="*/ 1701925 h 2464909"/>
                <a:gd name="connsiteX152" fmla="*/ 1397412 w 2208147"/>
                <a:gd name="connsiteY152" fmla="*/ 1812332 h 2464909"/>
                <a:gd name="connsiteX153" fmla="*/ 1437980 w 2208147"/>
                <a:gd name="connsiteY153" fmla="*/ 1805656 h 2464909"/>
                <a:gd name="connsiteX154" fmla="*/ 1464170 w 2208147"/>
                <a:gd name="connsiteY154" fmla="*/ 1774332 h 2464909"/>
                <a:gd name="connsiteX155" fmla="*/ 1488819 w 2208147"/>
                <a:gd name="connsiteY155" fmla="*/ 1509867 h 2464909"/>
                <a:gd name="connsiteX156" fmla="*/ 1579199 w 2208147"/>
                <a:gd name="connsiteY156" fmla="*/ 1562247 h 2464909"/>
                <a:gd name="connsiteX157" fmla="*/ 1579199 w 2208147"/>
                <a:gd name="connsiteY157" fmla="*/ 1773818 h 2464909"/>
                <a:gd name="connsiteX158" fmla="*/ 1615659 w 2208147"/>
                <a:gd name="connsiteY158" fmla="*/ 1810278 h 2464909"/>
                <a:gd name="connsiteX159" fmla="*/ 1652119 w 2208147"/>
                <a:gd name="connsiteY159" fmla="*/ 1773818 h 2464909"/>
                <a:gd name="connsiteX160" fmla="*/ 1652119 w 2208147"/>
                <a:gd name="connsiteY160" fmla="*/ 1604356 h 2464909"/>
                <a:gd name="connsiteX161" fmla="*/ 1745067 w 2208147"/>
                <a:gd name="connsiteY161" fmla="*/ 1658275 h 2464909"/>
                <a:gd name="connsiteX162" fmla="*/ 1766121 w 2208147"/>
                <a:gd name="connsiteY162" fmla="*/ 1774845 h 2464909"/>
                <a:gd name="connsiteX163" fmla="*/ 1808230 w 2208147"/>
                <a:gd name="connsiteY163" fmla="*/ 1804116 h 2464909"/>
                <a:gd name="connsiteX164" fmla="*/ 1837501 w 2208147"/>
                <a:gd name="connsiteY164" fmla="*/ 1762007 h 2464909"/>
                <a:gd name="connsiteX165" fmla="*/ 1827231 w 2208147"/>
                <a:gd name="connsiteY165" fmla="*/ 1706033 h 2464909"/>
                <a:gd name="connsiteX166" fmla="*/ 1979233 w 2208147"/>
                <a:gd name="connsiteY166" fmla="*/ 1794359 h 2464909"/>
                <a:gd name="connsiteX167" fmla="*/ 2029045 w 2208147"/>
                <a:gd name="connsiteY167" fmla="*/ 1781007 h 2464909"/>
                <a:gd name="connsiteX168" fmla="*/ 2014666 w 2208147"/>
                <a:gd name="connsiteY168" fmla="*/ 1733250 h 2464909"/>
                <a:gd name="connsiteX169" fmla="*/ 846916 w 2208147"/>
                <a:gd name="connsiteY169" fmla="*/ 780665 h 2464909"/>
                <a:gd name="connsiteX170" fmla="*/ 1083136 w 2208147"/>
                <a:gd name="connsiteY170" fmla="*/ 890045 h 2464909"/>
                <a:gd name="connsiteX171" fmla="*/ 1083136 w 2208147"/>
                <a:gd name="connsiteY171" fmla="*/ 967587 h 2464909"/>
                <a:gd name="connsiteX172" fmla="*/ 1016378 w 2208147"/>
                <a:gd name="connsiteY172" fmla="*/ 1075427 h 2464909"/>
                <a:gd name="connsiteX173" fmla="*/ 886970 w 2208147"/>
                <a:gd name="connsiteY173" fmla="*/ 1079535 h 2464909"/>
                <a:gd name="connsiteX174" fmla="*/ 822267 w 2208147"/>
                <a:gd name="connsiteY174" fmla="*/ 1042048 h 2464909"/>
                <a:gd name="connsiteX175" fmla="*/ 846916 w 2208147"/>
                <a:gd name="connsiteY175" fmla="*/ 780665 h 2464909"/>
                <a:gd name="connsiteX176" fmla="*/ 786320 w 2208147"/>
                <a:gd name="connsiteY176" fmla="*/ 1408703 h 2464909"/>
                <a:gd name="connsiteX177" fmla="*/ 569613 w 2208147"/>
                <a:gd name="connsiteY177" fmla="*/ 1255674 h 2464909"/>
                <a:gd name="connsiteX178" fmla="*/ 785293 w 2208147"/>
                <a:gd name="connsiteY178" fmla="*/ 1104698 h 2464909"/>
                <a:gd name="connsiteX179" fmla="*/ 851537 w 2208147"/>
                <a:gd name="connsiteY179" fmla="*/ 1143212 h 2464909"/>
                <a:gd name="connsiteX180" fmla="*/ 912646 w 2208147"/>
                <a:gd name="connsiteY180" fmla="*/ 1256701 h 2464909"/>
                <a:gd name="connsiteX181" fmla="*/ 851024 w 2208147"/>
                <a:gd name="connsiteY181" fmla="*/ 1371730 h 2464909"/>
                <a:gd name="connsiteX182" fmla="*/ 786320 w 2208147"/>
                <a:gd name="connsiteY182" fmla="*/ 1408703 h 2464909"/>
                <a:gd name="connsiteX183" fmla="*/ 1085190 w 2208147"/>
                <a:gd name="connsiteY183" fmla="*/ 1622329 h 2464909"/>
                <a:gd name="connsiteX184" fmla="*/ 844862 w 2208147"/>
                <a:gd name="connsiteY184" fmla="*/ 1733250 h 2464909"/>
                <a:gd name="connsiteX185" fmla="*/ 821239 w 2208147"/>
                <a:gd name="connsiteY185" fmla="*/ 1471867 h 2464909"/>
                <a:gd name="connsiteX186" fmla="*/ 888511 w 2208147"/>
                <a:gd name="connsiteY186" fmla="*/ 1433352 h 2464909"/>
                <a:gd name="connsiteX187" fmla="*/ 1016378 w 2208147"/>
                <a:gd name="connsiteY187" fmla="*/ 1437461 h 2464909"/>
                <a:gd name="connsiteX188" fmla="*/ 1085704 w 2208147"/>
                <a:gd name="connsiteY188" fmla="*/ 1548895 h 2464909"/>
                <a:gd name="connsiteX189" fmla="*/ 1085704 w 2208147"/>
                <a:gd name="connsiteY189" fmla="*/ 1622329 h 2464909"/>
                <a:gd name="connsiteX190" fmla="*/ 1156056 w 2208147"/>
                <a:gd name="connsiteY190" fmla="*/ 964506 h 2464909"/>
                <a:gd name="connsiteX191" fmla="*/ 1156056 w 2208147"/>
                <a:gd name="connsiteY191" fmla="*/ 891072 h 2464909"/>
                <a:gd name="connsiteX192" fmla="*/ 1396385 w 2208147"/>
                <a:gd name="connsiteY192" fmla="*/ 780152 h 2464909"/>
                <a:gd name="connsiteX193" fmla="*/ 1420007 w 2208147"/>
                <a:gd name="connsiteY193" fmla="*/ 1041535 h 2464909"/>
                <a:gd name="connsiteX194" fmla="*/ 1352735 w 2208147"/>
                <a:gd name="connsiteY194" fmla="*/ 1080049 h 2464909"/>
                <a:gd name="connsiteX195" fmla="*/ 1224868 w 2208147"/>
                <a:gd name="connsiteY195" fmla="*/ 1075941 h 2464909"/>
                <a:gd name="connsiteX196" fmla="*/ 1156056 w 2208147"/>
                <a:gd name="connsiteY196" fmla="*/ 964506 h 2464909"/>
                <a:gd name="connsiteX197" fmla="*/ 1394331 w 2208147"/>
                <a:gd name="connsiteY197" fmla="*/ 1732736 h 2464909"/>
                <a:gd name="connsiteX198" fmla="*/ 1158110 w 2208147"/>
                <a:gd name="connsiteY198" fmla="*/ 1623356 h 2464909"/>
                <a:gd name="connsiteX199" fmla="*/ 1158110 w 2208147"/>
                <a:gd name="connsiteY199" fmla="*/ 1545814 h 2464909"/>
                <a:gd name="connsiteX200" fmla="*/ 1224868 w 2208147"/>
                <a:gd name="connsiteY200" fmla="*/ 1437461 h 2464909"/>
                <a:gd name="connsiteX201" fmla="*/ 1354276 w 2208147"/>
                <a:gd name="connsiteY201" fmla="*/ 1433352 h 2464909"/>
                <a:gd name="connsiteX202" fmla="*/ 1418980 w 2208147"/>
                <a:gd name="connsiteY202" fmla="*/ 1470840 h 2464909"/>
                <a:gd name="connsiteX203" fmla="*/ 1394331 w 2208147"/>
                <a:gd name="connsiteY203" fmla="*/ 1732736 h 2464909"/>
                <a:gd name="connsiteX204" fmla="*/ 1456467 w 2208147"/>
                <a:gd name="connsiteY204" fmla="*/ 1408703 h 2464909"/>
                <a:gd name="connsiteX205" fmla="*/ 1390223 w 2208147"/>
                <a:gd name="connsiteY205" fmla="*/ 1370189 h 2464909"/>
                <a:gd name="connsiteX206" fmla="*/ 1329113 w 2208147"/>
                <a:gd name="connsiteY206" fmla="*/ 1256701 h 2464909"/>
                <a:gd name="connsiteX207" fmla="*/ 1390736 w 2208147"/>
                <a:gd name="connsiteY207" fmla="*/ 1141672 h 2464909"/>
                <a:gd name="connsiteX208" fmla="*/ 1454413 w 2208147"/>
                <a:gd name="connsiteY208" fmla="*/ 1104698 h 2464909"/>
                <a:gd name="connsiteX209" fmla="*/ 1671120 w 2208147"/>
                <a:gd name="connsiteY209" fmla="*/ 1257728 h 2464909"/>
                <a:gd name="connsiteX210" fmla="*/ 1456467 w 2208147"/>
                <a:gd name="connsiteY210" fmla="*/ 1408703 h 246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208147" h="2464909">
                  <a:moveTo>
                    <a:pt x="2014666" y="1733250"/>
                  </a:moveTo>
                  <a:lnTo>
                    <a:pt x="1864204" y="1645951"/>
                  </a:lnTo>
                  <a:lnTo>
                    <a:pt x="1915043" y="1627978"/>
                  </a:lnTo>
                  <a:cubicBezTo>
                    <a:pt x="1934043" y="1621302"/>
                    <a:pt x="1943800" y="1600761"/>
                    <a:pt x="1937124" y="1581761"/>
                  </a:cubicBezTo>
                  <a:cubicBezTo>
                    <a:pt x="1930449" y="1562760"/>
                    <a:pt x="1909908" y="1553003"/>
                    <a:pt x="1890907" y="1559679"/>
                  </a:cubicBezTo>
                  <a:lnTo>
                    <a:pt x="1781527" y="1598193"/>
                  </a:lnTo>
                  <a:lnTo>
                    <a:pt x="1688579" y="1543760"/>
                  </a:lnTo>
                  <a:lnTo>
                    <a:pt x="1833906" y="1461083"/>
                  </a:lnTo>
                  <a:cubicBezTo>
                    <a:pt x="1851366" y="1451326"/>
                    <a:pt x="1857528" y="1429244"/>
                    <a:pt x="1847771" y="1411785"/>
                  </a:cubicBezTo>
                  <a:cubicBezTo>
                    <a:pt x="1838015" y="1394325"/>
                    <a:pt x="1815933" y="1388163"/>
                    <a:pt x="1798473" y="1398433"/>
                  </a:cubicBezTo>
                  <a:lnTo>
                    <a:pt x="1616686" y="1501651"/>
                  </a:lnTo>
                  <a:lnTo>
                    <a:pt x="1526306" y="1448758"/>
                  </a:lnTo>
                  <a:lnTo>
                    <a:pt x="1741986" y="1297782"/>
                  </a:lnTo>
                  <a:cubicBezTo>
                    <a:pt x="1755337" y="1288539"/>
                    <a:pt x="1760473" y="1272106"/>
                    <a:pt x="1755851" y="1257728"/>
                  </a:cubicBezTo>
                  <a:cubicBezTo>
                    <a:pt x="1759959" y="1243349"/>
                    <a:pt x="1755337" y="1226916"/>
                    <a:pt x="1741986" y="1217673"/>
                  </a:cubicBezTo>
                  <a:lnTo>
                    <a:pt x="1525279" y="1064643"/>
                  </a:lnTo>
                  <a:lnTo>
                    <a:pt x="1615659" y="1012777"/>
                  </a:lnTo>
                  <a:lnTo>
                    <a:pt x="1798987" y="1118050"/>
                  </a:lnTo>
                  <a:cubicBezTo>
                    <a:pt x="1816447" y="1127806"/>
                    <a:pt x="1838528" y="1122158"/>
                    <a:pt x="1848798" y="1104698"/>
                  </a:cubicBezTo>
                  <a:cubicBezTo>
                    <a:pt x="1859069" y="1087238"/>
                    <a:pt x="1852907" y="1065157"/>
                    <a:pt x="1835447" y="1054886"/>
                  </a:cubicBezTo>
                  <a:lnTo>
                    <a:pt x="1688579" y="970668"/>
                  </a:lnTo>
                  <a:lnTo>
                    <a:pt x="1781527" y="917262"/>
                  </a:lnTo>
                  <a:lnTo>
                    <a:pt x="1892961" y="957317"/>
                  </a:lnTo>
                  <a:cubicBezTo>
                    <a:pt x="1911962" y="963993"/>
                    <a:pt x="1932503" y="954236"/>
                    <a:pt x="1939179" y="935235"/>
                  </a:cubicBezTo>
                  <a:cubicBezTo>
                    <a:pt x="1945854" y="916235"/>
                    <a:pt x="1936097" y="895694"/>
                    <a:pt x="1917097" y="889018"/>
                  </a:cubicBezTo>
                  <a:lnTo>
                    <a:pt x="1863691" y="870018"/>
                  </a:lnTo>
                  <a:lnTo>
                    <a:pt x="2016207" y="782206"/>
                  </a:lnTo>
                  <a:cubicBezTo>
                    <a:pt x="2033667" y="772449"/>
                    <a:pt x="2039315" y="749854"/>
                    <a:pt x="2029558" y="732394"/>
                  </a:cubicBezTo>
                  <a:cubicBezTo>
                    <a:pt x="2019288" y="714934"/>
                    <a:pt x="1997206" y="708772"/>
                    <a:pt x="1979747" y="719042"/>
                  </a:cubicBezTo>
                  <a:lnTo>
                    <a:pt x="1829285" y="805828"/>
                  </a:lnTo>
                  <a:lnTo>
                    <a:pt x="1839042" y="752421"/>
                  </a:lnTo>
                  <a:cubicBezTo>
                    <a:pt x="1842636" y="732907"/>
                    <a:pt x="1829798" y="713907"/>
                    <a:pt x="1809771" y="710312"/>
                  </a:cubicBezTo>
                  <a:cubicBezTo>
                    <a:pt x="1790257" y="706718"/>
                    <a:pt x="1771257" y="719556"/>
                    <a:pt x="1767662" y="739583"/>
                  </a:cubicBezTo>
                  <a:lnTo>
                    <a:pt x="1746607" y="853585"/>
                  </a:lnTo>
                  <a:lnTo>
                    <a:pt x="1653146" y="907505"/>
                  </a:lnTo>
                  <a:lnTo>
                    <a:pt x="1653660" y="740610"/>
                  </a:lnTo>
                  <a:cubicBezTo>
                    <a:pt x="1653660" y="720583"/>
                    <a:pt x="1637741" y="704150"/>
                    <a:pt x="1617713" y="704150"/>
                  </a:cubicBezTo>
                  <a:cubicBezTo>
                    <a:pt x="1597686" y="704150"/>
                    <a:pt x="1581253" y="720069"/>
                    <a:pt x="1581253" y="740097"/>
                  </a:cubicBezTo>
                  <a:lnTo>
                    <a:pt x="1580226" y="949100"/>
                  </a:lnTo>
                  <a:lnTo>
                    <a:pt x="1489333" y="1001480"/>
                  </a:lnTo>
                  <a:lnTo>
                    <a:pt x="1465711" y="739583"/>
                  </a:lnTo>
                  <a:cubicBezTo>
                    <a:pt x="1464170" y="723664"/>
                    <a:pt x="1452872" y="711339"/>
                    <a:pt x="1438494" y="707745"/>
                  </a:cubicBezTo>
                  <a:cubicBezTo>
                    <a:pt x="1428223" y="696961"/>
                    <a:pt x="1411791" y="693366"/>
                    <a:pt x="1397412" y="700042"/>
                  </a:cubicBezTo>
                  <a:lnTo>
                    <a:pt x="1156570" y="811476"/>
                  </a:lnTo>
                  <a:lnTo>
                    <a:pt x="1156570" y="707231"/>
                  </a:lnTo>
                  <a:lnTo>
                    <a:pt x="1338870" y="599905"/>
                  </a:lnTo>
                  <a:cubicBezTo>
                    <a:pt x="1356330" y="589635"/>
                    <a:pt x="1361979" y="567553"/>
                    <a:pt x="1352222" y="550093"/>
                  </a:cubicBezTo>
                  <a:cubicBezTo>
                    <a:pt x="1341952" y="532634"/>
                    <a:pt x="1319870" y="526985"/>
                    <a:pt x="1302410" y="536742"/>
                  </a:cubicBezTo>
                  <a:lnTo>
                    <a:pt x="1156056" y="621987"/>
                  </a:lnTo>
                  <a:lnTo>
                    <a:pt x="1156056" y="514660"/>
                  </a:lnTo>
                  <a:lnTo>
                    <a:pt x="1246436" y="438145"/>
                  </a:lnTo>
                  <a:cubicBezTo>
                    <a:pt x="1261842" y="425307"/>
                    <a:pt x="1263383" y="402199"/>
                    <a:pt x="1250544" y="386793"/>
                  </a:cubicBezTo>
                  <a:cubicBezTo>
                    <a:pt x="1237706" y="371387"/>
                    <a:pt x="1214598" y="369847"/>
                    <a:pt x="1199192" y="382685"/>
                  </a:cubicBezTo>
                  <a:lnTo>
                    <a:pt x="1156056" y="420172"/>
                  </a:lnTo>
                  <a:lnTo>
                    <a:pt x="1156056" y="244034"/>
                  </a:lnTo>
                  <a:cubicBezTo>
                    <a:pt x="1156056" y="224006"/>
                    <a:pt x="1139624" y="207574"/>
                    <a:pt x="1119596" y="207574"/>
                  </a:cubicBezTo>
                  <a:cubicBezTo>
                    <a:pt x="1099569" y="207574"/>
                    <a:pt x="1083136" y="224006"/>
                    <a:pt x="1083136" y="244034"/>
                  </a:cubicBezTo>
                  <a:lnTo>
                    <a:pt x="1083136" y="418118"/>
                  </a:lnTo>
                  <a:lnTo>
                    <a:pt x="1042054" y="383198"/>
                  </a:lnTo>
                  <a:cubicBezTo>
                    <a:pt x="1026649" y="370360"/>
                    <a:pt x="1004054" y="371901"/>
                    <a:pt x="990702" y="387307"/>
                  </a:cubicBezTo>
                  <a:cubicBezTo>
                    <a:pt x="977864" y="402712"/>
                    <a:pt x="979404" y="425821"/>
                    <a:pt x="994810" y="438659"/>
                  </a:cubicBezTo>
                  <a:lnTo>
                    <a:pt x="1083136" y="513633"/>
                  </a:lnTo>
                  <a:lnTo>
                    <a:pt x="1083136" y="621473"/>
                  </a:lnTo>
                  <a:lnTo>
                    <a:pt x="938836" y="537769"/>
                  </a:lnTo>
                  <a:cubicBezTo>
                    <a:pt x="921376" y="527498"/>
                    <a:pt x="899295" y="533661"/>
                    <a:pt x="889024" y="551120"/>
                  </a:cubicBezTo>
                  <a:cubicBezTo>
                    <a:pt x="878754" y="568580"/>
                    <a:pt x="884916" y="590662"/>
                    <a:pt x="902376" y="600932"/>
                  </a:cubicBezTo>
                  <a:lnTo>
                    <a:pt x="1083136" y="706204"/>
                  </a:lnTo>
                  <a:lnTo>
                    <a:pt x="1083136" y="810963"/>
                  </a:lnTo>
                  <a:lnTo>
                    <a:pt x="844348" y="700556"/>
                  </a:lnTo>
                  <a:cubicBezTo>
                    <a:pt x="830483" y="693880"/>
                    <a:pt x="814564" y="697474"/>
                    <a:pt x="803780" y="707231"/>
                  </a:cubicBezTo>
                  <a:cubicBezTo>
                    <a:pt x="789915" y="711339"/>
                    <a:pt x="779131" y="723664"/>
                    <a:pt x="777590" y="738556"/>
                  </a:cubicBezTo>
                  <a:lnTo>
                    <a:pt x="752941" y="1003020"/>
                  </a:lnTo>
                  <a:lnTo>
                    <a:pt x="662561" y="950641"/>
                  </a:lnTo>
                  <a:lnTo>
                    <a:pt x="662561" y="739070"/>
                  </a:lnTo>
                  <a:cubicBezTo>
                    <a:pt x="662561" y="719042"/>
                    <a:pt x="646128" y="702610"/>
                    <a:pt x="626101" y="702610"/>
                  </a:cubicBezTo>
                  <a:cubicBezTo>
                    <a:pt x="606073" y="702610"/>
                    <a:pt x="589641" y="719042"/>
                    <a:pt x="589641" y="739070"/>
                  </a:cubicBezTo>
                  <a:lnTo>
                    <a:pt x="589641" y="908532"/>
                  </a:lnTo>
                  <a:lnTo>
                    <a:pt x="497207" y="854612"/>
                  </a:lnTo>
                  <a:lnTo>
                    <a:pt x="476152" y="738043"/>
                  </a:lnTo>
                  <a:cubicBezTo>
                    <a:pt x="472558" y="718529"/>
                    <a:pt x="453557" y="705177"/>
                    <a:pt x="434043" y="708772"/>
                  </a:cubicBezTo>
                  <a:cubicBezTo>
                    <a:pt x="414529" y="712367"/>
                    <a:pt x="401178" y="731367"/>
                    <a:pt x="404773" y="750881"/>
                  </a:cubicBezTo>
                  <a:lnTo>
                    <a:pt x="415043" y="805314"/>
                  </a:lnTo>
                  <a:lnTo>
                    <a:pt x="263040" y="716988"/>
                  </a:lnTo>
                  <a:cubicBezTo>
                    <a:pt x="245580" y="706718"/>
                    <a:pt x="223499" y="712880"/>
                    <a:pt x="213229" y="730340"/>
                  </a:cubicBezTo>
                  <a:cubicBezTo>
                    <a:pt x="202958" y="747800"/>
                    <a:pt x="209120" y="769881"/>
                    <a:pt x="226580" y="780152"/>
                  </a:cubicBezTo>
                  <a:lnTo>
                    <a:pt x="377042" y="867450"/>
                  </a:lnTo>
                  <a:lnTo>
                    <a:pt x="326204" y="885424"/>
                  </a:lnTo>
                  <a:cubicBezTo>
                    <a:pt x="307203" y="892100"/>
                    <a:pt x="297446" y="912640"/>
                    <a:pt x="304122" y="931641"/>
                  </a:cubicBezTo>
                  <a:cubicBezTo>
                    <a:pt x="310798" y="950641"/>
                    <a:pt x="331339" y="960398"/>
                    <a:pt x="350339" y="953722"/>
                  </a:cubicBezTo>
                  <a:lnTo>
                    <a:pt x="459719" y="915208"/>
                  </a:lnTo>
                  <a:lnTo>
                    <a:pt x="552667" y="969641"/>
                  </a:lnTo>
                  <a:lnTo>
                    <a:pt x="407340" y="1051805"/>
                  </a:lnTo>
                  <a:cubicBezTo>
                    <a:pt x="389880" y="1062076"/>
                    <a:pt x="383718" y="1084157"/>
                    <a:pt x="393989" y="1101617"/>
                  </a:cubicBezTo>
                  <a:cubicBezTo>
                    <a:pt x="403745" y="1119077"/>
                    <a:pt x="426340" y="1125239"/>
                    <a:pt x="443287" y="1115482"/>
                  </a:cubicBezTo>
                  <a:lnTo>
                    <a:pt x="625074" y="1012264"/>
                  </a:lnTo>
                  <a:lnTo>
                    <a:pt x="715454" y="1064643"/>
                  </a:lnTo>
                  <a:lnTo>
                    <a:pt x="499774" y="1215619"/>
                  </a:lnTo>
                  <a:cubicBezTo>
                    <a:pt x="486423" y="1224862"/>
                    <a:pt x="481287" y="1241295"/>
                    <a:pt x="485909" y="1255674"/>
                  </a:cubicBezTo>
                  <a:cubicBezTo>
                    <a:pt x="481287" y="1270052"/>
                    <a:pt x="486423" y="1286485"/>
                    <a:pt x="499774" y="1295728"/>
                  </a:cubicBezTo>
                  <a:lnTo>
                    <a:pt x="716481" y="1448758"/>
                  </a:lnTo>
                  <a:lnTo>
                    <a:pt x="626101" y="1500624"/>
                  </a:lnTo>
                  <a:lnTo>
                    <a:pt x="442773" y="1395352"/>
                  </a:lnTo>
                  <a:cubicBezTo>
                    <a:pt x="425313" y="1385595"/>
                    <a:pt x="403232" y="1391244"/>
                    <a:pt x="393475" y="1408703"/>
                  </a:cubicBezTo>
                  <a:cubicBezTo>
                    <a:pt x="383718" y="1426163"/>
                    <a:pt x="389367" y="1448245"/>
                    <a:pt x="406827" y="1458515"/>
                  </a:cubicBezTo>
                  <a:lnTo>
                    <a:pt x="553694" y="1542733"/>
                  </a:lnTo>
                  <a:lnTo>
                    <a:pt x="460746" y="1596139"/>
                  </a:lnTo>
                  <a:lnTo>
                    <a:pt x="349312" y="1556084"/>
                  </a:lnTo>
                  <a:cubicBezTo>
                    <a:pt x="330312" y="1549409"/>
                    <a:pt x="309771" y="1559166"/>
                    <a:pt x="303095" y="1578166"/>
                  </a:cubicBezTo>
                  <a:cubicBezTo>
                    <a:pt x="296419" y="1597166"/>
                    <a:pt x="306176" y="1617707"/>
                    <a:pt x="325176" y="1624383"/>
                  </a:cubicBezTo>
                  <a:lnTo>
                    <a:pt x="378583" y="1643383"/>
                  </a:lnTo>
                  <a:lnTo>
                    <a:pt x="226067" y="1731196"/>
                  </a:lnTo>
                  <a:cubicBezTo>
                    <a:pt x="208607" y="1741466"/>
                    <a:pt x="202445" y="1763548"/>
                    <a:pt x="212201" y="1781007"/>
                  </a:cubicBezTo>
                  <a:cubicBezTo>
                    <a:pt x="221958" y="1798467"/>
                    <a:pt x="244553" y="1804629"/>
                    <a:pt x="262013" y="1794359"/>
                  </a:cubicBezTo>
                  <a:lnTo>
                    <a:pt x="412475" y="1707574"/>
                  </a:lnTo>
                  <a:lnTo>
                    <a:pt x="402718" y="1760980"/>
                  </a:lnTo>
                  <a:cubicBezTo>
                    <a:pt x="399124" y="1780494"/>
                    <a:pt x="411962" y="1799494"/>
                    <a:pt x="431989" y="1803089"/>
                  </a:cubicBezTo>
                  <a:cubicBezTo>
                    <a:pt x="451503" y="1806684"/>
                    <a:pt x="470503" y="1793845"/>
                    <a:pt x="474098" y="1773818"/>
                  </a:cubicBezTo>
                  <a:lnTo>
                    <a:pt x="495153" y="1659816"/>
                  </a:lnTo>
                  <a:lnTo>
                    <a:pt x="588614" y="1605896"/>
                  </a:lnTo>
                  <a:lnTo>
                    <a:pt x="588100" y="1772791"/>
                  </a:lnTo>
                  <a:cubicBezTo>
                    <a:pt x="588100" y="1792818"/>
                    <a:pt x="604019" y="1809251"/>
                    <a:pt x="624047" y="1809251"/>
                  </a:cubicBezTo>
                  <a:cubicBezTo>
                    <a:pt x="644074" y="1809251"/>
                    <a:pt x="660507" y="1793332"/>
                    <a:pt x="660507" y="1773304"/>
                  </a:cubicBezTo>
                  <a:lnTo>
                    <a:pt x="661534" y="1564301"/>
                  </a:lnTo>
                  <a:lnTo>
                    <a:pt x="752427" y="1511921"/>
                  </a:lnTo>
                  <a:lnTo>
                    <a:pt x="776049" y="1773818"/>
                  </a:lnTo>
                  <a:cubicBezTo>
                    <a:pt x="777590" y="1789737"/>
                    <a:pt x="788888" y="1802062"/>
                    <a:pt x="803266" y="1805656"/>
                  </a:cubicBezTo>
                  <a:cubicBezTo>
                    <a:pt x="813537" y="1816440"/>
                    <a:pt x="830483" y="1820035"/>
                    <a:pt x="844862" y="1813359"/>
                  </a:cubicBezTo>
                  <a:lnTo>
                    <a:pt x="1085704" y="1701925"/>
                  </a:lnTo>
                  <a:lnTo>
                    <a:pt x="1085704" y="1806170"/>
                  </a:lnTo>
                  <a:lnTo>
                    <a:pt x="902890" y="1912469"/>
                  </a:lnTo>
                  <a:cubicBezTo>
                    <a:pt x="885430" y="1922740"/>
                    <a:pt x="879781" y="1944821"/>
                    <a:pt x="889538" y="1962281"/>
                  </a:cubicBezTo>
                  <a:cubicBezTo>
                    <a:pt x="899808" y="1979741"/>
                    <a:pt x="921890" y="1985389"/>
                    <a:pt x="939350" y="1975633"/>
                  </a:cubicBezTo>
                  <a:lnTo>
                    <a:pt x="1085704" y="1890388"/>
                  </a:lnTo>
                  <a:lnTo>
                    <a:pt x="1085704" y="1997714"/>
                  </a:lnTo>
                  <a:lnTo>
                    <a:pt x="995324" y="2074229"/>
                  </a:lnTo>
                  <a:cubicBezTo>
                    <a:pt x="979918" y="2087067"/>
                    <a:pt x="978377" y="2110176"/>
                    <a:pt x="991216" y="2125581"/>
                  </a:cubicBezTo>
                  <a:cubicBezTo>
                    <a:pt x="1004054" y="2140987"/>
                    <a:pt x="1027162" y="2142527"/>
                    <a:pt x="1042568" y="2129689"/>
                  </a:cubicBezTo>
                  <a:lnTo>
                    <a:pt x="1085704" y="2092716"/>
                  </a:lnTo>
                  <a:lnTo>
                    <a:pt x="1085704" y="2268341"/>
                  </a:lnTo>
                  <a:cubicBezTo>
                    <a:pt x="1085704" y="2288368"/>
                    <a:pt x="1102136" y="2304801"/>
                    <a:pt x="1122164" y="2304801"/>
                  </a:cubicBezTo>
                  <a:cubicBezTo>
                    <a:pt x="1142191" y="2304801"/>
                    <a:pt x="1158624" y="2288368"/>
                    <a:pt x="1158624" y="2268341"/>
                  </a:cubicBezTo>
                  <a:lnTo>
                    <a:pt x="1158624" y="2094256"/>
                  </a:lnTo>
                  <a:lnTo>
                    <a:pt x="1199706" y="2129176"/>
                  </a:lnTo>
                  <a:cubicBezTo>
                    <a:pt x="1215111" y="2142014"/>
                    <a:pt x="1238220" y="2140473"/>
                    <a:pt x="1251058" y="2125068"/>
                  </a:cubicBezTo>
                  <a:cubicBezTo>
                    <a:pt x="1263896" y="2109662"/>
                    <a:pt x="1262356" y="2087067"/>
                    <a:pt x="1246950" y="2073715"/>
                  </a:cubicBezTo>
                  <a:lnTo>
                    <a:pt x="1158624" y="1998741"/>
                  </a:lnTo>
                  <a:lnTo>
                    <a:pt x="1158624" y="1890901"/>
                  </a:lnTo>
                  <a:lnTo>
                    <a:pt x="1302924" y="1975119"/>
                  </a:lnTo>
                  <a:cubicBezTo>
                    <a:pt x="1320384" y="1985389"/>
                    <a:pt x="1342465" y="1979227"/>
                    <a:pt x="1352735" y="1961767"/>
                  </a:cubicBezTo>
                  <a:cubicBezTo>
                    <a:pt x="1363006" y="1944308"/>
                    <a:pt x="1356844" y="1922226"/>
                    <a:pt x="1339384" y="1911956"/>
                  </a:cubicBezTo>
                  <a:lnTo>
                    <a:pt x="1158624" y="1806684"/>
                  </a:lnTo>
                  <a:lnTo>
                    <a:pt x="1158624" y="1701925"/>
                  </a:lnTo>
                  <a:lnTo>
                    <a:pt x="1397412" y="1812332"/>
                  </a:lnTo>
                  <a:cubicBezTo>
                    <a:pt x="1411277" y="1819008"/>
                    <a:pt x="1427196" y="1815413"/>
                    <a:pt x="1437980" y="1805656"/>
                  </a:cubicBezTo>
                  <a:cubicBezTo>
                    <a:pt x="1451845" y="1801548"/>
                    <a:pt x="1462629" y="1789224"/>
                    <a:pt x="1464170" y="1774332"/>
                  </a:cubicBezTo>
                  <a:lnTo>
                    <a:pt x="1488819" y="1509867"/>
                  </a:lnTo>
                  <a:lnTo>
                    <a:pt x="1579199" y="1562247"/>
                  </a:lnTo>
                  <a:lnTo>
                    <a:pt x="1579199" y="1773818"/>
                  </a:lnTo>
                  <a:cubicBezTo>
                    <a:pt x="1579199" y="1793845"/>
                    <a:pt x="1595632" y="1810278"/>
                    <a:pt x="1615659" y="1810278"/>
                  </a:cubicBezTo>
                  <a:cubicBezTo>
                    <a:pt x="1635687" y="1810278"/>
                    <a:pt x="1652119" y="1793845"/>
                    <a:pt x="1652119" y="1773818"/>
                  </a:cubicBezTo>
                  <a:lnTo>
                    <a:pt x="1652119" y="1604356"/>
                  </a:lnTo>
                  <a:lnTo>
                    <a:pt x="1745067" y="1658275"/>
                  </a:lnTo>
                  <a:lnTo>
                    <a:pt x="1766121" y="1774845"/>
                  </a:lnTo>
                  <a:cubicBezTo>
                    <a:pt x="1769716" y="1794359"/>
                    <a:pt x="1788716" y="1807711"/>
                    <a:pt x="1808230" y="1804116"/>
                  </a:cubicBezTo>
                  <a:cubicBezTo>
                    <a:pt x="1827744" y="1800521"/>
                    <a:pt x="1841096" y="1781521"/>
                    <a:pt x="1837501" y="1762007"/>
                  </a:cubicBezTo>
                  <a:lnTo>
                    <a:pt x="1827231" y="1706033"/>
                  </a:lnTo>
                  <a:lnTo>
                    <a:pt x="1979233" y="1794359"/>
                  </a:lnTo>
                  <a:cubicBezTo>
                    <a:pt x="1996693" y="1804629"/>
                    <a:pt x="2018775" y="1798467"/>
                    <a:pt x="2029045" y="1781007"/>
                  </a:cubicBezTo>
                  <a:cubicBezTo>
                    <a:pt x="2037775" y="1765602"/>
                    <a:pt x="2032126" y="1743520"/>
                    <a:pt x="2014666" y="1733250"/>
                  </a:cubicBezTo>
                  <a:close/>
                  <a:moveTo>
                    <a:pt x="846916" y="780665"/>
                  </a:moveTo>
                  <a:lnTo>
                    <a:pt x="1083136" y="890045"/>
                  </a:lnTo>
                  <a:lnTo>
                    <a:pt x="1083136" y="967587"/>
                  </a:lnTo>
                  <a:lnTo>
                    <a:pt x="1016378" y="1075427"/>
                  </a:lnTo>
                  <a:lnTo>
                    <a:pt x="886970" y="1079535"/>
                  </a:lnTo>
                  <a:lnTo>
                    <a:pt x="822267" y="1042048"/>
                  </a:lnTo>
                  <a:lnTo>
                    <a:pt x="846916" y="780665"/>
                  </a:lnTo>
                  <a:close/>
                  <a:moveTo>
                    <a:pt x="786320" y="1408703"/>
                  </a:moveTo>
                  <a:lnTo>
                    <a:pt x="569613" y="1255674"/>
                  </a:lnTo>
                  <a:lnTo>
                    <a:pt x="785293" y="1104698"/>
                  </a:lnTo>
                  <a:lnTo>
                    <a:pt x="851537" y="1143212"/>
                  </a:lnTo>
                  <a:lnTo>
                    <a:pt x="912646" y="1256701"/>
                  </a:lnTo>
                  <a:lnTo>
                    <a:pt x="851024" y="1371730"/>
                  </a:lnTo>
                  <a:lnTo>
                    <a:pt x="786320" y="1408703"/>
                  </a:lnTo>
                  <a:close/>
                  <a:moveTo>
                    <a:pt x="1085190" y="1622329"/>
                  </a:moveTo>
                  <a:lnTo>
                    <a:pt x="844862" y="1733250"/>
                  </a:lnTo>
                  <a:lnTo>
                    <a:pt x="821239" y="1471867"/>
                  </a:lnTo>
                  <a:lnTo>
                    <a:pt x="888511" y="1433352"/>
                  </a:lnTo>
                  <a:lnTo>
                    <a:pt x="1016378" y="1437461"/>
                  </a:lnTo>
                  <a:lnTo>
                    <a:pt x="1085704" y="1548895"/>
                  </a:lnTo>
                  <a:lnTo>
                    <a:pt x="1085704" y="1622329"/>
                  </a:lnTo>
                  <a:close/>
                  <a:moveTo>
                    <a:pt x="1156056" y="964506"/>
                  </a:moveTo>
                  <a:lnTo>
                    <a:pt x="1156056" y="891072"/>
                  </a:lnTo>
                  <a:lnTo>
                    <a:pt x="1396385" y="780152"/>
                  </a:lnTo>
                  <a:lnTo>
                    <a:pt x="1420007" y="1041535"/>
                  </a:lnTo>
                  <a:lnTo>
                    <a:pt x="1352735" y="1080049"/>
                  </a:lnTo>
                  <a:lnTo>
                    <a:pt x="1224868" y="1075941"/>
                  </a:lnTo>
                  <a:lnTo>
                    <a:pt x="1156056" y="964506"/>
                  </a:lnTo>
                  <a:close/>
                  <a:moveTo>
                    <a:pt x="1394331" y="1732736"/>
                  </a:moveTo>
                  <a:lnTo>
                    <a:pt x="1158110" y="1623356"/>
                  </a:lnTo>
                  <a:lnTo>
                    <a:pt x="1158110" y="1545814"/>
                  </a:lnTo>
                  <a:lnTo>
                    <a:pt x="1224868" y="1437461"/>
                  </a:lnTo>
                  <a:lnTo>
                    <a:pt x="1354276" y="1433352"/>
                  </a:lnTo>
                  <a:lnTo>
                    <a:pt x="1418980" y="1470840"/>
                  </a:lnTo>
                  <a:lnTo>
                    <a:pt x="1394331" y="1732736"/>
                  </a:lnTo>
                  <a:close/>
                  <a:moveTo>
                    <a:pt x="1456467" y="1408703"/>
                  </a:moveTo>
                  <a:lnTo>
                    <a:pt x="1390223" y="1370189"/>
                  </a:lnTo>
                  <a:lnTo>
                    <a:pt x="1329113" y="1256701"/>
                  </a:lnTo>
                  <a:lnTo>
                    <a:pt x="1390736" y="1141672"/>
                  </a:lnTo>
                  <a:lnTo>
                    <a:pt x="1454413" y="1104698"/>
                  </a:lnTo>
                  <a:lnTo>
                    <a:pt x="1671120" y="1257728"/>
                  </a:lnTo>
                  <a:lnTo>
                    <a:pt x="1456467" y="1408703"/>
                  </a:lnTo>
                  <a:close/>
                </a:path>
              </a:pathLst>
            </a:custGeom>
            <a:solidFill>
              <a:schemeClr val="accent1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7" name="Freeform: Shape 4396">
              <a:extLst>
                <a:ext uri="{FF2B5EF4-FFF2-40B4-BE49-F238E27FC236}">
                  <a16:creationId xmlns:a16="http://schemas.microsoft.com/office/drawing/2014/main" id="{93A4A0B2-1E3C-4570-A894-A94155A3B9BA}"/>
                </a:ext>
              </a:extLst>
            </p:cNvPr>
            <p:cNvSpPr/>
            <p:nvPr/>
          </p:nvSpPr>
          <p:spPr>
            <a:xfrm>
              <a:off x="5656438" y="11750586"/>
              <a:ext cx="1434178" cy="1354502"/>
            </a:xfrm>
            <a:custGeom>
              <a:avLst/>
              <a:gdLst>
                <a:gd name="connsiteX0" fmla="*/ 1649546 w 1848681"/>
                <a:gd name="connsiteY0" fmla="*/ 993777 h 1745977"/>
                <a:gd name="connsiteX1" fmla="*/ 928560 w 1848681"/>
                <a:gd name="connsiteY1" fmla="*/ 1547354 h 1745977"/>
                <a:gd name="connsiteX2" fmla="*/ 207574 w 1848681"/>
                <a:gd name="connsiteY2" fmla="*/ 993777 h 1745977"/>
                <a:gd name="connsiteX3" fmla="*/ 928560 w 1848681"/>
                <a:gd name="connsiteY3" fmla="*/ 207574 h 1745977"/>
                <a:gd name="connsiteX4" fmla="*/ 1649546 w 1848681"/>
                <a:gd name="connsiteY4" fmla="*/ 993777 h 174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681" h="1745977">
                  <a:moveTo>
                    <a:pt x="1649546" y="993777"/>
                  </a:moveTo>
                  <a:cubicBezTo>
                    <a:pt x="1649546" y="1427703"/>
                    <a:pt x="1326540" y="1547354"/>
                    <a:pt x="928560" y="1547354"/>
                  </a:cubicBezTo>
                  <a:cubicBezTo>
                    <a:pt x="530579" y="1547354"/>
                    <a:pt x="207574" y="1428217"/>
                    <a:pt x="207574" y="993777"/>
                  </a:cubicBezTo>
                  <a:cubicBezTo>
                    <a:pt x="207574" y="559850"/>
                    <a:pt x="530579" y="207574"/>
                    <a:pt x="928560" y="207574"/>
                  </a:cubicBezTo>
                  <a:cubicBezTo>
                    <a:pt x="1326540" y="207574"/>
                    <a:pt x="1649546" y="559337"/>
                    <a:pt x="1649546" y="993777"/>
                  </a:cubicBezTo>
                  <a:close/>
                </a:path>
              </a:pathLst>
            </a:custGeom>
            <a:solidFill>
              <a:srgbClr val="02ABC8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8" name="Freeform: Shape 4397">
              <a:extLst>
                <a:ext uri="{FF2B5EF4-FFF2-40B4-BE49-F238E27FC236}">
                  <a16:creationId xmlns:a16="http://schemas.microsoft.com/office/drawing/2014/main" id="{4BDD967E-2FD0-437A-88CB-DDB35D8964DA}"/>
                </a:ext>
              </a:extLst>
            </p:cNvPr>
            <p:cNvSpPr/>
            <p:nvPr/>
          </p:nvSpPr>
          <p:spPr>
            <a:xfrm>
              <a:off x="5985986" y="11341533"/>
              <a:ext cx="756928" cy="717089"/>
            </a:xfrm>
            <a:custGeom>
              <a:avLst/>
              <a:gdLst>
                <a:gd name="connsiteX0" fmla="*/ 969017 w 975693"/>
                <a:gd name="connsiteY0" fmla="*/ 475009 h 924340"/>
                <a:gd name="connsiteX1" fmla="*/ 503766 w 975693"/>
                <a:gd name="connsiteY1" fmla="*/ 911503 h 924340"/>
                <a:gd name="connsiteX2" fmla="*/ 38514 w 975693"/>
                <a:gd name="connsiteY2" fmla="*/ 475009 h 924340"/>
                <a:gd name="connsiteX3" fmla="*/ 503766 w 975693"/>
                <a:gd name="connsiteY3" fmla="*/ 38514 h 924340"/>
                <a:gd name="connsiteX4" fmla="*/ 969017 w 975693"/>
                <a:gd name="connsiteY4" fmla="*/ 475009 h 92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5693" h="924340">
                  <a:moveTo>
                    <a:pt x="969017" y="475009"/>
                  </a:moveTo>
                  <a:cubicBezTo>
                    <a:pt x="969017" y="716078"/>
                    <a:pt x="760717" y="911503"/>
                    <a:pt x="503766" y="911503"/>
                  </a:cubicBezTo>
                  <a:cubicBezTo>
                    <a:pt x="246814" y="911503"/>
                    <a:pt x="38514" y="716078"/>
                    <a:pt x="38514" y="475009"/>
                  </a:cubicBezTo>
                  <a:cubicBezTo>
                    <a:pt x="38514" y="233939"/>
                    <a:pt x="246815" y="38514"/>
                    <a:pt x="503766" y="38514"/>
                  </a:cubicBezTo>
                  <a:cubicBezTo>
                    <a:pt x="760717" y="38514"/>
                    <a:pt x="969017" y="233939"/>
                    <a:pt x="969017" y="475009"/>
                  </a:cubicBezTo>
                  <a:close/>
                </a:path>
              </a:pathLst>
            </a:custGeom>
            <a:solidFill>
              <a:srgbClr val="DDD6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9" name="Freeform: Shape 4398">
              <a:extLst>
                <a:ext uri="{FF2B5EF4-FFF2-40B4-BE49-F238E27FC236}">
                  <a16:creationId xmlns:a16="http://schemas.microsoft.com/office/drawing/2014/main" id="{893CAA35-CE03-4483-ACB1-1084372BBF12}"/>
                </a:ext>
              </a:extLst>
            </p:cNvPr>
            <p:cNvSpPr/>
            <p:nvPr/>
          </p:nvSpPr>
          <p:spPr>
            <a:xfrm>
              <a:off x="5982401" y="11337947"/>
              <a:ext cx="756928" cy="717089"/>
            </a:xfrm>
            <a:custGeom>
              <a:avLst/>
              <a:gdLst>
                <a:gd name="connsiteX0" fmla="*/ 508388 w 975693"/>
                <a:gd name="connsiteY0" fmla="*/ 920746 h 924340"/>
                <a:gd name="connsiteX1" fmla="*/ 38514 w 975693"/>
                <a:gd name="connsiteY1" fmla="*/ 479630 h 924340"/>
                <a:gd name="connsiteX2" fmla="*/ 508388 w 975693"/>
                <a:gd name="connsiteY2" fmla="*/ 38514 h 924340"/>
                <a:gd name="connsiteX3" fmla="*/ 978261 w 975693"/>
                <a:gd name="connsiteY3" fmla="*/ 479630 h 924340"/>
                <a:gd name="connsiteX4" fmla="*/ 508388 w 975693"/>
                <a:gd name="connsiteY4" fmla="*/ 920746 h 924340"/>
                <a:gd name="connsiteX5" fmla="*/ 508388 w 975693"/>
                <a:gd name="connsiteY5" fmla="*/ 47244 h 924340"/>
                <a:gd name="connsiteX6" fmla="*/ 47758 w 975693"/>
                <a:gd name="connsiteY6" fmla="*/ 479116 h 924340"/>
                <a:gd name="connsiteX7" fmla="*/ 508388 w 975693"/>
                <a:gd name="connsiteY7" fmla="*/ 910989 h 924340"/>
                <a:gd name="connsiteX8" fmla="*/ 969017 w 975693"/>
                <a:gd name="connsiteY8" fmla="*/ 479116 h 924340"/>
                <a:gd name="connsiteX9" fmla="*/ 508388 w 975693"/>
                <a:gd name="connsiteY9" fmla="*/ 47244 h 92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5693" h="924340">
                  <a:moveTo>
                    <a:pt x="508388" y="920746"/>
                  </a:moveTo>
                  <a:cubicBezTo>
                    <a:pt x="249572" y="920746"/>
                    <a:pt x="38514" y="722526"/>
                    <a:pt x="38514" y="479630"/>
                  </a:cubicBezTo>
                  <a:cubicBezTo>
                    <a:pt x="38514" y="236734"/>
                    <a:pt x="249059" y="38514"/>
                    <a:pt x="508388" y="38514"/>
                  </a:cubicBezTo>
                  <a:cubicBezTo>
                    <a:pt x="767203" y="38514"/>
                    <a:pt x="978261" y="236734"/>
                    <a:pt x="978261" y="479630"/>
                  </a:cubicBezTo>
                  <a:cubicBezTo>
                    <a:pt x="978261" y="722526"/>
                    <a:pt x="767717" y="920746"/>
                    <a:pt x="508388" y="920746"/>
                  </a:cubicBezTo>
                  <a:close/>
                  <a:moveTo>
                    <a:pt x="508388" y="47244"/>
                  </a:moveTo>
                  <a:cubicBezTo>
                    <a:pt x="254707" y="47244"/>
                    <a:pt x="47758" y="240842"/>
                    <a:pt x="47758" y="479116"/>
                  </a:cubicBezTo>
                  <a:cubicBezTo>
                    <a:pt x="47758" y="717391"/>
                    <a:pt x="254194" y="910989"/>
                    <a:pt x="508388" y="910989"/>
                  </a:cubicBezTo>
                  <a:cubicBezTo>
                    <a:pt x="762068" y="910989"/>
                    <a:pt x="969017" y="717391"/>
                    <a:pt x="969017" y="479116"/>
                  </a:cubicBezTo>
                  <a:cubicBezTo>
                    <a:pt x="969017" y="240842"/>
                    <a:pt x="762581" y="47244"/>
                    <a:pt x="508388" y="47244"/>
                  </a:cubicBezTo>
                  <a:close/>
                </a:path>
              </a:pathLst>
            </a:custGeom>
            <a:solidFill>
              <a:srgbClr val="DDD6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0" name="Freeform: Shape 4399">
              <a:extLst>
                <a:ext uri="{FF2B5EF4-FFF2-40B4-BE49-F238E27FC236}">
                  <a16:creationId xmlns:a16="http://schemas.microsoft.com/office/drawing/2014/main" id="{B063ED79-4946-4FEB-86DF-E407DD7CBE5D}"/>
                </a:ext>
              </a:extLst>
            </p:cNvPr>
            <p:cNvSpPr/>
            <p:nvPr/>
          </p:nvSpPr>
          <p:spPr>
            <a:xfrm>
              <a:off x="5959818" y="11997769"/>
              <a:ext cx="358544" cy="398383"/>
            </a:xfrm>
            <a:custGeom>
              <a:avLst/>
              <a:gdLst>
                <a:gd name="connsiteX0" fmla="*/ 434793 w 462170"/>
                <a:gd name="connsiteY0" fmla="*/ 161632 h 513522"/>
                <a:gd name="connsiteX1" fmla="*/ 270980 w 462170"/>
                <a:gd name="connsiteY1" fmla="*/ 484124 h 513522"/>
                <a:gd name="connsiteX2" fmla="*/ 215519 w 462170"/>
                <a:gd name="connsiteY2" fmla="*/ 478475 h 513522"/>
                <a:gd name="connsiteX3" fmla="*/ 76355 w 462170"/>
                <a:gd name="connsiteY3" fmla="*/ 408636 h 513522"/>
                <a:gd name="connsiteX4" fmla="*/ 38867 w 462170"/>
                <a:gd name="connsiteY4" fmla="*/ 367555 h 513522"/>
                <a:gd name="connsiteX5" fmla="*/ 200627 w 462170"/>
                <a:gd name="connsiteY5" fmla="*/ 43522 h 513522"/>
                <a:gd name="connsiteX6" fmla="*/ 256088 w 462170"/>
                <a:gd name="connsiteY6" fmla="*/ 49684 h 513522"/>
                <a:gd name="connsiteX7" fmla="*/ 396793 w 462170"/>
                <a:gd name="connsiteY7" fmla="*/ 120550 h 513522"/>
                <a:gd name="connsiteX8" fmla="*/ 434793 w 462170"/>
                <a:gd name="connsiteY8" fmla="*/ 161632 h 51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170" h="513522">
                  <a:moveTo>
                    <a:pt x="434793" y="161632"/>
                  </a:moveTo>
                  <a:cubicBezTo>
                    <a:pt x="402442" y="280256"/>
                    <a:pt x="347495" y="388096"/>
                    <a:pt x="270980" y="484124"/>
                  </a:cubicBezTo>
                  <a:cubicBezTo>
                    <a:pt x="263790" y="492854"/>
                    <a:pt x="239141" y="490287"/>
                    <a:pt x="215519" y="478475"/>
                  </a:cubicBezTo>
                  <a:cubicBezTo>
                    <a:pt x="169302" y="455367"/>
                    <a:pt x="122572" y="431745"/>
                    <a:pt x="76355" y="408636"/>
                  </a:cubicBezTo>
                  <a:cubicBezTo>
                    <a:pt x="53246" y="396825"/>
                    <a:pt x="35786" y="378339"/>
                    <a:pt x="38867" y="367555"/>
                  </a:cubicBezTo>
                  <a:cubicBezTo>
                    <a:pt x="70192" y="248931"/>
                    <a:pt x="124626" y="140064"/>
                    <a:pt x="200627" y="43522"/>
                  </a:cubicBezTo>
                  <a:cubicBezTo>
                    <a:pt x="207816" y="34792"/>
                    <a:pt x="232465" y="37873"/>
                    <a:pt x="256088" y="49684"/>
                  </a:cubicBezTo>
                  <a:cubicBezTo>
                    <a:pt x="302818" y="73306"/>
                    <a:pt x="350062" y="96928"/>
                    <a:pt x="396793" y="120550"/>
                  </a:cubicBezTo>
                  <a:cubicBezTo>
                    <a:pt x="420415" y="132362"/>
                    <a:pt x="437361" y="150848"/>
                    <a:pt x="434793" y="161632"/>
                  </a:cubicBezTo>
                  <a:close/>
                </a:path>
              </a:pathLst>
            </a:custGeom>
            <a:solidFill>
              <a:srgbClr val="E7E3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1" name="Freeform: Shape 4400">
              <a:extLst>
                <a:ext uri="{FF2B5EF4-FFF2-40B4-BE49-F238E27FC236}">
                  <a16:creationId xmlns:a16="http://schemas.microsoft.com/office/drawing/2014/main" id="{4650C4D6-D841-4365-B790-25C81294EF3F}"/>
                </a:ext>
              </a:extLst>
            </p:cNvPr>
            <p:cNvSpPr/>
            <p:nvPr/>
          </p:nvSpPr>
          <p:spPr>
            <a:xfrm>
              <a:off x="5954720" y="12243074"/>
              <a:ext cx="239030" cy="159353"/>
            </a:xfrm>
            <a:custGeom>
              <a:avLst/>
              <a:gdLst>
                <a:gd name="connsiteX0" fmla="*/ 285767 w 308113"/>
                <a:gd name="connsiteY0" fmla="*/ 157651 h 205409"/>
                <a:gd name="connsiteX1" fmla="*/ 243658 w 308113"/>
                <a:gd name="connsiteY1" fmla="*/ 188976 h 205409"/>
                <a:gd name="connsiteX2" fmla="*/ 49033 w 308113"/>
                <a:gd name="connsiteY2" fmla="*/ 90893 h 205409"/>
                <a:gd name="connsiteX3" fmla="*/ 49033 w 308113"/>
                <a:gd name="connsiteY3" fmla="*/ 38514 h 205409"/>
                <a:gd name="connsiteX4" fmla="*/ 285767 w 308113"/>
                <a:gd name="connsiteY4" fmla="*/ 157651 h 20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13" h="205409">
                  <a:moveTo>
                    <a:pt x="285767" y="157651"/>
                  </a:moveTo>
                  <a:cubicBezTo>
                    <a:pt x="273956" y="173570"/>
                    <a:pt x="276524" y="190517"/>
                    <a:pt x="243658" y="188976"/>
                  </a:cubicBezTo>
                  <a:cubicBezTo>
                    <a:pt x="170224" y="185895"/>
                    <a:pt x="94736" y="147894"/>
                    <a:pt x="49033" y="90893"/>
                  </a:cubicBezTo>
                  <a:cubicBezTo>
                    <a:pt x="28492" y="65217"/>
                    <a:pt x="43384" y="57000"/>
                    <a:pt x="49033" y="38514"/>
                  </a:cubicBezTo>
                  <a:cubicBezTo>
                    <a:pt x="110142" y="95514"/>
                    <a:pt x="203090" y="142245"/>
                    <a:pt x="285767" y="157651"/>
                  </a:cubicBezTo>
                  <a:close/>
                </a:path>
              </a:pathLst>
            </a:custGeom>
            <a:solidFill>
              <a:srgbClr val="EF48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2" name="Freeform: Shape 4401">
              <a:extLst>
                <a:ext uri="{FF2B5EF4-FFF2-40B4-BE49-F238E27FC236}">
                  <a16:creationId xmlns:a16="http://schemas.microsoft.com/office/drawing/2014/main" id="{22F4E251-F493-47CD-AC6D-D0792D4E7DCD}"/>
                </a:ext>
              </a:extLst>
            </p:cNvPr>
            <p:cNvSpPr/>
            <p:nvPr/>
          </p:nvSpPr>
          <p:spPr>
            <a:xfrm>
              <a:off x="5974035" y="12170170"/>
              <a:ext cx="239030" cy="159353"/>
            </a:xfrm>
            <a:custGeom>
              <a:avLst/>
              <a:gdLst>
                <a:gd name="connsiteX0" fmla="*/ 316844 w 308113"/>
                <a:gd name="connsiteY0" fmla="*/ 170489 h 205409"/>
                <a:gd name="connsiteX1" fmla="*/ 290140 w 308113"/>
                <a:gd name="connsiteY1" fmla="*/ 211571 h 205409"/>
                <a:gd name="connsiteX2" fmla="*/ 38514 w 308113"/>
                <a:gd name="connsiteY2" fmla="*/ 84731 h 205409"/>
                <a:gd name="connsiteX3" fmla="*/ 55460 w 308113"/>
                <a:gd name="connsiteY3" fmla="*/ 38514 h 205409"/>
                <a:gd name="connsiteX4" fmla="*/ 316844 w 308113"/>
                <a:gd name="connsiteY4" fmla="*/ 170489 h 20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13" h="205409">
                  <a:moveTo>
                    <a:pt x="316844" y="170489"/>
                  </a:moveTo>
                  <a:cubicBezTo>
                    <a:pt x="306573" y="186922"/>
                    <a:pt x="300924" y="195652"/>
                    <a:pt x="290140" y="211571"/>
                  </a:cubicBezTo>
                  <a:cubicBezTo>
                    <a:pt x="208490" y="189489"/>
                    <a:pt x="105272" y="137110"/>
                    <a:pt x="38514" y="84731"/>
                  </a:cubicBezTo>
                  <a:cubicBezTo>
                    <a:pt x="45190" y="66244"/>
                    <a:pt x="48271" y="57001"/>
                    <a:pt x="55460" y="38514"/>
                  </a:cubicBezTo>
                  <a:cubicBezTo>
                    <a:pt x="126327" y="86271"/>
                    <a:pt x="236734" y="141732"/>
                    <a:pt x="316844" y="170489"/>
                  </a:cubicBezTo>
                  <a:close/>
                </a:path>
              </a:pathLst>
            </a:custGeom>
            <a:solidFill>
              <a:srgbClr val="EF48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3" name="Freeform: Shape 4402">
              <a:extLst>
                <a:ext uri="{FF2B5EF4-FFF2-40B4-BE49-F238E27FC236}">
                  <a16:creationId xmlns:a16="http://schemas.microsoft.com/office/drawing/2014/main" id="{BE49EC6B-3428-4A56-BAB8-7652917B7115}"/>
                </a:ext>
              </a:extLst>
            </p:cNvPr>
            <p:cNvSpPr/>
            <p:nvPr/>
          </p:nvSpPr>
          <p:spPr>
            <a:xfrm>
              <a:off x="6002320" y="12102046"/>
              <a:ext cx="278868" cy="159353"/>
            </a:xfrm>
            <a:custGeom>
              <a:avLst/>
              <a:gdLst>
                <a:gd name="connsiteX0" fmla="*/ 326601 w 359465"/>
                <a:gd name="connsiteY0" fmla="*/ 172544 h 205409"/>
                <a:gd name="connsiteX1" fmla="*/ 304519 w 359465"/>
                <a:gd name="connsiteY1" fmla="*/ 216193 h 205409"/>
                <a:gd name="connsiteX2" fmla="*/ 38514 w 359465"/>
                <a:gd name="connsiteY2" fmla="*/ 82164 h 205409"/>
                <a:gd name="connsiteX3" fmla="*/ 60596 w 359465"/>
                <a:gd name="connsiteY3" fmla="*/ 38514 h 205409"/>
                <a:gd name="connsiteX4" fmla="*/ 326601 w 359465"/>
                <a:gd name="connsiteY4" fmla="*/ 172544 h 20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465" h="205409">
                  <a:moveTo>
                    <a:pt x="326601" y="172544"/>
                  </a:moveTo>
                  <a:cubicBezTo>
                    <a:pt x="318384" y="190003"/>
                    <a:pt x="313762" y="198733"/>
                    <a:pt x="304519" y="216193"/>
                  </a:cubicBezTo>
                  <a:cubicBezTo>
                    <a:pt x="226977" y="180760"/>
                    <a:pt x="112975" y="123759"/>
                    <a:pt x="38514" y="82164"/>
                  </a:cubicBezTo>
                  <a:cubicBezTo>
                    <a:pt x="46731" y="64704"/>
                    <a:pt x="51352" y="55974"/>
                    <a:pt x="60596" y="38514"/>
                  </a:cubicBezTo>
                  <a:cubicBezTo>
                    <a:pt x="138138" y="73947"/>
                    <a:pt x="252140" y="130948"/>
                    <a:pt x="326601" y="172544"/>
                  </a:cubicBezTo>
                  <a:close/>
                </a:path>
              </a:pathLst>
            </a:custGeom>
            <a:solidFill>
              <a:srgbClr val="EF48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4" name="Freeform: Shape 4403">
              <a:extLst>
                <a:ext uri="{FF2B5EF4-FFF2-40B4-BE49-F238E27FC236}">
                  <a16:creationId xmlns:a16="http://schemas.microsoft.com/office/drawing/2014/main" id="{EC13C7A0-1DA9-4E37-9744-2045E0B46E85}"/>
                </a:ext>
              </a:extLst>
            </p:cNvPr>
            <p:cNvSpPr/>
            <p:nvPr/>
          </p:nvSpPr>
          <p:spPr>
            <a:xfrm>
              <a:off x="6038573" y="12037508"/>
              <a:ext cx="239030" cy="159353"/>
            </a:xfrm>
            <a:custGeom>
              <a:avLst/>
              <a:gdLst>
                <a:gd name="connsiteX0" fmla="*/ 316330 w 308113"/>
                <a:gd name="connsiteY0" fmla="*/ 164840 h 205409"/>
                <a:gd name="connsiteX1" fmla="*/ 299384 w 308113"/>
                <a:gd name="connsiteY1" fmla="*/ 211058 h 205409"/>
                <a:gd name="connsiteX2" fmla="*/ 38514 w 308113"/>
                <a:gd name="connsiteY2" fmla="*/ 79596 h 205409"/>
                <a:gd name="connsiteX3" fmla="*/ 65217 w 308113"/>
                <a:gd name="connsiteY3" fmla="*/ 38514 h 205409"/>
                <a:gd name="connsiteX4" fmla="*/ 316330 w 308113"/>
                <a:gd name="connsiteY4" fmla="*/ 164840 h 20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13" h="205409">
                  <a:moveTo>
                    <a:pt x="316330" y="164840"/>
                  </a:moveTo>
                  <a:cubicBezTo>
                    <a:pt x="309654" y="183327"/>
                    <a:pt x="306573" y="192571"/>
                    <a:pt x="299384" y="211058"/>
                  </a:cubicBezTo>
                  <a:cubicBezTo>
                    <a:pt x="228518" y="163814"/>
                    <a:pt x="118110" y="108353"/>
                    <a:pt x="38514" y="79596"/>
                  </a:cubicBezTo>
                  <a:cubicBezTo>
                    <a:pt x="48785" y="63163"/>
                    <a:pt x="54433" y="54947"/>
                    <a:pt x="65217" y="38514"/>
                  </a:cubicBezTo>
                  <a:cubicBezTo>
                    <a:pt x="146868" y="60082"/>
                    <a:pt x="250086" y="112462"/>
                    <a:pt x="316330" y="164840"/>
                  </a:cubicBezTo>
                  <a:close/>
                </a:path>
              </a:pathLst>
            </a:custGeom>
            <a:solidFill>
              <a:srgbClr val="EF48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5" name="Freeform: Shape 4404">
              <a:extLst>
                <a:ext uri="{FF2B5EF4-FFF2-40B4-BE49-F238E27FC236}">
                  <a16:creationId xmlns:a16="http://schemas.microsoft.com/office/drawing/2014/main" id="{C8BBFEBC-E956-4581-9ACC-00EAA6B98742}"/>
                </a:ext>
              </a:extLst>
            </p:cNvPr>
            <p:cNvSpPr/>
            <p:nvPr/>
          </p:nvSpPr>
          <p:spPr>
            <a:xfrm>
              <a:off x="6081997" y="11981659"/>
              <a:ext cx="239030" cy="159353"/>
            </a:xfrm>
            <a:custGeom>
              <a:avLst/>
              <a:gdLst>
                <a:gd name="connsiteX0" fmla="*/ 275248 w 308113"/>
                <a:gd name="connsiteY0" fmla="*/ 136695 h 205409"/>
                <a:gd name="connsiteX1" fmla="*/ 275248 w 308113"/>
                <a:gd name="connsiteY1" fmla="*/ 189075 h 205409"/>
                <a:gd name="connsiteX2" fmla="*/ 38514 w 308113"/>
                <a:gd name="connsiteY2" fmla="*/ 69937 h 205409"/>
                <a:gd name="connsiteX3" fmla="*/ 80623 w 308113"/>
                <a:gd name="connsiteY3" fmla="*/ 38612 h 205409"/>
                <a:gd name="connsiteX4" fmla="*/ 275248 w 308113"/>
                <a:gd name="connsiteY4" fmla="*/ 136695 h 20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13" h="205409">
                  <a:moveTo>
                    <a:pt x="275248" y="136695"/>
                  </a:moveTo>
                  <a:cubicBezTo>
                    <a:pt x="295789" y="162371"/>
                    <a:pt x="280897" y="170074"/>
                    <a:pt x="275248" y="189075"/>
                  </a:cubicBezTo>
                  <a:cubicBezTo>
                    <a:pt x="213625" y="131560"/>
                    <a:pt x="121191" y="85343"/>
                    <a:pt x="38514" y="69937"/>
                  </a:cubicBezTo>
                  <a:cubicBezTo>
                    <a:pt x="50325" y="54018"/>
                    <a:pt x="47758" y="37071"/>
                    <a:pt x="80623" y="38612"/>
                  </a:cubicBezTo>
                  <a:cubicBezTo>
                    <a:pt x="153543" y="41694"/>
                    <a:pt x="229031" y="79694"/>
                    <a:pt x="275248" y="136695"/>
                  </a:cubicBezTo>
                  <a:close/>
                </a:path>
              </a:pathLst>
            </a:custGeom>
            <a:solidFill>
              <a:srgbClr val="EF48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6" name="Freeform: Shape 4405">
              <a:extLst>
                <a:ext uri="{FF2B5EF4-FFF2-40B4-BE49-F238E27FC236}">
                  <a16:creationId xmlns:a16="http://schemas.microsoft.com/office/drawing/2014/main" id="{2E32C948-9662-4DDD-9C57-1D24E0BB9080}"/>
                </a:ext>
              </a:extLst>
            </p:cNvPr>
            <p:cNvSpPr/>
            <p:nvPr/>
          </p:nvSpPr>
          <p:spPr>
            <a:xfrm>
              <a:off x="5858020" y="11850903"/>
              <a:ext cx="597574" cy="478059"/>
            </a:xfrm>
            <a:custGeom>
              <a:avLst/>
              <a:gdLst>
                <a:gd name="connsiteX0" fmla="*/ 537255 w 770284"/>
                <a:gd name="connsiteY0" fmla="*/ 438757 h 616227"/>
                <a:gd name="connsiteX1" fmla="*/ 537769 w 770284"/>
                <a:gd name="connsiteY1" fmla="*/ 437216 h 616227"/>
                <a:gd name="connsiteX2" fmla="*/ 544958 w 770284"/>
                <a:gd name="connsiteY2" fmla="*/ 417702 h 616227"/>
                <a:gd name="connsiteX3" fmla="*/ 545472 w 770284"/>
                <a:gd name="connsiteY3" fmla="*/ 415648 h 616227"/>
                <a:gd name="connsiteX4" fmla="*/ 549066 w 770284"/>
                <a:gd name="connsiteY4" fmla="*/ 405377 h 616227"/>
                <a:gd name="connsiteX5" fmla="*/ 549066 w 770284"/>
                <a:gd name="connsiteY5" fmla="*/ 405377 h 616227"/>
                <a:gd name="connsiteX6" fmla="*/ 563959 w 770284"/>
                <a:gd name="connsiteY6" fmla="*/ 358133 h 616227"/>
                <a:gd name="connsiteX7" fmla="*/ 563959 w 770284"/>
                <a:gd name="connsiteY7" fmla="*/ 358133 h 616227"/>
                <a:gd name="connsiteX8" fmla="*/ 563959 w 770284"/>
                <a:gd name="connsiteY8" fmla="*/ 305754 h 616227"/>
                <a:gd name="connsiteX9" fmla="*/ 369333 w 770284"/>
                <a:gd name="connsiteY9" fmla="*/ 207671 h 616227"/>
                <a:gd name="connsiteX10" fmla="*/ 327224 w 770284"/>
                <a:gd name="connsiteY10" fmla="*/ 238996 h 616227"/>
                <a:gd name="connsiteX11" fmla="*/ 327224 w 770284"/>
                <a:gd name="connsiteY11" fmla="*/ 238996 h 616227"/>
                <a:gd name="connsiteX12" fmla="*/ 297954 w 770284"/>
                <a:gd name="connsiteY12" fmla="*/ 279051 h 616227"/>
                <a:gd name="connsiteX13" fmla="*/ 297954 w 770284"/>
                <a:gd name="connsiteY13" fmla="*/ 279051 h 616227"/>
                <a:gd name="connsiteX14" fmla="*/ 291791 w 770284"/>
                <a:gd name="connsiteY14" fmla="*/ 287781 h 616227"/>
                <a:gd name="connsiteX15" fmla="*/ 290764 w 770284"/>
                <a:gd name="connsiteY15" fmla="*/ 289321 h 616227"/>
                <a:gd name="connsiteX16" fmla="*/ 278953 w 770284"/>
                <a:gd name="connsiteY16" fmla="*/ 307295 h 616227"/>
                <a:gd name="connsiteX17" fmla="*/ 278440 w 770284"/>
                <a:gd name="connsiteY17" fmla="*/ 308321 h 616227"/>
                <a:gd name="connsiteX18" fmla="*/ 271250 w 770284"/>
                <a:gd name="connsiteY18" fmla="*/ 319619 h 616227"/>
                <a:gd name="connsiteX19" fmla="*/ 271250 w 770284"/>
                <a:gd name="connsiteY19" fmla="*/ 319619 h 616227"/>
                <a:gd name="connsiteX20" fmla="*/ 247115 w 770284"/>
                <a:gd name="connsiteY20" fmla="*/ 362241 h 616227"/>
                <a:gd name="connsiteX21" fmla="*/ 247115 w 770284"/>
                <a:gd name="connsiteY21" fmla="*/ 362241 h 616227"/>
                <a:gd name="connsiteX22" fmla="*/ 245574 w 770284"/>
                <a:gd name="connsiteY22" fmla="*/ 365837 h 616227"/>
                <a:gd name="connsiteX23" fmla="*/ 244547 w 770284"/>
                <a:gd name="connsiteY23" fmla="*/ 367890 h 616227"/>
                <a:gd name="connsiteX24" fmla="*/ 234790 w 770284"/>
                <a:gd name="connsiteY24" fmla="*/ 386890 h 616227"/>
                <a:gd name="connsiteX25" fmla="*/ 234790 w 770284"/>
                <a:gd name="connsiteY25" fmla="*/ 386890 h 616227"/>
                <a:gd name="connsiteX26" fmla="*/ 225547 w 770284"/>
                <a:gd name="connsiteY26" fmla="*/ 405891 h 616227"/>
                <a:gd name="connsiteX27" fmla="*/ 225547 w 770284"/>
                <a:gd name="connsiteY27" fmla="*/ 405891 h 616227"/>
                <a:gd name="connsiteX28" fmla="*/ 207574 w 770284"/>
                <a:gd name="connsiteY28" fmla="*/ 446972 h 616227"/>
                <a:gd name="connsiteX29" fmla="*/ 301035 w 770284"/>
                <a:gd name="connsiteY29" fmla="*/ 450567 h 616227"/>
                <a:gd name="connsiteX30" fmla="*/ 301035 w 770284"/>
                <a:gd name="connsiteY30" fmla="*/ 450567 h 616227"/>
                <a:gd name="connsiteX31" fmla="*/ 410415 w 770284"/>
                <a:gd name="connsiteY31" fmla="*/ 446972 h 616227"/>
                <a:gd name="connsiteX32" fmla="*/ 410415 w 770284"/>
                <a:gd name="connsiteY32" fmla="*/ 446972 h 616227"/>
                <a:gd name="connsiteX33" fmla="*/ 420686 w 770284"/>
                <a:gd name="connsiteY33" fmla="*/ 446459 h 616227"/>
                <a:gd name="connsiteX34" fmla="*/ 425821 w 770284"/>
                <a:gd name="connsiteY34" fmla="*/ 446459 h 616227"/>
                <a:gd name="connsiteX35" fmla="*/ 474092 w 770284"/>
                <a:gd name="connsiteY35" fmla="*/ 443891 h 616227"/>
                <a:gd name="connsiteX36" fmla="*/ 474605 w 770284"/>
                <a:gd name="connsiteY36" fmla="*/ 443891 h 616227"/>
                <a:gd name="connsiteX37" fmla="*/ 520309 w 770284"/>
                <a:gd name="connsiteY37" fmla="*/ 440810 h 616227"/>
                <a:gd name="connsiteX38" fmla="*/ 520309 w 770284"/>
                <a:gd name="connsiteY38" fmla="*/ 440810 h 616227"/>
                <a:gd name="connsiteX39" fmla="*/ 538282 w 770284"/>
                <a:gd name="connsiteY39" fmla="*/ 439270 h 616227"/>
                <a:gd name="connsiteX40" fmla="*/ 537255 w 770284"/>
                <a:gd name="connsiteY40" fmla="*/ 438757 h 61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70284" h="616227">
                  <a:moveTo>
                    <a:pt x="537255" y="438757"/>
                  </a:moveTo>
                  <a:cubicBezTo>
                    <a:pt x="537255" y="438243"/>
                    <a:pt x="537769" y="437729"/>
                    <a:pt x="537769" y="437216"/>
                  </a:cubicBezTo>
                  <a:cubicBezTo>
                    <a:pt x="540336" y="430540"/>
                    <a:pt x="542391" y="424378"/>
                    <a:pt x="544958" y="417702"/>
                  </a:cubicBezTo>
                  <a:cubicBezTo>
                    <a:pt x="544958" y="417189"/>
                    <a:pt x="545472" y="416162"/>
                    <a:pt x="545472" y="415648"/>
                  </a:cubicBezTo>
                  <a:cubicBezTo>
                    <a:pt x="546499" y="412566"/>
                    <a:pt x="547526" y="408972"/>
                    <a:pt x="549066" y="405377"/>
                  </a:cubicBezTo>
                  <a:lnTo>
                    <a:pt x="549066" y="405377"/>
                  </a:lnTo>
                  <a:cubicBezTo>
                    <a:pt x="554202" y="389972"/>
                    <a:pt x="559337" y="374052"/>
                    <a:pt x="563959" y="358133"/>
                  </a:cubicBezTo>
                  <a:cubicBezTo>
                    <a:pt x="563959" y="358133"/>
                    <a:pt x="563959" y="358133"/>
                    <a:pt x="563959" y="358133"/>
                  </a:cubicBezTo>
                  <a:cubicBezTo>
                    <a:pt x="569607" y="339133"/>
                    <a:pt x="584499" y="330917"/>
                    <a:pt x="563959" y="305754"/>
                  </a:cubicBezTo>
                  <a:cubicBezTo>
                    <a:pt x="517741" y="248753"/>
                    <a:pt x="442254" y="210752"/>
                    <a:pt x="369333" y="207671"/>
                  </a:cubicBezTo>
                  <a:cubicBezTo>
                    <a:pt x="336468" y="206131"/>
                    <a:pt x="339035" y="223077"/>
                    <a:pt x="327224" y="238996"/>
                  </a:cubicBezTo>
                  <a:lnTo>
                    <a:pt x="327224" y="238996"/>
                  </a:lnTo>
                  <a:cubicBezTo>
                    <a:pt x="316954" y="251834"/>
                    <a:pt x="307197" y="265186"/>
                    <a:pt x="297954" y="279051"/>
                  </a:cubicBezTo>
                  <a:lnTo>
                    <a:pt x="297954" y="279051"/>
                  </a:lnTo>
                  <a:cubicBezTo>
                    <a:pt x="295900" y="282132"/>
                    <a:pt x="293846" y="285213"/>
                    <a:pt x="291791" y="287781"/>
                  </a:cubicBezTo>
                  <a:cubicBezTo>
                    <a:pt x="291278" y="288294"/>
                    <a:pt x="290764" y="288808"/>
                    <a:pt x="290764" y="289321"/>
                  </a:cubicBezTo>
                  <a:cubicBezTo>
                    <a:pt x="286656" y="295483"/>
                    <a:pt x="283061" y="301132"/>
                    <a:pt x="278953" y="307295"/>
                  </a:cubicBezTo>
                  <a:cubicBezTo>
                    <a:pt x="278953" y="307808"/>
                    <a:pt x="278440" y="307808"/>
                    <a:pt x="278440" y="308321"/>
                  </a:cubicBezTo>
                  <a:cubicBezTo>
                    <a:pt x="276386" y="311916"/>
                    <a:pt x="273818" y="315511"/>
                    <a:pt x="271250" y="319619"/>
                  </a:cubicBezTo>
                  <a:cubicBezTo>
                    <a:pt x="271250" y="319619"/>
                    <a:pt x="271250" y="319619"/>
                    <a:pt x="271250" y="319619"/>
                  </a:cubicBezTo>
                  <a:cubicBezTo>
                    <a:pt x="262521" y="333484"/>
                    <a:pt x="254818" y="347863"/>
                    <a:pt x="247115" y="362241"/>
                  </a:cubicBezTo>
                  <a:cubicBezTo>
                    <a:pt x="247115" y="362241"/>
                    <a:pt x="247115" y="362241"/>
                    <a:pt x="247115" y="362241"/>
                  </a:cubicBezTo>
                  <a:cubicBezTo>
                    <a:pt x="246601" y="363269"/>
                    <a:pt x="246088" y="364296"/>
                    <a:pt x="245574" y="365837"/>
                  </a:cubicBezTo>
                  <a:cubicBezTo>
                    <a:pt x="245061" y="366350"/>
                    <a:pt x="245061" y="367377"/>
                    <a:pt x="244547" y="367890"/>
                  </a:cubicBezTo>
                  <a:cubicBezTo>
                    <a:pt x="240953" y="375080"/>
                    <a:pt x="237872" y="380728"/>
                    <a:pt x="234790" y="386890"/>
                  </a:cubicBezTo>
                  <a:cubicBezTo>
                    <a:pt x="234790" y="386890"/>
                    <a:pt x="234790" y="386890"/>
                    <a:pt x="234790" y="386890"/>
                  </a:cubicBezTo>
                  <a:cubicBezTo>
                    <a:pt x="231709" y="392539"/>
                    <a:pt x="229142" y="398702"/>
                    <a:pt x="225547" y="405891"/>
                  </a:cubicBezTo>
                  <a:lnTo>
                    <a:pt x="225547" y="405891"/>
                  </a:lnTo>
                  <a:cubicBezTo>
                    <a:pt x="219385" y="419243"/>
                    <a:pt x="213222" y="433108"/>
                    <a:pt x="207574" y="446972"/>
                  </a:cubicBezTo>
                  <a:cubicBezTo>
                    <a:pt x="235817" y="461352"/>
                    <a:pt x="263548" y="451595"/>
                    <a:pt x="301035" y="450567"/>
                  </a:cubicBezTo>
                  <a:cubicBezTo>
                    <a:pt x="301035" y="450567"/>
                    <a:pt x="301035" y="450567"/>
                    <a:pt x="301035" y="450567"/>
                  </a:cubicBezTo>
                  <a:cubicBezTo>
                    <a:pt x="337495" y="450054"/>
                    <a:pt x="373955" y="449027"/>
                    <a:pt x="410415" y="446972"/>
                  </a:cubicBezTo>
                  <a:lnTo>
                    <a:pt x="410415" y="446972"/>
                  </a:lnTo>
                  <a:cubicBezTo>
                    <a:pt x="414010" y="446972"/>
                    <a:pt x="417091" y="446459"/>
                    <a:pt x="420686" y="446459"/>
                  </a:cubicBezTo>
                  <a:cubicBezTo>
                    <a:pt x="422226" y="446459"/>
                    <a:pt x="424280" y="446459"/>
                    <a:pt x="425821" y="446459"/>
                  </a:cubicBezTo>
                  <a:cubicBezTo>
                    <a:pt x="443794" y="445432"/>
                    <a:pt x="458686" y="444919"/>
                    <a:pt x="474092" y="443891"/>
                  </a:cubicBezTo>
                  <a:cubicBezTo>
                    <a:pt x="474092" y="443891"/>
                    <a:pt x="474605" y="443891"/>
                    <a:pt x="474605" y="443891"/>
                  </a:cubicBezTo>
                  <a:cubicBezTo>
                    <a:pt x="487957" y="442865"/>
                    <a:pt x="502336" y="442351"/>
                    <a:pt x="520309" y="440810"/>
                  </a:cubicBezTo>
                  <a:lnTo>
                    <a:pt x="520309" y="440810"/>
                  </a:lnTo>
                  <a:cubicBezTo>
                    <a:pt x="526471" y="440297"/>
                    <a:pt x="532120" y="439783"/>
                    <a:pt x="538282" y="439270"/>
                  </a:cubicBezTo>
                  <a:cubicBezTo>
                    <a:pt x="536742" y="439270"/>
                    <a:pt x="536742" y="438757"/>
                    <a:pt x="537255" y="438757"/>
                  </a:cubicBezTo>
                  <a:close/>
                </a:path>
              </a:pathLst>
            </a:custGeom>
            <a:solidFill>
              <a:srgbClr val="272525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7" name="Freeform: Shape 4406">
              <a:extLst>
                <a:ext uri="{FF2B5EF4-FFF2-40B4-BE49-F238E27FC236}">
                  <a16:creationId xmlns:a16="http://schemas.microsoft.com/office/drawing/2014/main" id="{5271F7C3-1CF0-4A95-AF29-7BB42FA89E40}"/>
                </a:ext>
              </a:extLst>
            </p:cNvPr>
            <p:cNvSpPr/>
            <p:nvPr/>
          </p:nvSpPr>
          <p:spPr>
            <a:xfrm>
              <a:off x="5986982" y="11866601"/>
              <a:ext cx="756928" cy="318706"/>
            </a:xfrm>
            <a:custGeom>
              <a:avLst/>
              <a:gdLst>
                <a:gd name="connsiteX0" fmla="*/ 910219 w 975693"/>
                <a:gd name="connsiteY0" fmla="*/ 299898 h 410818"/>
                <a:gd name="connsiteX1" fmla="*/ 104502 w 975693"/>
                <a:gd name="connsiteY1" fmla="*/ 383602 h 410818"/>
                <a:gd name="connsiteX2" fmla="*/ 55204 w 975693"/>
                <a:gd name="connsiteY2" fmla="*/ 336358 h 410818"/>
                <a:gd name="connsiteX3" fmla="*/ 38771 w 975693"/>
                <a:gd name="connsiteY3" fmla="*/ 181273 h 410818"/>
                <a:gd name="connsiteX4" fmla="*/ 77285 w 975693"/>
                <a:gd name="connsiteY4" fmla="*/ 124786 h 410818"/>
                <a:gd name="connsiteX5" fmla="*/ 883003 w 975693"/>
                <a:gd name="connsiteY5" fmla="*/ 38514 h 410818"/>
                <a:gd name="connsiteX6" fmla="*/ 932301 w 975693"/>
                <a:gd name="connsiteY6" fmla="*/ 86272 h 410818"/>
                <a:gd name="connsiteX7" fmla="*/ 948734 w 975693"/>
                <a:gd name="connsiteY7" fmla="*/ 242897 h 410818"/>
                <a:gd name="connsiteX8" fmla="*/ 910219 w 975693"/>
                <a:gd name="connsiteY8" fmla="*/ 299898 h 4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693" h="410818">
                  <a:moveTo>
                    <a:pt x="910219" y="299898"/>
                  </a:moveTo>
                  <a:cubicBezTo>
                    <a:pt x="644728" y="352277"/>
                    <a:pt x="375129" y="380521"/>
                    <a:pt x="104502" y="383602"/>
                  </a:cubicBezTo>
                  <a:cubicBezTo>
                    <a:pt x="79853" y="383602"/>
                    <a:pt x="57772" y="362547"/>
                    <a:pt x="55204" y="336358"/>
                  </a:cubicBezTo>
                  <a:cubicBezTo>
                    <a:pt x="49555" y="284492"/>
                    <a:pt x="44420" y="233140"/>
                    <a:pt x="38771" y="181273"/>
                  </a:cubicBezTo>
                  <a:cubicBezTo>
                    <a:pt x="36204" y="155084"/>
                    <a:pt x="53150" y="129921"/>
                    <a:pt x="77285" y="124786"/>
                  </a:cubicBezTo>
                  <a:cubicBezTo>
                    <a:pt x="342777" y="71380"/>
                    <a:pt x="612376" y="42622"/>
                    <a:pt x="883003" y="38514"/>
                  </a:cubicBezTo>
                  <a:cubicBezTo>
                    <a:pt x="907652" y="38514"/>
                    <a:pt x="929733" y="59569"/>
                    <a:pt x="932301" y="86272"/>
                  </a:cubicBezTo>
                  <a:cubicBezTo>
                    <a:pt x="937950" y="138652"/>
                    <a:pt x="943085" y="190517"/>
                    <a:pt x="948734" y="242897"/>
                  </a:cubicBezTo>
                  <a:cubicBezTo>
                    <a:pt x="951301" y="269599"/>
                    <a:pt x="933841" y="295276"/>
                    <a:pt x="910219" y="299898"/>
                  </a:cubicBezTo>
                  <a:close/>
                </a:path>
              </a:pathLst>
            </a:custGeom>
            <a:solidFill>
              <a:srgbClr val="E7E3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8" name="Freeform: Shape 4407">
              <a:extLst>
                <a:ext uri="{FF2B5EF4-FFF2-40B4-BE49-F238E27FC236}">
                  <a16:creationId xmlns:a16="http://schemas.microsoft.com/office/drawing/2014/main" id="{484DB42D-D464-4283-BB09-04132D8CE6E9}"/>
                </a:ext>
              </a:extLst>
            </p:cNvPr>
            <p:cNvSpPr/>
            <p:nvPr/>
          </p:nvSpPr>
          <p:spPr>
            <a:xfrm>
              <a:off x="5929497" y="11929945"/>
              <a:ext cx="159353" cy="239030"/>
            </a:xfrm>
            <a:custGeom>
              <a:avLst/>
              <a:gdLst>
                <a:gd name="connsiteX0" fmla="*/ 208387 w 205409"/>
                <a:gd name="connsiteY0" fmla="*/ 301951 h 308113"/>
                <a:gd name="connsiteX1" fmla="*/ 101061 w 205409"/>
                <a:gd name="connsiteY1" fmla="*/ 289627 h 308113"/>
                <a:gd name="connsiteX2" fmla="*/ 77952 w 205409"/>
                <a:gd name="connsiteY2" fmla="*/ 72920 h 308113"/>
                <a:gd name="connsiteX3" fmla="*/ 180143 w 205409"/>
                <a:gd name="connsiteY3" fmla="*/ 38514 h 308113"/>
                <a:gd name="connsiteX4" fmla="*/ 208387 w 205409"/>
                <a:gd name="connsiteY4" fmla="*/ 301951 h 3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09" h="308113">
                  <a:moveTo>
                    <a:pt x="208387" y="301951"/>
                  </a:moveTo>
                  <a:cubicBezTo>
                    <a:pt x="164737" y="302978"/>
                    <a:pt x="134440" y="316329"/>
                    <a:pt x="101061" y="289627"/>
                  </a:cubicBezTo>
                  <a:cubicBezTo>
                    <a:pt x="27113" y="230571"/>
                    <a:pt x="17870" y="146354"/>
                    <a:pt x="77952" y="72920"/>
                  </a:cubicBezTo>
                  <a:cubicBezTo>
                    <a:pt x="105169" y="40055"/>
                    <a:pt x="137007" y="46730"/>
                    <a:pt x="180143" y="38514"/>
                  </a:cubicBezTo>
                  <a:cubicBezTo>
                    <a:pt x="136494" y="123758"/>
                    <a:pt x="147278" y="226977"/>
                    <a:pt x="208387" y="301951"/>
                  </a:cubicBezTo>
                  <a:close/>
                </a:path>
              </a:pathLst>
            </a:custGeom>
            <a:solidFill>
              <a:srgbClr val="EF48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9" name="Freeform: Shape 4408">
              <a:extLst>
                <a:ext uri="{FF2B5EF4-FFF2-40B4-BE49-F238E27FC236}">
                  <a16:creationId xmlns:a16="http://schemas.microsoft.com/office/drawing/2014/main" id="{AD0926D7-D280-4262-9324-97264B085201}"/>
                </a:ext>
              </a:extLst>
            </p:cNvPr>
            <p:cNvSpPr/>
            <p:nvPr/>
          </p:nvSpPr>
          <p:spPr>
            <a:xfrm>
              <a:off x="6110669" y="11901261"/>
              <a:ext cx="159353" cy="278868"/>
            </a:xfrm>
            <a:custGeom>
              <a:avLst/>
              <a:gdLst>
                <a:gd name="connsiteX0" fmla="*/ 193100 w 205409"/>
                <a:gd name="connsiteY0" fmla="*/ 329167 h 359465"/>
                <a:gd name="connsiteX1" fmla="*/ 83719 w 205409"/>
                <a:gd name="connsiteY1" fmla="*/ 335330 h 359465"/>
                <a:gd name="connsiteX2" fmla="*/ 53935 w 205409"/>
                <a:gd name="connsiteY2" fmla="*/ 55461 h 359465"/>
                <a:gd name="connsiteX3" fmla="*/ 161775 w 205409"/>
                <a:gd name="connsiteY3" fmla="*/ 38514 h 359465"/>
                <a:gd name="connsiteX4" fmla="*/ 193100 w 205409"/>
                <a:gd name="connsiteY4" fmla="*/ 329167 h 35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09" h="359465">
                  <a:moveTo>
                    <a:pt x="193100" y="329167"/>
                  </a:moveTo>
                  <a:cubicBezTo>
                    <a:pt x="149450" y="332249"/>
                    <a:pt x="127369" y="333276"/>
                    <a:pt x="83719" y="335330"/>
                  </a:cubicBezTo>
                  <a:cubicBezTo>
                    <a:pt x="37502" y="256761"/>
                    <a:pt x="25178" y="141732"/>
                    <a:pt x="53935" y="55461"/>
                  </a:cubicBezTo>
                  <a:cubicBezTo>
                    <a:pt x="97071" y="48270"/>
                    <a:pt x="118639" y="44676"/>
                    <a:pt x="161775" y="38514"/>
                  </a:cubicBezTo>
                  <a:cubicBezTo>
                    <a:pt x="148937" y="124786"/>
                    <a:pt x="161775" y="247518"/>
                    <a:pt x="193100" y="329167"/>
                  </a:cubicBezTo>
                  <a:close/>
                </a:path>
              </a:pathLst>
            </a:custGeom>
            <a:solidFill>
              <a:srgbClr val="EF48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0" name="Freeform: Shape 4409">
              <a:extLst>
                <a:ext uri="{FF2B5EF4-FFF2-40B4-BE49-F238E27FC236}">
                  <a16:creationId xmlns:a16="http://schemas.microsoft.com/office/drawing/2014/main" id="{7EB1C301-9C22-401E-9ED1-684C028770DA}"/>
                </a:ext>
              </a:extLst>
            </p:cNvPr>
            <p:cNvSpPr/>
            <p:nvPr/>
          </p:nvSpPr>
          <p:spPr>
            <a:xfrm>
              <a:off x="6290751" y="11881341"/>
              <a:ext cx="159353" cy="278868"/>
            </a:xfrm>
            <a:custGeom>
              <a:avLst/>
              <a:gdLst>
                <a:gd name="connsiteX0" fmla="*/ 178706 w 205409"/>
                <a:gd name="connsiteY0" fmla="*/ 334816 h 359465"/>
                <a:gd name="connsiteX1" fmla="*/ 69839 w 205409"/>
                <a:gd name="connsiteY1" fmla="*/ 346114 h 359465"/>
                <a:gd name="connsiteX2" fmla="*/ 38514 w 205409"/>
                <a:gd name="connsiteY2" fmla="*/ 49812 h 359465"/>
                <a:gd name="connsiteX3" fmla="*/ 147381 w 205409"/>
                <a:gd name="connsiteY3" fmla="*/ 38514 h 359465"/>
                <a:gd name="connsiteX4" fmla="*/ 178706 w 205409"/>
                <a:gd name="connsiteY4" fmla="*/ 334816 h 35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09" h="359465">
                  <a:moveTo>
                    <a:pt x="178706" y="334816"/>
                  </a:moveTo>
                  <a:cubicBezTo>
                    <a:pt x="135056" y="339952"/>
                    <a:pt x="113489" y="342006"/>
                    <a:pt x="69839" y="346114"/>
                  </a:cubicBezTo>
                  <a:cubicBezTo>
                    <a:pt x="53406" y="262410"/>
                    <a:pt x="40055" y="135570"/>
                    <a:pt x="38514" y="49812"/>
                  </a:cubicBezTo>
                  <a:cubicBezTo>
                    <a:pt x="82164" y="44676"/>
                    <a:pt x="103732" y="42622"/>
                    <a:pt x="147381" y="38514"/>
                  </a:cubicBezTo>
                  <a:cubicBezTo>
                    <a:pt x="163814" y="122732"/>
                    <a:pt x="177165" y="249058"/>
                    <a:pt x="178706" y="334816"/>
                  </a:cubicBezTo>
                  <a:close/>
                </a:path>
              </a:pathLst>
            </a:custGeom>
            <a:solidFill>
              <a:srgbClr val="EF48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1" name="Freeform: Shape 4410">
              <a:extLst>
                <a:ext uri="{FF2B5EF4-FFF2-40B4-BE49-F238E27FC236}">
                  <a16:creationId xmlns:a16="http://schemas.microsoft.com/office/drawing/2014/main" id="{89BAB28A-E879-45CD-A9D9-221B6FAC8B8B}"/>
                </a:ext>
              </a:extLst>
            </p:cNvPr>
            <p:cNvSpPr/>
            <p:nvPr/>
          </p:nvSpPr>
          <p:spPr>
            <a:xfrm>
              <a:off x="6460063" y="11869789"/>
              <a:ext cx="159353" cy="278868"/>
            </a:xfrm>
            <a:custGeom>
              <a:avLst/>
              <a:gdLst>
                <a:gd name="connsiteX0" fmla="*/ 177165 w 205409"/>
                <a:gd name="connsiteY0" fmla="*/ 318384 h 359465"/>
                <a:gd name="connsiteX1" fmla="*/ 69326 w 205409"/>
                <a:gd name="connsiteY1" fmla="*/ 335330 h 359465"/>
                <a:gd name="connsiteX2" fmla="*/ 38514 w 205409"/>
                <a:gd name="connsiteY2" fmla="*/ 44677 h 359465"/>
                <a:gd name="connsiteX3" fmla="*/ 147895 w 205409"/>
                <a:gd name="connsiteY3" fmla="*/ 38514 h 359465"/>
                <a:gd name="connsiteX4" fmla="*/ 177165 w 205409"/>
                <a:gd name="connsiteY4" fmla="*/ 318384 h 35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09" h="359465">
                  <a:moveTo>
                    <a:pt x="177165" y="318384"/>
                  </a:moveTo>
                  <a:cubicBezTo>
                    <a:pt x="134029" y="325573"/>
                    <a:pt x="112462" y="329168"/>
                    <a:pt x="69326" y="335330"/>
                  </a:cubicBezTo>
                  <a:cubicBezTo>
                    <a:pt x="83191" y="249059"/>
                    <a:pt x="69839" y="126327"/>
                    <a:pt x="38514" y="44677"/>
                  </a:cubicBezTo>
                  <a:cubicBezTo>
                    <a:pt x="82164" y="41595"/>
                    <a:pt x="104245" y="40569"/>
                    <a:pt x="147895" y="38514"/>
                  </a:cubicBezTo>
                  <a:cubicBezTo>
                    <a:pt x="193598" y="117083"/>
                    <a:pt x="205923" y="232113"/>
                    <a:pt x="177165" y="318384"/>
                  </a:cubicBezTo>
                  <a:close/>
                </a:path>
              </a:pathLst>
            </a:custGeom>
            <a:solidFill>
              <a:srgbClr val="EF48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2" name="Freeform: Shape 4411">
              <a:extLst>
                <a:ext uri="{FF2B5EF4-FFF2-40B4-BE49-F238E27FC236}">
                  <a16:creationId xmlns:a16="http://schemas.microsoft.com/office/drawing/2014/main" id="{A62820E5-145D-46E2-99E0-DD6696CFAF5F}"/>
                </a:ext>
              </a:extLst>
            </p:cNvPr>
            <p:cNvSpPr/>
            <p:nvPr/>
          </p:nvSpPr>
          <p:spPr>
            <a:xfrm>
              <a:off x="6629376" y="11863710"/>
              <a:ext cx="159353" cy="239030"/>
            </a:xfrm>
            <a:custGeom>
              <a:avLst/>
              <a:gdLst>
                <a:gd name="connsiteX0" fmla="*/ 168435 w 205409"/>
                <a:gd name="connsiteY0" fmla="*/ 272299 h 308113"/>
                <a:gd name="connsiteX1" fmla="*/ 66244 w 205409"/>
                <a:gd name="connsiteY1" fmla="*/ 306705 h 308113"/>
                <a:gd name="connsiteX2" fmla="*/ 38514 w 205409"/>
                <a:gd name="connsiteY2" fmla="*/ 42754 h 308113"/>
                <a:gd name="connsiteX3" fmla="*/ 145840 w 205409"/>
                <a:gd name="connsiteY3" fmla="*/ 55078 h 308113"/>
                <a:gd name="connsiteX4" fmla="*/ 168435 w 205409"/>
                <a:gd name="connsiteY4" fmla="*/ 272299 h 3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09" h="308113">
                  <a:moveTo>
                    <a:pt x="168435" y="272299"/>
                  </a:moveTo>
                  <a:cubicBezTo>
                    <a:pt x="141219" y="305165"/>
                    <a:pt x="109380" y="298489"/>
                    <a:pt x="66244" y="306705"/>
                  </a:cubicBezTo>
                  <a:cubicBezTo>
                    <a:pt x="109894" y="220947"/>
                    <a:pt x="99110" y="117728"/>
                    <a:pt x="38514" y="42754"/>
                  </a:cubicBezTo>
                  <a:cubicBezTo>
                    <a:pt x="82164" y="41727"/>
                    <a:pt x="112461" y="28376"/>
                    <a:pt x="145840" y="55078"/>
                  </a:cubicBezTo>
                  <a:cubicBezTo>
                    <a:pt x="219788" y="114647"/>
                    <a:pt x="228517" y="198865"/>
                    <a:pt x="168435" y="272299"/>
                  </a:cubicBezTo>
                  <a:close/>
                </a:path>
              </a:pathLst>
            </a:custGeom>
            <a:solidFill>
              <a:srgbClr val="EF48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3" name="Freeform: Shape 4412">
              <a:extLst>
                <a:ext uri="{FF2B5EF4-FFF2-40B4-BE49-F238E27FC236}">
                  <a16:creationId xmlns:a16="http://schemas.microsoft.com/office/drawing/2014/main" id="{3C7DED57-E7B5-4716-B267-BFBDB4C0971E}"/>
                </a:ext>
              </a:extLst>
            </p:cNvPr>
            <p:cNvSpPr/>
            <p:nvPr/>
          </p:nvSpPr>
          <p:spPr>
            <a:xfrm>
              <a:off x="6098289" y="11432809"/>
              <a:ext cx="358544" cy="358544"/>
            </a:xfrm>
            <a:custGeom>
              <a:avLst/>
              <a:gdLst>
                <a:gd name="connsiteX0" fmla="*/ 300466 w 462170"/>
                <a:gd name="connsiteY0" fmla="*/ 247972 h 462170"/>
                <a:gd name="connsiteX1" fmla="*/ 260411 w 462170"/>
                <a:gd name="connsiteY1" fmla="*/ 300352 h 462170"/>
                <a:gd name="connsiteX2" fmla="*/ 208031 w 462170"/>
                <a:gd name="connsiteY2" fmla="*/ 260297 h 462170"/>
                <a:gd name="connsiteX3" fmla="*/ 248086 w 462170"/>
                <a:gd name="connsiteY3" fmla="*/ 207917 h 462170"/>
                <a:gd name="connsiteX4" fmla="*/ 300466 w 462170"/>
                <a:gd name="connsiteY4" fmla="*/ 247972 h 46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170" h="462170">
                  <a:moveTo>
                    <a:pt x="300466" y="247972"/>
                  </a:moveTo>
                  <a:cubicBezTo>
                    <a:pt x="304060" y="273648"/>
                    <a:pt x="286087" y="296757"/>
                    <a:pt x="260411" y="300352"/>
                  </a:cubicBezTo>
                  <a:cubicBezTo>
                    <a:pt x="234735" y="303946"/>
                    <a:pt x="211626" y="285973"/>
                    <a:pt x="208031" y="260297"/>
                  </a:cubicBezTo>
                  <a:cubicBezTo>
                    <a:pt x="204437" y="234621"/>
                    <a:pt x="222410" y="211512"/>
                    <a:pt x="248086" y="207917"/>
                  </a:cubicBezTo>
                  <a:cubicBezTo>
                    <a:pt x="273762" y="204836"/>
                    <a:pt x="297384" y="222810"/>
                    <a:pt x="300466" y="247972"/>
                  </a:cubicBezTo>
                  <a:close/>
                </a:path>
              </a:pathLst>
            </a:custGeom>
            <a:solidFill>
              <a:srgbClr val="342319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4" name="Freeform: Shape 4413">
              <a:extLst>
                <a:ext uri="{FF2B5EF4-FFF2-40B4-BE49-F238E27FC236}">
                  <a16:creationId xmlns:a16="http://schemas.microsoft.com/office/drawing/2014/main" id="{AF4D95E3-E3CD-49D6-8608-4D05517BCFB9}"/>
                </a:ext>
              </a:extLst>
            </p:cNvPr>
            <p:cNvSpPr/>
            <p:nvPr/>
          </p:nvSpPr>
          <p:spPr>
            <a:xfrm>
              <a:off x="6259201" y="11382888"/>
              <a:ext cx="398383" cy="398383"/>
            </a:xfrm>
            <a:custGeom>
              <a:avLst/>
              <a:gdLst>
                <a:gd name="connsiteX0" fmla="*/ 318483 w 513522"/>
                <a:gd name="connsiteY0" fmla="*/ 255834 h 513522"/>
                <a:gd name="connsiteX1" fmla="*/ 270725 w 513522"/>
                <a:gd name="connsiteY1" fmla="*/ 318483 h 513522"/>
                <a:gd name="connsiteX2" fmla="*/ 208076 w 513522"/>
                <a:gd name="connsiteY2" fmla="*/ 270726 h 513522"/>
                <a:gd name="connsiteX3" fmla="*/ 255833 w 513522"/>
                <a:gd name="connsiteY3" fmla="*/ 208076 h 513522"/>
                <a:gd name="connsiteX4" fmla="*/ 318483 w 513522"/>
                <a:gd name="connsiteY4" fmla="*/ 255834 h 51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22" h="513522">
                  <a:moveTo>
                    <a:pt x="318483" y="255834"/>
                  </a:moveTo>
                  <a:cubicBezTo>
                    <a:pt x="322591" y="286645"/>
                    <a:pt x="301023" y="314375"/>
                    <a:pt x="270725" y="318483"/>
                  </a:cubicBezTo>
                  <a:cubicBezTo>
                    <a:pt x="240428" y="322591"/>
                    <a:pt x="212184" y="301023"/>
                    <a:pt x="208076" y="270726"/>
                  </a:cubicBezTo>
                  <a:cubicBezTo>
                    <a:pt x="203968" y="239914"/>
                    <a:pt x="225535" y="212184"/>
                    <a:pt x="255833" y="208076"/>
                  </a:cubicBezTo>
                  <a:cubicBezTo>
                    <a:pt x="286645" y="203967"/>
                    <a:pt x="314375" y="225535"/>
                    <a:pt x="318483" y="255834"/>
                  </a:cubicBezTo>
                  <a:close/>
                </a:path>
              </a:pathLst>
            </a:custGeom>
            <a:solidFill>
              <a:srgbClr val="342319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5" name="Freeform: Shape 4414">
              <a:extLst>
                <a:ext uri="{FF2B5EF4-FFF2-40B4-BE49-F238E27FC236}">
                  <a16:creationId xmlns:a16="http://schemas.microsoft.com/office/drawing/2014/main" id="{75323A65-2AAF-4A4C-833A-B267BD7B1225}"/>
                </a:ext>
              </a:extLst>
            </p:cNvPr>
            <p:cNvSpPr/>
            <p:nvPr/>
          </p:nvSpPr>
          <p:spPr>
            <a:xfrm>
              <a:off x="6312435" y="11636378"/>
              <a:ext cx="278868" cy="159353"/>
            </a:xfrm>
            <a:custGeom>
              <a:avLst/>
              <a:gdLst>
                <a:gd name="connsiteX0" fmla="*/ 155889 w 359465"/>
                <a:gd name="connsiteY0" fmla="*/ 178654 h 205409"/>
                <a:gd name="connsiteX1" fmla="*/ 42400 w 359465"/>
                <a:gd name="connsiteY1" fmla="*/ 119598 h 205409"/>
                <a:gd name="connsiteX2" fmla="*/ 134321 w 359465"/>
                <a:gd name="connsiteY2" fmla="*/ 41030 h 205409"/>
                <a:gd name="connsiteX3" fmla="*/ 345892 w 359465"/>
                <a:gd name="connsiteY3" fmla="*/ 90841 h 205409"/>
                <a:gd name="connsiteX4" fmla="*/ 155889 w 359465"/>
                <a:gd name="connsiteY4" fmla="*/ 178654 h 20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465" h="205409">
                  <a:moveTo>
                    <a:pt x="155889" y="178654"/>
                  </a:moveTo>
                  <a:cubicBezTo>
                    <a:pt x="44968" y="188924"/>
                    <a:pt x="48049" y="157599"/>
                    <a:pt x="42400" y="119598"/>
                  </a:cubicBezTo>
                  <a:cubicBezTo>
                    <a:pt x="36238" y="81598"/>
                    <a:pt x="23400" y="51300"/>
                    <a:pt x="134321" y="41030"/>
                  </a:cubicBezTo>
                  <a:cubicBezTo>
                    <a:pt x="245241" y="30759"/>
                    <a:pt x="339730" y="52840"/>
                    <a:pt x="345892" y="90841"/>
                  </a:cubicBezTo>
                  <a:cubicBezTo>
                    <a:pt x="352054" y="128842"/>
                    <a:pt x="266809" y="168383"/>
                    <a:pt x="155889" y="178654"/>
                  </a:cubicBezTo>
                  <a:close/>
                </a:path>
              </a:pathLst>
            </a:custGeom>
            <a:solidFill>
              <a:srgbClr val="E8AC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6" name="Freeform: Shape 4415">
              <a:extLst>
                <a:ext uri="{FF2B5EF4-FFF2-40B4-BE49-F238E27FC236}">
                  <a16:creationId xmlns:a16="http://schemas.microsoft.com/office/drawing/2014/main" id="{36334C07-AAD5-42BD-A0A3-AFE41D782ADA}"/>
                </a:ext>
              </a:extLst>
            </p:cNvPr>
            <p:cNvSpPr/>
            <p:nvPr/>
          </p:nvSpPr>
          <p:spPr>
            <a:xfrm>
              <a:off x="6318636" y="11669800"/>
              <a:ext cx="278868" cy="119515"/>
            </a:xfrm>
            <a:custGeom>
              <a:avLst/>
              <a:gdLst>
                <a:gd name="connsiteX0" fmla="*/ 337898 w 359465"/>
                <a:gd name="connsiteY0" fmla="*/ 47758 h 154056"/>
                <a:gd name="connsiteX1" fmla="*/ 334303 w 359465"/>
                <a:gd name="connsiteY1" fmla="*/ 38514 h 154056"/>
                <a:gd name="connsiteX2" fmla="*/ 126327 w 359465"/>
                <a:gd name="connsiteY2" fmla="*/ 108353 h 154056"/>
                <a:gd name="connsiteX3" fmla="*/ 38514 w 359465"/>
                <a:gd name="connsiteY3" fmla="*/ 101678 h 154056"/>
                <a:gd name="connsiteX4" fmla="*/ 147895 w 359465"/>
                <a:gd name="connsiteY4" fmla="*/ 136084 h 154056"/>
                <a:gd name="connsiteX5" fmla="*/ 337898 w 359465"/>
                <a:gd name="connsiteY5" fmla="*/ 47758 h 15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465" h="154056">
                  <a:moveTo>
                    <a:pt x="337898" y="47758"/>
                  </a:moveTo>
                  <a:cubicBezTo>
                    <a:pt x="337384" y="44677"/>
                    <a:pt x="335844" y="41596"/>
                    <a:pt x="334303" y="38514"/>
                  </a:cubicBezTo>
                  <a:cubicBezTo>
                    <a:pt x="314276" y="72921"/>
                    <a:pt x="229545" y="102191"/>
                    <a:pt x="126327" y="108353"/>
                  </a:cubicBezTo>
                  <a:cubicBezTo>
                    <a:pt x="82677" y="110921"/>
                    <a:pt x="55974" y="107840"/>
                    <a:pt x="38514" y="101678"/>
                  </a:cubicBezTo>
                  <a:cubicBezTo>
                    <a:pt x="44676" y="127354"/>
                    <a:pt x="62650" y="143787"/>
                    <a:pt x="147895" y="136084"/>
                  </a:cubicBezTo>
                  <a:cubicBezTo>
                    <a:pt x="258815" y="125300"/>
                    <a:pt x="343547" y="85759"/>
                    <a:pt x="337898" y="47758"/>
                  </a:cubicBezTo>
                  <a:close/>
                </a:path>
              </a:pathLst>
            </a:custGeom>
            <a:solidFill>
              <a:srgbClr val="EC6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7" name="Freeform: Shape 4416">
              <a:extLst>
                <a:ext uri="{FF2B5EF4-FFF2-40B4-BE49-F238E27FC236}">
                  <a16:creationId xmlns:a16="http://schemas.microsoft.com/office/drawing/2014/main" id="{A7954D2E-F4E0-4624-8612-09645BD6E08D}"/>
                </a:ext>
              </a:extLst>
            </p:cNvPr>
            <p:cNvSpPr/>
            <p:nvPr/>
          </p:nvSpPr>
          <p:spPr>
            <a:xfrm>
              <a:off x="6206292" y="11795689"/>
              <a:ext cx="79677" cy="79677"/>
            </a:xfrm>
            <a:custGeom>
              <a:avLst/>
              <a:gdLst>
                <a:gd name="connsiteX0" fmla="*/ 38514 w 102704"/>
                <a:gd name="connsiteY0" fmla="*/ 38514 h 102704"/>
                <a:gd name="connsiteX1" fmla="*/ 66244 w 102704"/>
                <a:gd name="connsiteY1" fmla="*/ 43650 h 102704"/>
                <a:gd name="connsiteX2" fmla="*/ 93461 w 102704"/>
                <a:gd name="connsiteY2" fmla="*/ 48271 h 102704"/>
                <a:gd name="connsiteX3" fmla="*/ 93461 w 102704"/>
                <a:gd name="connsiteY3" fmla="*/ 48271 h 102704"/>
                <a:gd name="connsiteX4" fmla="*/ 101678 w 102704"/>
                <a:gd name="connsiteY4" fmla="*/ 59569 h 102704"/>
                <a:gd name="connsiteX5" fmla="*/ 90380 w 102704"/>
                <a:gd name="connsiteY5" fmla="*/ 67785 h 102704"/>
                <a:gd name="connsiteX6" fmla="*/ 87812 w 102704"/>
                <a:gd name="connsiteY6" fmla="*/ 66758 h 102704"/>
                <a:gd name="connsiteX7" fmla="*/ 62136 w 102704"/>
                <a:gd name="connsiteY7" fmla="*/ 53407 h 102704"/>
                <a:gd name="connsiteX8" fmla="*/ 38514 w 102704"/>
                <a:gd name="connsiteY8" fmla="*/ 38514 h 10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704" h="102704">
                  <a:moveTo>
                    <a:pt x="38514" y="38514"/>
                  </a:moveTo>
                  <a:cubicBezTo>
                    <a:pt x="47758" y="40569"/>
                    <a:pt x="57001" y="42109"/>
                    <a:pt x="66244" y="43650"/>
                  </a:cubicBezTo>
                  <a:lnTo>
                    <a:pt x="93461" y="48271"/>
                  </a:lnTo>
                  <a:lnTo>
                    <a:pt x="93461" y="48271"/>
                  </a:lnTo>
                  <a:cubicBezTo>
                    <a:pt x="99110" y="49299"/>
                    <a:pt x="102705" y="54433"/>
                    <a:pt x="101678" y="59569"/>
                  </a:cubicBezTo>
                  <a:cubicBezTo>
                    <a:pt x="100651" y="65218"/>
                    <a:pt x="95515" y="68812"/>
                    <a:pt x="90380" y="67785"/>
                  </a:cubicBezTo>
                  <a:cubicBezTo>
                    <a:pt x="89353" y="67785"/>
                    <a:pt x="88326" y="67271"/>
                    <a:pt x="87812" y="66758"/>
                  </a:cubicBezTo>
                  <a:cubicBezTo>
                    <a:pt x="79083" y="62650"/>
                    <a:pt x="70353" y="58542"/>
                    <a:pt x="62136" y="53407"/>
                  </a:cubicBezTo>
                  <a:cubicBezTo>
                    <a:pt x="54433" y="49299"/>
                    <a:pt x="46217" y="44677"/>
                    <a:pt x="38514" y="38514"/>
                  </a:cubicBezTo>
                  <a:close/>
                </a:path>
              </a:pathLst>
            </a:custGeom>
            <a:solidFill>
              <a:srgbClr val="3423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8" name="Freeform: Shape 4417">
              <a:extLst>
                <a:ext uri="{FF2B5EF4-FFF2-40B4-BE49-F238E27FC236}">
                  <a16:creationId xmlns:a16="http://schemas.microsoft.com/office/drawing/2014/main" id="{2234D84B-618E-4216-958D-A5918755C97F}"/>
                </a:ext>
              </a:extLst>
            </p:cNvPr>
            <p:cNvSpPr/>
            <p:nvPr/>
          </p:nvSpPr>
          <p:spPr>
            <a:xfrm>
              <a:off x="6277089" y="11808726"/>
              <a:ext cx="119515" cy="79677"/>
            </a:xfrm>
            <a:custGeom>
              <a:avLst/>
              <a:gdLst>
                <a:gd name="connsiteX0" fmla="*/ 56636 w 154056"/>
                <a:gd name="connsiteY0" fmla="*/ 38655 h 102704"/>
                <a:gd name="connsiteX1" fmla="*/ 110556 w 154056"/>
                <a:gd name="connsiteY1" fmla="*/ 42251 h 102704"/>
                <a:gd name="connsiteX2" fmla="*/ 130584 w 154056"/>
                <a:gd name="connsiteY2" fmla="*/ 63818 h 102704"/>
                <a:gd name="connsiteX3" fmla="*/ 109016 w 154056"/>
                <a:gd name="connsiteY3" fmla="*/ 83846 h 102704"/>
                <a:gd name="connsiteX4" fmla="*/ 106961 w 154056"/>
                <a:gd name="connsiteY4" fmla="*/ 83846 h 102704"/>
                <a:gd name="connsiteX5" fmla="*/ 106961 w 154056"/>
                <a:gd name="connsiteY5" fmla="*/ 83846 h 102704"/>
                <a:gd name="connsiteX6" fmla="*/ 50474 w 154056"/>
                <a:gd name="connsiteY6" fmla="*/ 71521 h 102704"/>
                <a:gd name="connsiteX7" fmla="*/ 39177 w 154056"/>
                <a:gd name="connsiteY7" fmla="*/ 50980 h 102704"/>
                <a:gd name="connsiteX8" fmla="*/ 56636 w 154056"/>
                <a:gd name="connsiteY8" fmla="*/ 38655 h 102704"/>
                <a:gd name="connsiteX9" fmla="*/ 56636 w 154056"/>
                <a:gd name="connsiteY9" fmla="*/ 38655 h 10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56" h="102704">
                  <a:moveTo>
                    <a:pt x="56636" y="38655"/>
                  </a:moveTo>
                  <a:cubicBezTo>
                    <a:pt x="74610" y="40196"/>
                    <a:pt x="92583" y="41736"/>
                    <a:pt x="110556" y="42251"/>
                  </a:cubicBezTo>
                  <a:cubicBezTo>
                    <a:pt x="121854" y="42764"/>
                    <a:pt x="130584" y="52521"/>
                    <a:pt x="130584" y="63818"/>
                  </a:cubicBezTo>
                  <a:cubicBezTo>
                    <a:pt x="130070" y="75116"/>
                    <a:pt x="120313" y="83846"/>
                    <a:pt x="109016" y="83846"/>
                  </a:cubicBezTo>
                  <a:cubicBezTo>
                    <a:pt x="108502" y="83846"/>
                    <a:pt x="107475" y="83846"/>
                    <a:pt x="106961" y="83846"/>
                  </a:cubicBezTo>
                  <a:lnTo>
                    <a:pt x="106961" y="83846"/>
                  </a:lnTo>
                  <a:cubicBezTo>
                    <a:pt x="87961" y="80765"/>
                    <a:pt x="68961" y="76656"/>
                    <a:pt x="50474" y="71521"/>
                  </a:cubicBezTo>
                  <a:cubicBezTo>
                    <a:pt x="41744" y="68953"/>
                    <a:pt x="36609" y="59710"/>
                    <a:pt x="39177" y="50980"/>
                  </a:cubicBezTo>
                  <a:cubicBezTo>
                    <a:pt x="41744" y="42251"/>
                    <a:pt x="48933" y="37628"/>
                    <a:pt x="56636" y="38655"/>
                  </a:cubicBezTo>
                  <a:lnTo>
                    <a:pt x="56636" y="38655"/>
                  </a:lnTo>
                  <a:close/>
                </a:path>
              </a:pathLst>
            </a:custGeom>
            <a:solidFill>
              <a:srgbClr val="3423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9" name="Freeform: Shape 4418">
              <a:extLst>
                <a:ext uri="{FF2B5EF4-FFF2-40B4-BE49-F238E27FC236}">
                  <a16:creationId xmlns:a16="http://schemas.microsoft.com/office/drawing/2014/main" id="{84D21AC7-89F7-454D-9688-E52A7C3A3B1F}"/>
                </a:ext>
              </a:extLst>
            </p:cNvPr>
            <p:cNvSpPr/>
            <p:nvPr/>
          </p:nvSpPr>
          <p:spPr>
            <a:xfrm>
              <a:off x="6358062" y="11808308"/>
              <a:ext cx="119515" cy="79677"/>
            </a:xfrm>
            <a:custGeom>
              <a:avLst/>
              <a:gdLst>
                <a:gd name="connsiteX0" fmla="*/ 60101 w 154056"/>
                <a:gd name="connsiteY0" fmla="*/ 42790 h 102704"/>
                <a:gd name="connsiteX1" fmla="*/ 86804 w 154056"/>
                <a:gd name="connsiteY1" fmla="*/ 41250 h 102704"/>
                <a:gd name="connsiteX2" fmla="*/ 112993 w 154056"/>
                <a:gd name="connsiteY2" fmla="*/ 38682 h 102704"/>
                <a:gd name="connsiteX3" fmla="*/ 138670 w 154056"/>
                <a:gd name="connsiteY3" fmla="*/ 59223 h 102704"/>
                <a:gd name="connsiteX4" fmla="*/ 119156 w 154056"/>
                <a:gd name="connsiteY4" fmla="*/ 84899 h 102704"/>
                <a:gd name="connsiteX5" fmla="*/ 89885 w 154056"/>
                <a:gd name="connsiteY5" fmla="*/ 87980 h 102704"/>
                <a:gd name="connsiteX6" fmla="*/ 60614 w 154056"/>
                <a:gd name="connsiteY6" fmla="*/ 89007 h 102704"/>
                <a:gd name="connsiteX7" fmla="*/ 38533 w 154056"/>
                <a:gd name="connsiteY7" fmla="*/ 65899 h 102704"/>
                <a:gd name="connsiteX8" fmla="*/ 60101 w 154056"/>
                <a:gd name="connsiteY8" fmla="*/ 42790 h 102704"/>
                <a:gd name="connsiteX9" fmla="*/ 60101 w 154056"/>
                <a:gd name="connsiteY9" fmla="*/ 42790 h 10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56" h="102704">
                  <a:moveTo>
                    <a:pt x="60101" y="42790"/>
                  </a:moveTo>
                  <a:cubicBezTo>
                    <a:pt x="68831" y="42276"/>
                    <a:pt x="78074" y="41763"/>
                    <a:pt x="86804" y="41250"/>
                  </a:cubicBezTo>
                  <a:cubicBezTo>
                    <a:pt x="95534" y="40736"/>
                    <a:pt x="104264" y="39708"/>
                    <a:pt x="112993" y="38682"/>
                  </a:cubicBezTo>
                  <a:cubicBezTo>
                    <a:pt x="125831" y="37141"/>
                    <a:pt x="137129" y="46385"/>
                    <a:pt x="138670" y="59223"/>
                  </a:cubicBezTo>
                  <a:cubicBezTo>
                    <a:pt x="140210" y="71547"/>
                    <a:pt x="131480" y="82845"/>
                    <a:pt x="119156" y="84899"/>
                  </a:cubicBezTo>
                  <a:cubicBezTo>
                    <a:pt x="109399" y="86439"/>
                    <a:pt x="99642" y="87466"/>
                    <a:pt x="89885" y="87980"/>
                  </a:cubicBezTo>
                  <a:cubicBezTo>
                    <a:pt x="80128" y="88494"/>
                    <a:pt x="70371" y="89007"/>
                    <a:pt x="60614" y="89007"/>
                  </a:cubicBezTo>
                  <a:cubicBezTo>
                    <a:pt x="48290" y="89007"/>
                    <a:pt x="38019" y="78223"/>
                    <a:pt x="38533" y="65899"/>
                  </a:cubicBezTo>
                  <a:cubicBezTo>
                    <a:pt x="38533" y="53061"/>
                    <a:pt x="47776" y="43303"/>
                    <a:pt x="60101" y="42790"/>
                  </a:cubicBezTo>
                  <a:lnTo>
                    <a:pt x="60101" y="42790"/>
                  </a:lnTo>
                  <a:close/>
                </a:path>
              </a:pathLst>
            </a:custGeom>
            <a:solidFill>
              <a:srgbClr val="3423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0" name="Freeform: Shape 4419">
              <a:extLst>
                <a:ext uri="{FF2B5EF4-FFF2-40B4-BE49-F238E27FC236}">
                  <a16:creationId xmlns:a16="http://schemas.microsoft.com/office/drawing/2014/main" id="{C0F916FF-8069-4AA0-9C34-BF92D8038A7C}"/>
                </a:ext>
              </a:extLst>
            </p:cNvPr>
            <p:cNvSpPr/>
            <p:nvPr/>
          </p:nvSpPr>
          <p:spPr>
            <a:xfrm>
              <a:off x="6442974" y="11790654"/>
              <a:ext cx="119515" cy="79677"/>
            </a:xfrm>
            <a:custGeom>
              <a:avLst/>
              <a:gdLst>
                <a:gd name="connsiteX0" fmla="*/ 55920 w 154056"/>
                <a:gd name="connsiteY0" fmla="*/ 52709 h 102704"/>
                <a:gd name="connsiteX1" fmla="*/ 107786 w 154056"/>
                <a:gd name="connsiteY1" fmla="*/ 39357 h 102704"/>
                <a:gd name="connsiteX2" fmla="*/ 107786 w 154056"/>
                <a:gd name="connsiteY2" fmla="*/ 39357 h 102704"/>
                <a:gd name="connsiteX3" fmla="*/ 130894 w 154056"/>
                <a:gd name="connsiteY3" fmla="*/ 51682 h 102704"/>
                <a:gd name="connsiteX4" fmla="*/ 121137 w 154056"/>
                <a:gd name="connsiteY4" fmla="*/ 73763 h 102704"/>
                <a:gd name="connsiteX5" fmla="*/ 66704 w 154056"/>
                <a:gd name="connsiteY5" fmla="*/ 94818 h 102704"/>
                <a:gd name="connsiteX6" fmla="*/ 66704 w 154056"/>
                <a:gd name="connsiteY6" fmla="*/ 94818 h 102704"/>
                <a:gd name="connsiteX7" fmla="*/ 39487 w 154056"/>
                <a:gd name="connsiteY7" fmla="*/ 79926 h 102704"/>
                <a:gd name="connsiteX8" fmla="*/ 54379 w 154056"/>
                <a:gd name="connsiteY8" fmla="*/ 52709 h 102704"/>
                <a:gd name="connsiteX9" fmla="*/ 55920 w 154056"/>
                <a:gd name="connsiteY9" fmla="*/ 52709 h 10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56" h="102704">
                  <a:moveTo>
                    <a:pt x="55920" y="52709"/>
                  </a:moveTo>
                  <a:cubicBezTo>
                    <a:pt x="73380" y="49114"/>
                    <a:pt x="90326" y="44493"/>
                    <a:pt x="107786" y="39357"/>
                  </a:cubicBezTo>
                  <a:lnTo>
                    <a:pt x="107786" y="39357"/>
                  </a:lnTo>
                  <a:cubicBezTo>
                    <a:pt x="117543" y="36276"/>
                    <a:pt x="128327" y="41925"/>
                    <a:pt x="130894" y="51682"/>
                  </a:cubicBezTo>
                  <a:cubicBezTo>
                    <a:pt x="133462" y="60412"/>
                    <a:pt x="129354" y="70169"/>
                    <a:pt x="121137" y="73763"/>
                  </a:cubicBezTo>
                  <a:cubicBezTo>
                    <a:pt x="103678" y="81980"/>
                    <a:pt x="85191" y="89169"/>
                    <a:pt x="66704" y="94818"/>
                  </a:cubicBezTo>
                  <a:lnTo>
                    <a:pt x="66704" y="94818"/>
                  </a:lnTo>
                  <a:cubicBezTo>
                    <a:pt x="54893" y="98413"/>
                    <a:pt x="43082" y="91737"/>
                    <a:pt x="39487" y="79926"/>
                  </a:cubicBezTo>
                  <a:cubicBezTo>
                    <a:pt x="35893" y="68114"/>
                    <a:pt x="42568" y="56303"/>
                    <a:pt x="54379" y="52709"/>
                  </a:cubicBezTo>
                  <a:cubicBezTo>
                    <a:pt x="54893" y="53222"/>
                    <a:pt x="55406" y="53222"/>
                    <a:pt x="55920" y="52709"/>
                  </a:cubicBezTo>
                  <a:close/>
                </a:path>
              </a:pathLst>
            </a:custGeom>
            <a:solidFill>
              <a:srgbClr val="3423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1" name="Freeform: Shape 4420">
              <a:extLst>
                <a:ext uri="{FF2B5EF4-FFF2-40B4-BE49-F238E27FC236}">
                  <a16:creationId xmlns:a16="http://schemas.microsoft.com/office/drawing/2014/main" id="{5DB3F4FA-9B21-4183-82D8-F751DE306694}"/>
                </a:ext>
              </a:extLst>
            </p:cNvPr>
            <p:cNvSpPr/>
            <p:nvPr/>
          </p:nvSpPr>
          <p:spPr>
            <a:xfrm>
              <a:off x="6529572" y="11759529"/>
              <a:ext cx="79677" cy="79677"/>
            </a:xfrm>
            <a:custGeom>
              <a:avLst/>
              <a:gdLst>
                <a:gd name="connsiteX0" fmla="*/ 46484 w 102704"/>
                <a:gd name="connsiteY0" fmla="*/ 61503 h 102704"/>
                <a:gd name="connsiteX1" fmla="*/ 71647 w 102704"/>
                <a:gd name="connsiteY1" fmla="*/ 50719 h 102704"/>
                <a:gd name="connsiteX2" fmla="*/ 96809 w 102704"/>
                <a:gd name="connsiteY2" fmla="*/ 38908 h 102704"/>
                <a:gd name="connsiteX3" fmla="*/ 103999 w 102704"/>
                <a:gd name="connsiteY3" fmla="*/ 41476 h 102704"/>
                <a:gd name="connsiteX4" fmla="*/ 102971 w 102704"/>
                <a:gd name="connsiteY4" fmla="*/ 47124 h 102704"/>
                <a:gd name="connsiteX5" fmla="*/ 81917 w 102704"/>
                <a:gd name="connsiteY5" fmla="*/ 66638 h 102704"/>
                <a:gd name="connsiteX6" fmla="*/ 59322 w 102704"/>
                <a:gd name="connsiteY6" fmla="*/ 84611 h 102704"/>
                <a:gd name="connsiteX7" fmla="*/ 59322 w 102704"/>
                <a:gd name="connsiteY7" fmla="*/ 84611 h 102704"/>
                <a:gd name="connsiteX8" fmla="*/ 40835 w 102704"/>
                <a:gd name="connsiteY8" fmla="*/ 81530 h 102704"/>
                <a:gd name="connsiteX9" fmla="*/ 43916 w 102704"/>
                <a:gd name="connsiteY9" fmla="*/ 63043 h 102704"/>
                <a:gd name="connsiteX10" fmla="*/ 46484 w 102704"/>
                <a:gd name="connsiteY10" fmla="*/ 61503 h 10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704" h="102704">
                  <a:moveTo>
                    <a:pt x="46484" y="61503"/>
                  </a:moveTo>
                  <a:cubicBezTo>
                    <a:pt x="54700" y="57908"/>
                    <a:pt x="63430" y="54827"/>
                    <a:pt x="71647" y="50719"/>
                  </a:cubicBezTo>
                  <a:lnTo>
                    <a:pt x="96809" y="38908"/>
                  </a:lnTo>
                  <a:cubicBezTo>
                    <a:pt x="99377" y="37881"/>
                    <a:pt x="102458" y="38908"/>
                    <a:pt x="103999" y="41476"/>
                  </a:cubicBezTo>
                  <a:cubicBezTo>
                    <a:pt x="105026" y="43529"/>
                    <a:pt x="104512" y="45584"/>
                    <a:pt x="102971" y="47124"/>
                  </a:cubicBezTo>
                  <a:cubicBezTo>
                    <a:pt x="96296" y="53800"/>
                    <a:pt x="89106" y="60476"/>
                    <a:pt x="81917" y="66638"/>
                  </a:cubicBezTo>
                  <a:cubicBezTo>
                    <a:pt x="74728" y="72801"/>
                    <a:pt x="67025" y="78963"/>
                    <a:pt x="59322" y="84611"/>
                  </a:cubicBezTo>
                  <a:lnTo>
                    <a:pt x="59322" y="84611"/>
                  </a:lnTo>
                  <a:cubicBezTo>
                    <a:pt x="53160" y="88720"/>
                    <a:pt x="44943" y="87179"/>
                    <a:pt x="40835" y="81530"/>
                  </a:cubicBezTo>
                  <a:cubicBezTo>
                    <a:pt x="36727" y="75368"/>
                    <a:pt x="38268" y="67152"/>
                    <a:pt x="43916" y="63043"/>
                  </a:cubicBezTo>
                  <a:cubicBezTo>
                    <a:pt x="44943" y="62529"/>
                    <a:pt x="45970" y="62016"/>
                    <a:pt x="46484" y="61503"/>
                  </a:cubicBezTo>
                  <a:close/>
                </a:path>
              </a:pathLst>
            </a:custGeom>
            <a:solidFill>
              <a:srgbClr val="3423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2" name="Freeform: Shape 4421">
              <a:extLst>
                <a:ext uri="{FF2B5EF4-FFF2-40B4-BE49-F238E27FC236}">
                  <a16:creationId xmlns:a16="http://schemas.microsoft.com/office/drawing/2014/main" id="{DAF1D24D-DFFC-4072-A27B-A261120745A1}"/>
                </a:ext>
              </a:extLst>
            </p:cNvPr>
            <p:cNvSpPr/>
            <p:nvPr/>
          </p:nvSpPr>
          <p:spPr>
            <a:xfrm>
              <a:off x="5839499" y="11208790"/>
              <a:ext cx="995957" cy="478059"/>
            </a:xfrm>
            <a:custGeom>
              <a:avLst/>
              <a:gdLst>
                <a:gd name="connsiteX0" fmla="*/ 1099302 w 1283806"/>
                <a:gd name="connsiteY0" fmla="*/ 265597 h 616227"/>
                <a:gd name="connsiteX1" fmla="*/ 667943 w 1283806"/>
                <a:gd name="connsiteY1" fmla="*/ 430952 h 616227"/>
                <a:gd name="connsiteX2" fmla="*/ 207826 w 1283806"/>
                <a:gd name="connsiteY2" fmla="*/ 390384 h 616227"/>
                <a:gd name="connsiteX3" fmla="*/ 639186 w 1283806"/>
                <a:gd name="connsiteY3" fmla="*/ 225029 h 616227"/>
                <a:gd name="connsiteX4" fmla="*/ 1099302 w 1283806"/>
                <a:gd name="connsiteY4" fmla="*/ 265597 h 61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806" h="616227">
                  <a:moveTo>
                    <a:pt x="1099302" y="265597"/>
                  </a:moveTo>
                  <a:cubicBezTo>
                    <a:pt x="1107518" y="322598"/>
                    <a:pt x="914434" y="396546"/>
                    <a:pt x="667943" y="430952"/>
                  </a:cubicBezTo>
                  <a:cubicBezTo>
                    <a:pt x="421965" y="465357"/>
                    <a:pt x="216043" y="447385"/>
                    <a:pt x="207826" y="390384"/>
                  </a:cubicBezTo>
                  <a:cubicBezTo>
                    <a:pt x="199610" y="333383"/>
                    <a:pt x="392695" y="259435"/>
                    <a:pt x="639186" y="225029"/>
                  </a:cubicBezTo>
                  <a:cubicBezTo>
                    <a:pt x="885677" y="190623"/>
                    <a:pt x="1091599" y="208596"/>
                    <a:pt x="1099302" y="265597"/>
                  </a:cubicBezTo>
                  <a:close/>
                </a:path>
              </a:pathLst>
            </a:custGeom>
            <a:solidFill>
              <a:srgbClr val="394042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3" name="Freeform: Shape 4422">
              <a:extLst>
                <a:ext uri="{FF2B5EF4-FFF2-40B4-BE49-F238E27FC236}">
                  <a16:creationId xmlns:a16="http://schemas.microsoft.com/office/drawing/2014/main" id="{9EC1861F-ED83-4A81-BC7A-CA8597E2986B}"/>
                </a:ext>
              </a:extLst>
            </p:cNvPr>
            <p:cNvSpPr/>
            <p:nvPr/>
          </p:nvSpPr>
          <p:spPr>
            <a:xfrm>
              <a:off x="5951106" y="11193905"/>
              <a:ext cx="756928" cy="438221"/>
            </a:xfrm>
            <a:custGeom>
              <a:avLst/>
              <a:gdLst>
                <a:gd name="connsiteX0" fmla="*/ 817813 w 975693"/>
                <a:gd name="connsiteY0" fmla="*/ 247297 h 564875"/>
                <a:gd name="connsiteX1" fmla="*/ 522537 w 975693"/>
                <a:gd name="connsiteY1" fmla="*/ 360272 h 564875"/>
                <a:gd name="connsiteX2" fmla="*/ 207748 w 975693"/>
                <a:gd name="connsiteY2" fmla="*/ 332542 h 564875"/>
                <a:gd name="connsiteX3" fmla="*/ 502510 w 975693"/>
                <a:gd name="connsiteY3" fmla="*/ 219566 h 564875"/>
                <a:gd name="connsiteX4" fmla="*/ 817813 w 975693"/>
                <a:gd name="connsiteY4" fmla="*/ 247297 h 56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5693" h="564875">
                  <a:moveTo>
                    <a:pt x="817813" y="247297"/>
                  </a:moveTo>
                  <a:cubicBezTo>
                    <a:pt x="823462" y="286325"/>
                    <a:pt x="690973" y="336650"/>
                    <a:pt x="522537" y="360272"/>
                  </a:cubicBezTo>
                  <a:cubicBezTo>
                    <a:pt x="354102" y="383894"/>
                    <a:pt x="213396" y="371569"/>
                    <a:pt x="207748" y="332542"/>
                  </a:cubicBezTo>
                  <a:cubicBezTo>
                    <a:pt x="202099" y="293514"/>
                    <a:pt x="334588" y="243189"/>
                    <a:pt x="502510" y="219566"/>
                  </a:cubicBezTo>
                  <a:cubicBezTo>
                    <a:pt x="671459" y="195945"/>
                    <a:pt x="812678" y="208269"/>
                    <a:pt x="817813" y="247297"/>
                  </a:cubicBezTo>
                  <a:close/>
                </a:path>
              </a:pathLst>
            </a:custGeom>
            <a:solidFill>
              <a:srgbClr val="202221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4" name="Freeform: Shape 4423">
              <a:extLst>
                <a:ext uri="{FF2B5EF4-FFF2-40B4-BE49-F238E27FC236}">
                  <a16:creationId xmlns:a16="http://schemas.microsoft.com/office/drawing/2014/main" id="{72DE1FB7-CFA8-415F-BC9D-2AC634161EAB}"/>
                </a:ext>
              </a:extLst>
            </p:cNvPr>
            <p:cNvSpPr/>
            <p:nvPr/>
          </p:nvSpPr>
          <p:spPr>
            <a:xfrm>
              <a:off x="5908216" y="10911194"/>
              <a:ext cx="796765" cy="677251"/>
            </a:xfrm>
            <a:custGeom>
              <a:avLst/>
              <a:gdLst>
                <a:gd name="connsiteX0" fmla="*/ 207574 w 1027045"/>
                <a:gd name="connsiteY0" fmla="*/ 287170 h 872988"/>
                <a:gd name="connsiteX1" fmla="*/ 267142 w 1027045"/>
                <a:gd name="connsiteY1" fmla="*/ 694394 h 872988"/>
                <a:gd name="connsiteX2" fmla="*/ 863342 w 1027045"/>
                <a:gd name="connsiteY2" fmla="*/ 614798 h 872988"/>
                <a:gd name="connsiteX3" fmla="*/ 813530 w 1027045"/>
                <a:gd name="connsiteY3" fmla="*/ 207574 h 872988"/>
                <a:gd name="connsiteX4" fmla="*/ 207574 w 1027045"/>
                <a:gd name="connsiteY4" fmla="*/ 287170 h 87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045" h="872988">
                  <a:moveTo>
                    <a:pt x="207574" y="287170"/>
                  </a:moveTo>
                  <a:cubicBezTo>
                    <a:pt x="207574" y="287170"/>
                    <a:pt x="306684" y="505931"/>
                    <a:pt x="267142" y="694394"/>
                  </a:cubicBezTo>
                  <a:lnTo>
                    <a:pt x="863342" y="614798"/>
                  </a:lnTo>
                  <a:cubicBezTo>
                    <a:pt x="863342" y="614798"/>
                    <a:pt x="773989" y="376523"/>
                    <a:pt x="813530" y="207574"/>
                  </a:cubicBezTo>
                  <a:lnTo>
                    <a:pt x="207574" y="287170"/>
                  </a:lnTo>
                  <a:close/>
                </a:path>
              </a:pathLst>
            </a:custGeom>
            <a:solidFill>
              <a:srgbClr val="202221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5" name="Freeform: Shape 4424">
              <a:extLst>
                <a:ext uri="{FF2B5EF4-FFF2-40B4-BE49-F238E27FC236}">
                  <a16:creationId xmlns:a16="http://schemas.microsoft.com/office/drawing/2014/main" id="{EA07D9E6-5AB7-49DA-9CE2-3F69D880AB42}"/>
                </a:ext>
              </a:extLst>
            </p:cNvPr>
            <p:cNvSpPr/>
            <p:nvPr/>
          </p:nvSpPr>
          <p:spPr>
            <a:xfrm>
              <a:off x="5905292" y="10877987"/>
              <a:ext cx="756928" cy="438221"/>
            </a:xfrm>
            <a:custGeom>
              <a:avLst/>
              <a:gdLst>
                <a:gd name="connsiteX0" fmla="*/ 817299 w 975693"/>
                <a:gd name="connsiteY0" fmla="*/ 247297 h 564875"/>
                <a:gd name="connsiteX1" fmla="*/ 522537 w 975693"/>
                <a:gd name="connsiteY1" fmla="*/ 360272 h 564875"/>
                <a:gd name="connsiteX2" fmla="*/ 207748 w 975693"/>
                <a:gd name="connsiteY2" fmla="*/ 332542 h 564875"/>
                <a:gd name="connsiteX3" fmla="*/ 502510 w 975693"/>
                <a:gd name="connsiteY3" fmla="*/ 219567 h 564875"/>
                <a:gd name="connsiteX4" fmla="*/ 817299 w 975693"/>
                <a:gd name="connsiteY4" fmla="*/ 247297 h 56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5693" h="564875">
                  <a:moveTo>
                    <a:pt x="817299" y="247297"/>
                  </a:moveTo>
                  <a:cubicBezTo>
                    <a:pt x="822948" y="286325"/>
                    <a:pt x="690459" y="336650"/>
                    <a:pt x="522537" y="360272"/>
                  </a:cubicBezTo>
                  <a:cubicBezTo>
                    <a:pt x="354102" y="383894"/>
                    <a:pt x="213396" y="371569"/>
                    <a:pt x="207748" y="332542"/>
                  </a:cubicBezTo>
                  <a:cubicBezTo>
                    <a:pt x="202099" y="293514"/>
                    <a:pt x="334588" y="243188"/>
                    <a:pt x="502510" y="219567"/>
                  </a:cubicBezTo>
                  <a:cubicBezTo>
                    <a:pt x="670945" y="195944"/>
                    <a:pt x="811650" y="208269"/>
                    <a:pt x="817299" y="247297"/>
                  </a:cubicBezTo>
                  <a:close/>
                </a:path>
              </a:pathLst>
            </a:custGeom>
            <a:solidFill>
              <a:srgbClr val="394042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6" name="Freeform: Shape 4425">
              <a:extLst>
                <a:ext uri="{FF2B5EF4-FFF2-40B4-BE49-F238E27FC236}">
                  <a16:creationId xmlns:a16="http://schemas.microsoft.com/office/drawing/2014/main" id="{19D3984A-95CB-4915-96A3-07B8A65C4F5C}"/>
                </a:ext>
              </a:extLst>
            </p:cNvPr>
            <p:cNvSpPr/>
            <p:nvPr/>
          </p:nvSpPr>
          <p:spPr>
            <a:xfrm>
              <a:off x="6535463" y="11389574"/>
              <a:ext cx="717089" cy="1752884"/>
            </a:xfrm>
            <a:custGeom>
              <a:avLst/>
              <a:gdLst>
                <a:gd name="connsiteX0" fmla="*/ 713658 w 924340"/>
                <a:gd name="connsiteY0" fmla="*/ 221027 h 2259500"/>
                <a:gd name="connsiteX1" fmla="*/ 654603 w 924340"/>
                <a:gd name="connsiteY1" fmla="*/ 218459 h 2259500"/>
                <a:gd name="connsiteX2" fmla="*/ 438410 w 924340"/>
                <a:gd name="connsiteY2" fmla="*/ 417193 h 2259500"/>
                <a:gd name="connsiteX3" fmla="*/ 376787 w 924340"/>
                <a:gd name="connsiteY3" fmla="*/ 255433 h 2259500"/>
                <a:gd name="connsiteX4" fmla="*/ 322867 w 924340"/>
                <a:gd name="connsiteY4" fmla="*/ 231297 h 2259500"/>
                <a:gd name="connsiteX5" fmla="*/ 298732 w 924340"/>
                <a:gd name="connsiteY5" fmla="*/ 285217 h 2259500"/>
                <a:gd name="connsiteX6" fmla="*/ 382436 w 924340"/>
                <a:gd name="connsiteY6" fmla="*/ 505005 h 2259500"/>
                <a:gd name="connsiteX7" fmla="*/ 383463 w 924340"/>
                <a:gd name="connsiteY7" fmla="*/ 507059 h 2259500"/>
                <a:gd name="connsiteX8" fmla="*/ 207838 w 924340"/>
                <a:gd name="connsiteY8" fmla="*/ 2017329 h 2259500"/>
                <a:gd name="connsiteX9" fmla="*/ 244298 w 924340"/>
                <a:gd name="connsiteY9" fmla="*/ 2063547 h 2259500"/>
                <a:gd name="connsiteX10" fmla="*/ 249433 w 924340"/>
                <a:gd name="connsiteY10" fmla="*/ 2064060 h 2259500"/>
                <a:gd name="connsiteX11" fmla="*/ 291029 w 924340"/>
                <a:gd name="connsiteY11" fmla="*/ 2027086 h 2259500"/>
                <a:gd name="connsiteX12" fmla="*/ 468194 w 924340"/>
                <a:gd name="connsiteY12" fmla="*/ 504492 h 2259500"/>
                <a:gd name="connsiteX13" fmla="*/ 711604 w 924340"/>
                <a:gd name="connsiteY13" fmla="*/ 280596 h 2259500"/>
                <a:gd name="connsiteX14" fmla="*/ 713658 w 924340"/>
                <a:gd name="connsiteY14" fmla="*/ 221027 h 22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4340" h="2259500">
                  <a:moveTo>
                    <a:pt x="713658" y="221027"/>
                  </a:moveTo>
                  <a:cubicBezTo>
                    <a:pt x="698252" y="204080"/>
                    <a:pt x="671549" y="203054"/>
                    <a:pt x="654603" y="218459"/>
                  </a:cubicBezTo>
                  <a:lnTo>
                    <a:pt x="438410" y="417193"/>
                  </a:lnTo>
                  <a:lnTo>
                    <a:pt x="376787" y="255433"/>
                  </a:lnTo>
                  <a:cubicBezTo>
                    <a:pt x="368571" y="233865"/>
                    <a:pt x="344435" y="223081"/>
                    <a:pt x="322867" y="231297"/>
                  </a:cubicBezTo>
                  <a:cubicBezTo>
                    <a:pt x="301299" y="239514"/>
                    <a:pt x="290515" y="263649"/>
                    <a:pt x="298732" y="285217"/>
                  </a:cubicBezTo>
                  <a:lnTo>
                    <a:pt x="382436" y="505005"/>
                  </a:lnTo>
                  <a:cubicBezTo>
                    <a:pt x="382436" y="505519"/>
                    <a:pt x="382949" y="506032"/>
                    <a:pt x="383463" y="507059"/>
                  </a:cubicBezTo>
                  <a:lnTo>
                    <a:pt x="207838" y="2017329"/>
                  </a:lnTo>
                  <a:cubicBezTo>
                    <a:pt x="205270" y="2040438"/>
                    <a:pt x="221703" y="2060979"/>
                    <a:pt x="244298" y="2063547"/>
                  </a:cubicBezTo>
                  <a:cubicBezTo>
                    <a:pt x="245839" y="2063547"/>
                    <a:pt x="247379" y="2064060"/>
                    <a:pt x="249433" y="2064060"/>
                  </a:cubicBezTo>
                  <a:cubicBezTo>
                    <a:pt x="270488" y="2064060"/>
                    <a:pt x="288461" y="2048141"/>
                    <a:pt x="291029" y="2027086"/>
                  </a:cubicBezTo>
                  <a:lnTo>
                    <a:pt x="468194" y="504492"/>
                  </a:lnTo>
                  <a:lnTo>
                    <a:pt x="711604" y="280596"/>
                  </a:lnTo>
                  <a:cubicBezTo>
                    <a:pt x="728550" y="264677"/>
                    <a:pt x="729577" y="237973"/>
                    <a:pt x="713658" y="221027"/>
                  </a:cubicBezTo>
                  <a:close/>
                </a:path>
              </a:pathLst>
            </a:custGeom>
            <a:solidFill>
              <a:srgbClr val="948478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7" name="Freeform: Shape 4426">
              <a:extLst>
                <a:ext uri="{FF2B5EF4-FFF2-40B4-BE49-F238E27FC236}">
                  <a16:creationId xmlns:a16="http://schemas.microsoft.com/office/drawing/2014/main" id="{1550D1B9-DC0C-4106-8F4D-3003F8C8EFB7}"/>
                </a:ext>
              </a:extLst>
            </p:cNvPr>
            <p:cNvSpPr/>
            <p:nvPr/>
          </p:nvSpPr>
          <p:spPr>
            <a:xfrm>
              <a:off x="6666219" y="11536999"/>
              <a:ext cx="199191" cy="1474017"/>
            </a:xfrm>
            <a:custGeom>
              <a:avLst/>
              <a:gdLst>
                <a:gd name="connsiteX0" fmla="*/ 112212 w 256761"/>
                <a:gd name="connsiteY0" fmla="*/ 1857591 h 1900034"/>
                <a:gd name="connsiteX1" fmla="*/ 75752 w 256761"/>
                <a:gd name="connsiteY1" fmla="*/ 1811373 h 1900034"/>
                <a:gd name="connsiteX2" fmla="*/ 251377 w 256761"/>
                <a:gd name="connsiteY2" fmla="*/ 301104 h 1900034"/>
                <a:gd name="connsiteX3" fmla="*/ 250350 w 256761"/>
                <a:gd name="connsiteY3" fmla="*/ 299049 h 1900034"/>
                <a:gd name="connsiteX4" fmla="*/ 166646 w 256761"/>
                <a:gd name="connsiteY4" fmla="*/ 79261 h 1900034"/>
                <a:gd name="connsiteX5" fmla="*/ 172808 w 256761"/>
                <a:gd name="connsiteY5" fmla="*/ 38693 h 1900034"/>
                <a:gd name="connsiteX6" fmla="*/ 153808 w 256761"/>
                <a:gd name="connsiteY6" fmla="*/ 41260 h 1900034"/>
                <a:gd name="connsiteX7" fmla="*/ 129672 w 256761"/>
                <a:gd name="connsiteY7" fmla="*/ 95180 h 1900034"/>
                <a:gd name="connsiteX8" fmla="*/ 213376 w 256761"/>
                <a:gd name="connsiteY8" fmla="*/ 314968 h 1900034"/>
                <a:gd name="connsiteX9" fmla="*/ 214403 w 256761"/>
                <a:gd name="connsiteY9" fmla="*/ 317023 h 1900034"/>
                <a:gd name="connsiteX10" fmla="*/ 38779 w 256761"/>
                <a:gd name="connsiteY10" fmla="*/ 1827292 h 1900034"/>
                <a:gd name="connsiteX11" fmla="*/ 75239 w 256761"/>
                <a:gd name="connsiteY11" fmla="*/ 1873510 h 1900034"/>
                <a:gd name="connsiteX12" fmla="*/ 80374 w 256761"/>
                <a:gd name="connsiteY12" fmla="*/ 1874023 h 1900034"/>
                <a:gd name="connsiteX13" fmla="*/ 113239 w 256761"/>
                <a:gd name="connsiteY13" fmla="*/ 1858104 h 1900034"/>
                <a:gd name="connsiteX14" fmla="*/ 112212 w 256761"/>
                <a:gd name="connsiteY14" fmla="*/ 1857591 h 190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761" h="1900034">
                  <a:moveTo>
                    <a:pt x="112212" y="1857591"/>
                  </a:moveTo>
                  <a:cubicBezTo>
                    <a:pt x="89104" y="1855023"/>
                    <a:pt x="72671" y="1833968"/>
                    <a:pt x="75752" y="1811373"/>
                  </a:cubicBezTo>
                  <a:lnTo>
                    <a:pt x="251377" y="301104"/>
                  </a:lnTo>
                  <a:cubicBezTo>
                    <a:pt x="250863" y="300590"/>
                    <a:pt x="250863" y="300076"/>
                    <a:pt x="250350" y="299049"/>
                  </a:cubicBezTo>
                  <a:lnTo>
                    <a:pt x="166646" y="79261"/>
                  </a:lnTo>
                  <a:cubicBezTo>
                    <a:pt x="160997" y="64883"/>
                    <a:pt x="164078" y="49991"/>
                    <a:pt x="172808" y="38693"/>
                  </a:cubicBezTo>
                  <a:cubicBezTo>
                    <a:pt x="166646" y="38179"/>
                    <a:pt x="160484" y="38693"/>
                    <a:pt x="153808" y="41260"/>
                  </a:cubicBezTo>
                  <a:cubicBezTo>
                    <a:pt x="132240" y="49477"/>
                    <a:pt x="121456" y="73613"/>
                    <a:pt x="129672" y="95180"/>
                  </a:cubicBezTo>
                  <a:lnTo>
                    <a:pt x="213376" y="314968"/>
                  </a:lnTo>
                  <a:cubicBezTo>
                    <a:pt x="213376" y="315482"/>
                    <a:pt x="213890" y="315995"/>
                    <a:pt x="214403" y="317023"/>
                  </a:cubicBezTo>
                  <a:lnTo>
                    <a:pt x="38779" y="1827292"/>
                  </a:lnTo>
                  <a:cubicBezTo>
                    <a:pt x="36211" y="1850402"/>
                    <a:pt x="52644" y="1870942"/>
                    <a:pt x="75239" y="1873510"/>
                  </a:cubicBezTo>
                  <a:cubicBezTo>
                    <a:pt x="76779" y="1873510"/>
                    <a:pt x="78320" y="1874023"/>
                    <a:pt x="80374" y="1874023"/>
                  </a:cubicBezTo>
                  <a:cubicBezTo>
                    <a:pt x="93212" y="1874023"/>
                    <a:pt x="105537" y="1867861"/>
                    <a:pt x="113239" y="1858104"/>
                  </a:cubicBezTo>
                  <a:cubicBezTo>
                    <a:pt x="113239" y="1857591"/>
                    <a:pt x="112726" y="1857591"/>
                    <a:pt x="112212" y="1857591"/>
                  </a:cubicBezTo>
                  <a:close/>
                </a:path>
              </a:pathLst>
            </a:custGeom>
            <a:solidFill>
              <a:srgbClr val="7269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8" name="Freeform: Shape 4427">
              <a:extLst>
                <a:ext uri="{FF2B5EF4-FFF2-40B4-BE49-F238E27FC236}">
                  <a16:creationId xmlns:a16="http://schemas.microsoft.com/office/drawing/2014/main" id="{6B58306E-999E-4031-A21C-ECA05CFD5520}"/>
                </a:ext>
              </a:extLst>
            </p:cNvPr>
            <p:cNvSpPr/>
            <p:nvPr/>
          </p:nvSpPr>
          <p:spPr>
            <a:xfrm>
              <a:off x="6257200" y="12031845"/>
              <a:ext cx="398383" cy="398383"/>
            </a:xfrm>
            <a:custGeom>
              <a:avLst/>
              <a:gdLst>
                <a:gd name="connsiteX0" fmla="*/ 347252 w 513522"/>
                <a:gd name="connsiteY0" fmla="*/ 277413 h 513522"/>
                <a:gd name="connsiteX1" fmla="*/ 277413 w 513522"/>
                <a:gd name="connsiteY1" fmla="*/ 347252 h 513522"/>
                <a:gd name="connsiteX2" fmla="*/ 207574 w 513522"/>
                <a:gd name="connsiteY2" fmla="*/ 277413 h 513522"/>
                <a:gd name="connsiteX3" fmla="*/ 277413 w 513522"/>
                <a:gd name="connsiteY3" fmla="*/ 207574 h 513522"/>
                <a:gd name="connsiteX4" fmla="*/ 347252 w 513522"/>
                <a:gd name="connsiteY4" fmla="*/ 277413 h 51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522" h="513522">
                  <a:moveTo>
                    <a:pt x="347252" y="277413"/>
                  </a:moveTo>
                  <a:cubicBezTo>
                    <a:pt x="347252" y="315927"/>
                    <a:pt x="315927" y="347252"/>
                    <a:pt x="277413" y="347252"/>
                  </a:cubicBezTo>
                  <a:cubicBezTo>
                    <a:pt x="238898" y="347252"/>
                    <a:pt x="207574" y="315927"/>
                    <a:pt x="207574" y="277413"/>
                  </a:cubicBezTo>
                  <a:cubicBezTo>
                    <a:pt x="207574" y="238899"/>
                    <a:pt x="238898" y="207574"/>
                    <a:pt x="277413" y="207574"/>
                  </a:cubicBezTo>
                  <a:cubicBezTo>
                    <a:pt x="315927" y="207574"/>
                    <a:pt x="347252" y="238899"/>
                    <a:pt x="347252" y="277413"/>
                  </a:cubicBezTo>
                  <a:close/>
                </a:path>
              </a:pathLst>
            </a:custGeom>
            <a:solidFill>
              <a:srgbClr val="2B2F30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9" name="Freeform: Shape 4428">
              <a:extLst>
                <a:ext uri="{FF2B5EF4-FFF2-40B4-BE49-F238E27FC236}">
                  <a16:creationId xmlns:a16="http://schemas.microsoft.com/office/drawing/2014/main" id="{0A0F58B8-06D4-4839-A277-74F99EFEE121}"/>
                </a:ext>
              </a:extLst>
            </p:cNvPr>
            <p:cNvSpPr/>
            <p:nvPr/>
          </p:nvSpPr>
          <p:spPr>
            <a:xfrm>
              <a:off x="6285884" y="12039414"/>
              <a:ext cx="358544" cy="398383"/>
            </a:xfrm>
            <a:custGeom>
              <a:avLst/>
              <a:gdLst>
                <a:gd name="connsiteX0" fmla="*/ 245061 w 462170"/>
                <a:gd name="connsiteY0" fmla="*/ 207574 h 513522"/>
                <a:gd name="connsiteX1" fmla="*/ 272791 w 462170"/>
                <a:gd name="connsiteY1" fmla="*/ 258413 h 513522"/>
                <a:gd name="connsiteX2" fmla="*/ 212195 w 462170"/>
                <a:gd name="connsiteY2" fmla="*/ 319008 h 513522"/>
                <a:gd name="connsiteX3" fmla="*/ 207574 w 462170"/>
                <a:gd name="connsiteY3" fmla="*/ 319008 h 513522"/>
                <a:gd name="connsiteX4" fmla="*/ 239926 w 462170"/>
                <a:gd name="connsiteY4" fmla="*/ 328765 h 513522"/>
                <a:gd name="connsiteX5" fmla="*/ 300521 w 462170"/>
                <a:gd name="connsiteY5" fmla="*/ 268169 h 513522"/>
                <a:gd name="connsiteX6" fmla="*/ 245061 w 462170"/>
                <a:gd name="connsiteY6" fmla="*/ 207574 h 51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2170" h="513522">
                  <a:moveTo>
                    <a:pt x="245061" y="207574"/>
                  </a:moveTo>
                  <a:cubicBezTo>
                    <a:pt x="262007" y="218358"/>
                    <a:pt x="272791" y="236845"/>
                    <a:pt x="272791" y="258413"/>
                  </a:cubicBezTo>
                  <a:cubicBezTo>
                    <a:pt x="272791" y="291791"/>
                    <a:pt x="245574" y="319008"/>
                    <a:pt x="212195" y="319008"/>
                  </a:cubicBezTo>
                  <a:cubicBezTo>
                    <a:pt x="210655" y="319008"/>
                    <a:pt x="209114" y="319008"/>
                    <a:pt x="207574" y="319008"/>
                  </a:cubicBezTo>
                  <a:cubicBezTo>
                    <a:pt x="216817" y="325170"/>
                    <a:pt x="228115" y="328765"/>
                    <a:pt x="239926" y="328765"/>
                  </a:cubicBezTo>
                  <a:cubicBezTo>
                    <a:pt x="273305" y="328765"/>
                    <a:pt x="300521" y="301548"/>
                    <a:pt x="300521" y="268169"/>
                  </a:cubicBezTo>
                  <a:cubicBezTo>
                    <a:pt x="301035" y="235818"/>
                    <a:pt x="276386" y="209627"/>
                    <a:pt x="245061" y="207574"/>
                  </a:cubicBezTo>
                  <a:close/>
                </a:path>
              </a:pathLst>
            </a:custGeom>
            <a:solidFill>
              <a:srgbClr val="464B4C"/>
            </a:solidFill>
            <a:ln w="51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0" name="Freeform: Shape 4429">
              <a:extLst>
                <a:ext uri="{FF2B5EF4-FFF2-40B4-BE49-F238E27FC236}">
                  <a16:creationId xmlns:a16="http://schemas.microsoft.com/office/drawing/2014/main" id="{1C8CFC7D-2029-4D00-A195-B9DA7CF7243D}"/>
                </a:ext>
              </a:extLst>
            </p:cNvPr>
            <p:cNvSpPr/>
            <p:nvPr/>
          </p:nvSpPr>
          <p:spPr>
            <a:xfrm>
              <a:off x="6366841" y="12321954"/>
              <a:ext cx="159353" cy="159353"/>
            </a:xfrm>
            <a:custGeom>
              <a:avLst/>
              <a:gdLst>
                <a:gd name="connsiteX0" fmla="*/ 178192 w 205409"/>
                <a:gd name="connsiteY0" fmla="*/ 108353 h 205409"/>
                <a:gd name="connsiteX1" fmla="*/ 108353 w 205409"/>
                <a:gd name="connsiteY1" fmla="*/ 178192 h 205409"/>
                <a:gd name="connsiteX2" fmla="*/ 38514 w 205409"/>
                <a:gd name="connsiteY2" fmla="*/ 108353 h 205409"/>
                <a:gd name="connsiteX3" fmla="*/ 108353 w 205409"/>
                <a:gd name="connsiteY3" fmla="*/ 38514 h 205409"/>
                <a:gd name="connsiteX4" fmla="*/ 178192 w 205409"/>
                <a:gd name="connsiteY4" fmla="*/ 108353 h 20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09" h="205409">
                  <a:moveTo>
                    <a:pt x="178192" y="108353"/>
                  </a:moveTo>
                  <a:cubicBezTo>
                    <a:pt x="178192" y="146868"/>
                    <a:pt x="146868" y="178192"/>
                    <a:pt x="108353" y="178192"/>
                  </a:cubicBezTo>
                  <a:cubicBezTo>
                    <a:pt x="69839" y="178192"/>
                    <a:pt x="38514" y="146868"/>
                    <a:pt x="38514" y="108353"/>
                  </a:cubicBezTo>
                  <a:cubicBezTo>
                    <a:pt x="38514" y="69839"/>
                    <a:pt x="69839" y="38514"/>
                    <a:pt x="108353" y="38514"/>
                  </a:cubicBezTo>
                  <a:cubicBezTo>
                    <a:pt x="146868" y="38514"/>
                    <a:pt x="178192" y="69839"/>
                    <a:pt x="178192" y="108353"/>
                  </a:cubicBezTo>
                  <a:close/>
                </a:path>
              </a:pathLst>
            </a:custGeom>
            <a:solidFill>
              <a:srgbClr val="2B2F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1" name="Freeform: Shape 4430">
              <a:extLst>
                <a:ext uri="{FF2B5EF4-FFF2-40B4-BE49-F238E27FC236}">
                  <a16:creationId xmlns:a16="http://schemas.microsoft.com/office/drawing/2014/main" id="{7CBFF051-812B-46B2-859E-D8EDEE48A3BB}"/>
                </a:ext>
              </a:extLst>
            </p:cNvPr>
            <p:cNvSpPr/>
            <p:nvPr/>
          </p:nvSpPr>
          <p:spPr>
            <a:xfrm>
              <a:off x="6395524" y="12329123"/>
              <a:ext cx="119515" cy="119515"/>
            </a:xfrm>
            <a:custGeom>
              <a:avLst/>
              <a:gdLst>
                <a:gd name="connsiteX0" fmla="*/ 76001 w 154056"/>
                <a:gd name="connsiteY0" fmla="*/ 38514 h 154056"/>
                <a:gd name="connsiteX1" fmla="*/ 103732 w 154056"/>
                <a:gd name="connsiteY1" fmla="*/ 89353 h 154056"/>
                <a:gd name="connsiteX2" fmla="*/ 43136 w 154056"/>
                <a:gd name="connsiteY2" fmla="*/ 149949 h 154056"/>
                <a:gd name="connsiteX3" fmla="*/ 38514 w 154056"/>
                <a:gd name="connsiteY3" fmla="*/ 149949 h 154056"/>
                <a:gd name="connsiteX4" fmla="*/ 70866 w 154056"/>
                <a:gd name="connsiteY4" fmla="*/ 159706 h 154056"/>
                <a:gd name="connsiteX5" fmla="*/ 131462 w 154056"/>
                <a:gd name="connsiteY5" fmla="*/ 99110 h 154056"/>
                <a:gd name="connsiteX6" fmla="*/ 76001 w 154056"/>
                <a:gd name="connsiteY6" fmla="*/ 38514 h 15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56" h="154056">
                  <a:moveTo>
                    <a:pt x="76001" y="38514"/>
                  </a:moveTo>
                  <a:cubicBezTo>
                    <a:pt x="92948" y="49299"/>
                    <a:pt x="103732" y="67785"/>
                    <a:pt x="103732" y="89353"/>
                  </a:cubicBezTo>
                  <a:cubicBezTo>
                    <a:pt x="103732" y="122732"/>
                    <a:pt x="76515" y="149949"/>
                    <a:pt x="43136" y="149949"/>
                  </a:cubicBezTo>
                  <a:cubicBezTo>
                    <a:pt x="41595" y="149949"/>
                    <a:pt x="40055" y="149949"/>
                    <a:pt x="38514" y="149949"/>
                  </a:cubicBezTo>
                  <a:cubicBezTo>
                    <a:pt x="47758" y="156111"/>
                    <a:pt x="59055" y="159706"/>
                    <a:pt x="70866" y="159706"/>
                  </a:cubicBezTo>
                  <a:cubicBezTo>
                    <a:pt x="104245" y="159706"/>
                    <a:pt x="131462" y="132489"/>
                    <a:pt x="131462" y="99110"/>
                  </a:cubicBezTo>
                  <a:cubicBezTo>
                    <a:pt x="131975" y="67271"/>
                    <a:pt x="107326" y="41082"/>
                    <a:pt x="76001" y="38514"/>
                  </a:cubicBezTo>
                  <a:close/>
                </a:path>
              </a:pathLst>
            </a:custGeom>
            <a:solidFill>
              <a:srgbClr val="464B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7DDD44-8051-44B7-A9DF-79BF461CD7A7}"/>
                </a:ext>
              </a:extLst>
            </p:cNvPr>
            <p:cNvGrpSpPr/>
            <p:nvPr/>
          </p:nvGrpSpPr>
          <p:grpSpPr>
            <a:xfrm>
              <a:off x="17203925" y="7020587"/>
              <a:ext cx="1673208" cy="2235327"/>
              <a:chOff x="17201758" y="7019774"/>
              <a:chExt cx="1673014" cy="2235068"/>
            </a:xfrm>
          </p:grpSpPr>
          <p:sp>
            <p:nvSpPr>
              <p:cNvPr id="4432" name="Freeform: Shape 4431">
                <a:extLst>
                  <a:ext uri="{FF2B5EF4-FFF2-40B4-BE49-F238E27FC236}">
                    <a16:creationId xmlns:a16="http://schemas.microsoft.com/office/drawing/2014/main" id="{46AA8BF9-F388-47DD-BB8D-DAE2075A7576}"/>
                  </a:ext>
                </a:extLst>
              </p:cNvPr>
              <p:cNvSpPr/>
              <p:nvPr/>
            </p:nvSpPr>
            <p:spPr>
              <a:xfrm>
                <a:off x="17341611" y="8415148"/>
                <a:ext cx="358503" cy="358503"/>
              </a:xfrm>
              <a:custGeom>
                <a:avLst/>
                <a:gdLst>
                  <a:gd name="connsiteX0" fmla="*/ 249683 w 462170"/>
                  <a:gd name="connsiteY0" fmla="*/ 207574 h 462170"/>
                  <a:gd name="connsiteX1" fmla="*/ 257898 w 462170"/>
                  <a:gd name="connsiteY1" fmla="*/ 232736 h 462170"/>
                  <a:gd name="connsiteX2" fmla="*/ 283574 w 462170"/>
                  <a:gd name="connsiteY2" fmla="*/ 240439 h 462170"/>
                  <a:gd name="connsiteX3" fmla="*/ 262007 w 462170"/>
                  <a:gd name="connsiteY3" fmla="*/ 256358 h 462170"/>
                  <a:gd name="connsiteX4" fmla="*/ 263033 w 462170"/>
                  <a:gd name="connsiteY4" fmla="*/ 283062 h 462170"/>
                  <a:gd name="connsiteX5" fmla="*/ 241466 w 462170"/>
                  <a:gd name="connsiteY5" fmla="*/ 267656 h 462170"/>
                  <a:gd name="connsiteX6" fmla="*/ 216303 w 462170"/>
                  <a:gd name="connsiteY6" fmla="*/ 276386 h 462170"/>
                  <a:gd name="connsiteX7" fmla="*/ 224007 w 462170"/>
                  <a:gd name="connsiteY7" fmla="*/ 251223 h 462170"/>
                  <a:gd name="connsiteX8" fmla="*/ 207574 w 462170"/>
                  <a:gd name="connsiteY8" fmla="*/ 230169 h 462170"/>
                  <a:gd name="connsiteX9" fmla="*/ 234790 w 462170"/>
                  <a:gd name="connsiteY9" fmla="*/ 229655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49683" y="207574"/>
                    </a:moveTo>
                    <a:lnTo>
                      <a:pt x="257898" y="232736"/>
                    </a:lnTo>
                    <a:lnTo>
                      <a:pt x="283574" y="240439"/>
                    </a:lnTo>
                    <a:lnTo>
                      <a:pt x="262007" y="256358"/>
                    </a:lnTo>
                    <a:lnTo>
                      <a:pt x="263033" y="283062"/>
                    </a:lnTo>
                    <a:lnTo>
                      <a:pt x="241466" y="267656"/>
                    </a:lnTo>
                    <a:lnTo>
                      <a:pt x="216303" y="276386"/>
                    </a:lnTo>
                    <a:lnTo>
                      <a:pt x="224007" y="251223"/>
                    </a:lnTo>
                    <a:lnTo>
                      <a:pt x="207574" y="230169"/>
                    </a:lnTo>
                    <a:lnTo>
                      <a:pt x="234790" y="229655"/>
                    </a:lnTo>
                    <a:close/>
                  </a:path>
                </a:pathLst>
              </a:custGeom>
              <a:solidFill>
                <a:srgbClr val="F9DD3A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3" name="Freeform: Shape 4432">
                <a:extLst>
                  <a:ext uri="{FF2B5EF4-FFF2-40B4-BE49-F238E27FC236}">
                    <a16:creationId xmlns:a16="http://schemas.microsoft.com/office/drawing/2014/main" id="{9D8BCDEA-3B31-4B8B-B322-447EC5F00662}"/>
                  </a:ext>
                </a:extLst>
              </p:cNvPr>
              <p:cNvSpPr/>
              <p:nvPr/>
            </p:nvSpPr>
            <p:spPr>
              <a:xfrm>
                <a:off x="17787748" y="8537836"/>
                <a:ext cx="478004" cy="717006"/>
              </a:xfrm>
              <a:custGeom>
                <a:avLst/>
                <a:gdLst>
                  <a:gd name="connsiteX0" fmla="*/ 207573 w 616227"/>
                  <a:gd name="connsiteY0" fmla="*/ 207574 h 924340"/>
                  <a:gd name="connsiteX1" fmla="*/ 420172 w 616227"/>
                  <a:gd name="connsiteY1" fmla="*/ 207574 h 924340"/>
                  <a:gd name="connsiteX2" fmla="*/ 420172 w 616227"/>
                  <a:gd name="connsiteY2" fmla="*/ 733935 h 924340"/>
                  <a:gd name="connsiteX3" fmla="*/ 207573 w 616227"/>
                  <a:gd name="connsiteY3" fmla="*/ 733935 h 92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227" h="924340">
                    <a:moveTo>
                      <a:pt x="207573" y="207574"/>
                    </a:moveTo>
                    <a:lnTo>
                      <a:pt x="420172" y="207574"/>
                    </a:lnTo>
                    <a:lnTo>
                      <a:pt x="420172" y="733935"/>
                    </a:lnTo>
                    <a:lnTo>
                      <a:pt x="207573" y="733935"/>
                    </a:lnTo>
                    <a:close/>
                  </a:path>
                </a:pathLst>
              </a:custGeom>
              <a:solidFill>
                <a:srgbClr val="6E6049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4" name="Freeform: Shape 4433">
                <a:extLst>
                  <a:ext uri="{FF2B5EF4-FFF2-40B4-BE49-F238E27FC236}">
                    <a16:creationId xmlns:a16="http://schemas.microsoft.com/office/drawing/2014/main" id="{D10FA345-3F35-41D0-A751-C963690A57E1}"/>
                  </a:ext>
                </a:extLst>
              </p:cNvPr>
              <p:cNvSpPr/>
              <p:nvPr/>
            </p:nvSpPr>
            <p:spPr>
              <a:xfrm>
                <a:off x="17844312" y="8537836"/>
                <a:ext cx="478004" cy="717006"/>
              </a:xfrm>
              <a:custGeom>
                <a:avLst/>
                <a:gdLst>
                  <a:gd name="connsiteX0" fmla="*/ 207574 w 616227"/>
                  <a:gd name="connsiteY0" fmla="*/ 207574 h 924340"/>
                  <a:gd name="connsiteX1" fmla="*/ 420173 w 616227"/>
                  <a:gd name="connsiteY1" fmla="*/ 207574 h 924340"/>
                  <a:gd name="connsiteX2" fmla="*/ 420173 w 616227"/>
                  <a:gd name="connsiteY2" fmla="*/ 733935 h 924340"/>
                  <a:gd name="connsiteX3" fmla="*/ 207574 w 616227"/>
                  <a:gd name="connsiteY3" fmla="*/ 733935 h 92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227" h="924340">
                    <a:moveTo>
                      <a:pt x="207574" y="207574"/>
                    </a:moveTo>
                    <a:lnTo>
                      <a:pt x="420173" y="207574"/>
                    </a:lnTo>
                    <a:lnTo>
                      <a:pt x="420173" y="733935"/>
                    </a:lnTo>
                    <a:lnTo>
                      <a:pt x="207574" y="733935"/>
                    </a:lnTo>
                    <a:close/>
                  </a:path>
                </a:pathLst>
              </a:custGeom>
              <a:solidFill>
                <a:srgbClr val="564436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5" name="Freeform: Shape 4434">
                <a:extLst>
                  <a:ext uri="{FF2B5EF4-FFF2-40B4-BE49-F238E27FC236}">
                    <a16:creationId xmlns:a16="http://schemas.microsoft.com/office/drawing/2014/main" id="{70A00EFB-B40C-439E-9971-0705FF29061A}"/>
                  </a:ext>
                </a:extLst>
              </p:cNvPr>
              <p:cNvSpPr/>
              <p:nvPr/>
            </p:nvSpPr>
            <p:spPr>
              <a:xfrm>
                <a:off x="17201758" y="7518293"/>
                <a:ext cx="1673014" cy="1434012"/>
              </a:xfrm>
              <a:custGeom>
                <a:avLst/>
                <a:gdLst>
                  <a:gd name="connsiteX0" fmla="*/ 1038500 w 2156795"/>
                  <a:gd name="connsiteY0" fmla="*/ 242237 h 1848681"/>
                  <a:gd name="connsiteX1" fmla="*/ 1151476 w 2156795"/>
                  <a:gd name="connsiteY1" fmla="*/ 242237 h 1848681"/>
                  <a:gd name="connsiteX2" fmla="*/ 1496049 w 2156795"/>
                  <a:gd name="connsiteY2" fmla="*/ 888762 h 1848681"/>
                  <a:gd name="connsiteX3" fmla="*/ 1970545 w 2156795"/>
                  <a:gd name="connsiteY3" fmla="*/ 1547098 h 1848681"/>
                  <a:gd name="connsiteX4" fmla="*/ 1920219 w 2156795"/>
                  <a:gd name="connsiteY4" fmla="*/ 1648262 h 1848681"/>
                  <a:gd name="connsiteX5" fmla="*/ 1095502 w 2156795"/>
                  <a:gd name="connsiteY5" fmla="*/ 1648262 h 1848681"/>
                  <a:gd name="connsiteX6" fmla="*/ 270785 w 2156795"/>
                  <a:gd name="connsiteY6" fmla="*/ 1648262 h 1848681"/>
                  <a:gd name="connsiteX7" fmla="*/ 220459 w 2156795"/>
                  <a:gd name="connsiteY7" fmla="*/ 1547098 h 1848681"/>
                  <a:gd name="connsiteX8" fmla="*/ 694953 w 2156795"/>
                  <a:gd name="connsiteY8" fmla="*/ 888762 h 1848681"/>
                  <a:gd name="connsiteX9" fmla="*/ 1038500 w 2156795"/>
                  <a:gd name="connsiteY9" fmla="*/ 242237 h 184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56795" h="1848681">
                    <a:moveTo>
                      <a:pt x="1038500" y="242237"/>
                    </a:moveTo>
                    <a:cubicBezTo>
                      <a:pt x="1062123" y="196019"/>
                      <a:pt x="1127854" y="196019"/>
                      <a:pt x="1151476" y="242237"/>
                    </a:cubicBezTo>
                    <a:cubicBezTo>
                      <a:pt x="1240316" y="418888"/>
                      <a:pt x="1411832" y="754732"/>
                      <a:pt x="1496049" y="888762"/>
                    </a:cubicBezTo>
                    <a:cubicBezTo>
                      <a:pt x="1585403" y="1031521"/>
                      <a:pt x="1841650" y="1375068"/>
                      <a:pt x="1970545" y="1547098"/>
                    </a:cubicBezTo>
                    <a:cubicBezTo>
                      <a:pt x="2001869" y="1588693"/>
                      <a:pt x="1972086" y="1648262"/>
                      <a:pt x="1920219" y="1648262"/>
                    </a:cubicBezTo>
                    <a:lnTo>
                      <a:pt x="1095502" y="1648262"/>
                    </a:lnTo>
                    <a:lnTo>
                      <a:pt x="270785" y="1648262"/>
                    </a:lnTo>
                    <a:cubicBezTo>
                      <a:pt x="218404" y="1648262"/>
                      <a:pt x="189135" y="1588693"/>
                      <a:pt x="220459" y="1547098"/>
                    </a:cubicBezTo>
                    <a:cubicBezTo>
                      <a:pt x="349353" y="1375581"/>
                      <a:pt x="605601" y="1032034"/>
                      <a:pt x="694953" y="888762"/>
                    </a:cubicBezTo>
                    <a:cubicBezTo>
                      <a:pt x="778145" y="754732"/>
                      <a:pt x="949662" y="418888"/>
                      <a:pt x="1038500" y="242237"/>
                    </a:cubicBezTo>
                    <a:close/>
                  </a:path>
                </a:pathLst>
              </a:custGeom>
              <a:solidFill>
                <a:srgbClr val="12D6B9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6" name="Freeform: Shape 4435">
                <a:extLst>
                  <a:ext uri="{FF2B5EF4-FFF2-40B4-BE49-F238E27FC236}">
                    <a16:creationId xmlns:a16="http://schemas.microsoft.com/office/drawing/2014/main" id="{D160C82B-387A-4529-A8FA-4D7A0F5CDB5E}"/>
                  </a:ext>
                </a:extLst>
              </p:cNvPr>
              <p:cNvSpPr/>
              <p:nvPr/>
            </p:nvSpPr>
            <p:spPr>
              <a:xfrm>
                <a:off x="17432432" y="8207216"/>
                <a:ext cx="1274678" cy="438170"/>
              </a:xfrm>
              <a:custGeom>
                <a:avLst/>
                <a:gdLst>
                  <a:gd name="connsiteX0" fmla="*/ 254817 w 1643272"/>
                  <a:gd name="connsiteY0" fmla="*/ 207574 h 564875"/>
                  <a:gd name="connsiteX1" fmla="*/ 207574 w 1643272"/>
                  <a:gd name="connsiteY1" fmla="*/ 273305 h 564875"/>
                  <a:gd name="connsiteX2" fmla="*/ 1458514 w 1643272"/>
                  <a:gd name="connsiteY2" fmla="*/ 370360 h 564875"/>
                  <a:gd name="connsiteX3" fmla="*/ 1340405 w 1643272"/>
                  <a:gd name="connsiteY3" fmla="*/ 207574 h 564875"/>
                  <a:gd name="connsiteX4" fmla="*/ 254817 w 1643272"/>
                  <a:gd name="connsiteY4" fmla="*/ 207574 h 56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272" h="564875">
                    <a:moveTo>
                      <a:pt x="254817" y="207574"/>
                    </a:moveTo>
                    <a:cubicBezTo>
                      <a:pt x="239412" y="229142"/>
                      <a:pt x="223493" y="250709"/>
                      <a:pt x="207574" y="273305"/>
                    </a:cubicBezTo>
                    <a:lnTo>
                      <a:pt x="1458514" y="370360"/>
                    </a:lnTo>
                    <a:cubicBezTo>
                      <a:pt x="1417947" y="315413"/>
                      <a:pt x="1377892" y="259953"/>
                      <a:pt x="1340405" y="207574"/>
                    </a:cubicBezTo>
                    <a:lnTo>
                      <a:pt x="254817" y="207574"/>
                    </a:lnTo>
                    <a:close/>
                  </a:path>
                </a:pathLst>
              </a:custGeom>
              <a:solidFill>
                <a:srgbClr val="248E82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7" name="Freeform: Shape 4436">
                <a:extLst>
                  <a:ext uri="{FF2B5EF4-FFF2-40B4-BE49-F238E27FC236}">
                    <a16:creationId xmlns:a16="http://schemas.microsoft.com/office/drawing/2014/main" id="{CE431320-5E19-4A94-A896-1CE8F1FDADD8}"/>
                  </a:ext>
                </a:extLst>
              </p:cNvPr>
              <p:cNvSpPr/>
              <p:nvPr/>
            </p:nvSpPr>
            <p:spPr>
              <a:xfrm>
                <a:off x="17334621" y="7340933"/>
                <a:ext cx="1394179" cy="1195010"/>
              </a:xfrm>
              <a:custGeom>
                <a:avLst/>
                <a:gdLst>
                  <a:gd name="connsiteX0" fmla="*/ 878003 w 1797329"/>
                  <a:gd name="connsiteY0" fmla="*/ 235689 h 1540568"/>
                  <a:gd name="connsiteX1" fmla="*/ 968896 w 1797329"/>
                  <a:gd name="connsiteY1" fmla="*/ 235689 h 1540568"/>
                  <a:gd name="connsiteX2" fmla="*/ 1246712 w 1797329"/>
                  <a:gd name="connsiteY2" fmla="*/ 756915 h 1540568"/>
                  <a:gd name="connsiteX3" fmla="*/ 1629286 w 1797329"/>
                  <a:gd name="connsiteY3" fmla="*/ 1287897 h 1540568"/>
                  <a:gd name="connsiteX4" fmla="*/ 1588719 w 1797329"/>
                  <a:gd name="connsiteY4" fmla="*/ 1369548 h 1540568"/>
                  <a:gd name="connsiteX5" fmla="*/ 923706 w 1797329"/>
                  <a:gd name="connsiteY5" fmla="*/ 1369548 h 1540568"/>
                  <a:gd name="connsiteX6" fmla="*/ 258695 w 1797329"/>
                  <a:gd name="connsiteY6" fmla="*/ 1369548 h 1540568"/>
                  <a:gd name="connsiteX7" fmla="*/ 218126 w 1797329"/>
                  <a:gd name="connsiteY7" fmla="*/ 1287897 h 1540568"/>
                  <a:gd name="connsiteX8" fmla="*/ 600700 w 1797329"/>
                  <a:gd name="connsiteY8" fmla="*/ 756915 h 1540568"/>
                  <a:gd name="connsiteX9" fmla="*/ 878003 w 1797329"/>
                  <a:gd name="connsiteY9" fmla="*/ 235689 h 154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97329" h="1540568">
                    <a:moveTo>
                      <a:pt x="878003" y="235689"/>
                    </a:moveTo>
                    <a:cubicBezTo>
                      <a:pt x="897003" y="198202"/>
                      <a:pt x="950409" y="198202"/>
                      <a:pt x="968896" y="235689"/>
                    </a:cubicBezTo>
                    <a:cubicBezTo>
                      <a:pt x="1040789" y="377935"/>
                      <a:pt x="1178927" y="649075"/>
                      <a:pt x="1246712" y="756915"/>
                    </a:cubicBezTo>
                    <a:cubicBezTo>
                      <a:pt x="1318605" y="871944"/>
                      <a:pt x="1525041" y="1149246"/>
                      <a:pt x="1629286" y="1287897"/>
                    </a:cubicBezTo>
                    <a:cubicBezTo>
                      <a:pt x="1654449" y="1321276"/>
                      <a:pt x="1630314" y="1369548"/>
                      <a:pt x="1588719" y="1369548"/>
                    </a:cubicBezTo>
                    <a:lnTo>
                      <a:pt x="923706" y="1369548"/>
                    </a:lnTo>
                    <a:lnTo>
                      <a:pt x="258695" y="1369548"/>
                    </a:lnTo>
                    <a:cubicBezTo>
                      <a:pt x="216586" y="1369548"/>
                      <a:pt x="192450" y="1321790"/>
                      <a:pt x="218126" y="1287897"/>
                    </a:cubicBezTo>
                    <a:cubicBezTo>
                      <a:pt x="322371" y="1149246"/>
                      <a:pt x="528807" y="872457"/>
                      <a:pt x="600700" y="756915"/>
                    </a:cubicBezTo>
                    <a:cubicBezTo>
                      <a:pt x="667971" y="649075"/>
                      <a:pt x="806623" y="377935"/>
                      <a:pt x="878003" y="235689"/>
                    </a:cubicBezTo>
                    <a:close/>
                  </a:path>
                </a:pathLst>
              </a:custGeom>
              <a:solidFill>
                <a:srgbClr val="1FB8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8" name="Freeform: Shape 4437">
                <a:extLst>
                  <a:ext uri="{FF2B5EF4-FFF2-40B4-BE49-F238E27FC236}">
                    <a16:creationId xmlns:a16="http://schemas.microsoft.com/office/drawing/2014/main" id="{3D421B85-0D36-4739-9753-E590E373851E}"/>
                  </a:ext>
                </a:extLst>
              </p:cNvPr>
              <p:cNvSpPr/>
              <p:nvPr/>
            </p:nvSpPr>
            <p:spPr>
              <a:xfrm>
                <a:off x="17506920" y="7907667"/>
                <a:ext cx="1115343" cy="398337"/>
              </a:xfrm>
              <a:custGeom>
                <a:avLst/>
                <a:gdLst>
                  <a:gd name="connsiteX0" fmla="*/ 253790 w 1437863"/>
                  <a:gd name="connsiteY0" fmla="*/ 207574 h 513522"/>
                  <a:gd name="connsiteX1" fmla="*/ 207574 w 1437863"/>
                  <a:gd name="connsiteY1" fmla="*/ 271251 h 513522"/>
                  <a:gd name="connsiteX2" fmla="*/ 1254646 w 1437863"/>
                  <a:gd name="connsiteY2" fmla="*/ 352901 h 513522"/>
                  <a:gd name="connsiteX3" fmla="*/ 1148860 w 1437863"/>
                  <a:gd name="connsiteY3" fmla="*/ 208087 h 513522"/>
                  <a:gd name="connsiteX4" fmla="*/ 253790 w 1437863"/>
                  <a:gd name="connsiteY4" fmla="*/ 208087 h 513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7863" h="513522">
                    <a:moveTo>
                      <a:pt x="253790" y="207574"/>
                    </a:moveTo>
                    <a:cubicBezTo>
                      <a:pt x="238898" y="228115"/>
                      <a:pt x="223493" y="249683"/>
                      <a:pt x="207574" y="271251"/>
                    </a:cubicBezTo>
                    <a:lnTo>
                      <a:pt x="1254646" y="352901"/>
                    </a:lnTo>
                    <a:cubicBezTo>
                      <a:pt x="1219214" y="304629"/>
                      <a:pt x="1182753" y="254818"/>
                      <a:pt x="1148860" y="208087"/>
                    </a:cubicBezTo>
                    <a:lnTo>
                      <a:pt x="253790" y="208087"/>
                    </a:lnTo>
                    <a:close/>
                  </a:path>
                </a:pathLst>
              </a:custGeom>
              <a:solidFill>
                <a:srgbClr val="248E82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9" name="Freeform: Shape 4438">
                <a:extLst>
                  <a:ext uri="{FF2B5EF4-FFF2-40B4-BE49-F238E27FC236}">
                    <a16:creationId xmlns:a16="http://schemas.microsoft.com/office/drawing/2014/main" id="{7E3962FB-E846-4131-B366-B31B6231DD71}"/>
                  </a:ext>
                </a:extLst>
              </p:cNvPr>
              <p:cNvSpPr/>
              <p:nvPr/>
            </p:nvSpPr>
            <p:spPr>
              <a:xfrm>
                <a:off x="17440657" y="7208487"/>
                <a:ext cx="1195010" cy="1035675"/>
              </a:xfrm>
              <a:custGeom>
                <a:avLst/>
                <a:gdLst>
                  <a:gd name="connsiteX0" fmla="*/ 750034 w 1540568"/>
                  <a:gd name="connsiteY0" fmla="*/ 230297 h 1335159"/>
                  <a:gd name="connsiteX1" fmla="*/ 823468 w 1540568"/>
                  <a:gd name="connsiteY1" fmla="*/ 230297 h 1335159"/>
                  <a:gd name="connsiteX2" fmla="*/ 1047878 w 1540568"/>
                  <a:gd name="connsiteY2" fmla="*/ 651386 h 1335159"/>
                  <a:gd name="connsiteX3" fmla="*/ 1357019 w 1540568"/>
                  <a:gd name="connsiteY3" fmla="*/ 1080177 h 1335159"/>
                  <a:gd name="connsiteX4" fmla="*/ 1324152 w 1540568"/>
                  <a:gd name="connsiteY4" fmla="*/ 1145908 h 1335159"/>
                  <a:gd name="connsiteX5" fmla="*/ 786494 w 1540568"/>
                  <a:gd name="connsiteY5" fmla="*/ 1145908 h 1335159"/>
                  <a:gd name="connsiteX6" fmla="*/ 248836 w 1540568"/>
                  <a:gd name="connsiteY6" fmla="*/ 1145908 h 1335159"/>
                  <a:gd name="connsiteX7" fmla="*/ 215971 w 1540568"/>
                  <a:gd name="connsiteY7" fmla="*/ 1080177 h 1335159"/>
                  <a:gd name="connsiteX8" fmla="*/ 525111 w 1540568"/>
                  <a:gd name="connsiteY8" fmla="*/ 651386 h 1335159"/>
                  <a:gd name="connsiteX9" fmla="*/ 750034 w 1540568"/>
                  <a:gd name="connsiteY9" fmla="*/ 230297 h 133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0568" h="1335159">
                    <a:moveTo>
                      <a:pt x="750034" y="230297"/>
                    </a:moveTo>
                    <a:cubicBezTo>
                      <a:pt x="765441" y="199999"/>
                      <a:pt x="808577" y="199999"/>
                      <a:pt x="823468" y="230297"/>
                    </a:cubicBezTo>
                    <a:cubicBezTo>
                      <a:pt x="881496" y="345326"/>
                      <a:pt x="993444" y="564087"/>
                      <a:pt x="1047878" y="651386"/>
                    </a:cubicBezTo>
                    <a:cubicBezTo>
                      <a:pt x="1105905" y="744333"/>
                      <a:pt x="1272800" y="968229"/>
                      <a:pt x="1357019" y="1080177"/>
                    </a:cubicBezTo>
                    <a:cubicBezTo>
                      <a:pt x="1377559" y="1107394"/>
                      <a:pt x="1358045" y="1145908"/>
                      <a:pt x="1324152" y="1145908"/>
                    </a:cubicBezTo>
                    <a:lnTo>
                      <a:pt x="786494" y="1145908"/>
                    </a:lnTo>
                    <a:lnTo>
                      <a:pt x="248836" y="1145908"/>
                    </a:lnTo>
                    <a:cubicBezTo>
                      <a:pt x="214944" y="1145908"/>
                      <a:pt x="195430" y="1106880"/>
                      <a:pt x="215971" y="1080177"/>
                    </a:cubicBezTo>
                    <a:cubicBezTo>
                      <a:pt x="300188" y="968229"/>
                      <a:pt x="467083" y="744333"/>
                      <a:pt x="525111" y="651386"/>
                    </a:cubicBezTo>
                    <a:cubicBezTo>
                      <a:pt x="580572" y="564087"/>
                      <a:pt x="692006" y="345326"/>
                      <a:pt x="750034" y="230297"/>
                    </a:cubicBezTo>
                    <a:close/>
                  </a:path>
                </a:pathLst>
              </a:custGeom>
              <a:solidFill>
                <a:srgbClr val="12D6B9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0" name="Freeform: Shape 4439">
                <a:extLst>
                  <a:ext uri="{FF2B5EF4-FFF2-40B4-BE49-F238E27FC236}">
                    <a16:creationId xmlns:a16="http://schemas.microsoft.com/office/drawing/2014/main" id="{30521421-051B-4EAA-87A8-FA4D499EF867}"/>
                  </a:ext>
                </a:extLst>
              </p:cNvPr>
              <p:cNvSpPr/>
              <p:nvPr/>
            </p:nvSpPr>
            <p:spPr>
              <a:xfrm>
                <a:off x="18179399" y="7711771"/>
                <a:ext cx="79668" cy="79668"/>
              </a:xfrm>
              <a:custGeom>
                <a:avLst/>
                <a:gdLst>
                  <a:gd name="connsiteX0" fmla="*/ 46731 w 102704"/>
                  <a:gd name="connsiteY0" fmla="*/ 43136 h 102704"/>
                  <a:gd name="connsiteX1" fmla="*/ 69326 w 102704"/>
                  <a:gd name="connsiteY1" fmla="*/ 51866 h 102704"/>
                  <a:gd name="connsiteX2" fmla="*/ 89352 w 102704"/>
                  <a:gd name="connsiteY2" fmla="*/ 38514 h 102704"/>
                  <a:gd name="connsiteX3" fmla="*/ 88326 w 102704"/>
                  <a:gd name="connsiteY3" fmla="*/ 62650 h 102704"/>
                  <a:gd name="connsiteX4" fmla="*/ 107326 w 102704"/>
                  <a:gd name="connsiteY4" fmla="*/ 77542 h 102704"/>
                  <a:gd name="connsiteX5" fmla="*/ 83704 w 102704"/>
                  <a:gd name="connsiteY5" fmla="*/ 83704 h 102704"/>
                  <a:gd name="connsiteX6" fmla="*/ 75488 w 102704"/>
                  <a:gd name="connsiteY6" fmla="*/ 106299 h 102704"/>
                  <a:gd name="connsiteX7" fmla="*/ 62650 w 102704"/>
                  <a:gd name="connsiteY7" fmla="*/ 85758 h 102704"/>
                  <a:gd name="connsiteX8" fmla="*/ 38514 w 102704"/>
                  <a:gd name="connsiteY8" fmla="*/ 85245 h 102704"/>
                  <a:gd name="connsiteX9" fmla="*/ 53407 w 102704"/>
                  <a:gd name="connsiteY9" fmla="*/ 66244 h 102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04" h="102704">
                    <a:moveTo>
                      <a:pt x="46731" y="43136"/>
                    </a:moveTo>
                    <a:lnTo>
                      <a:pt x="69326" y="51866"/>
                    </a:lnTo>
                    <a:lnTo>
                      <a:pt x="89352" y="38514"/>
                    </a:lnTo>
                    <a:lnTo>
                      <a:pt x="88326" y="62650"/>
                    </a:lnTo>
                    <a:lnTo>
                      <a:pt x="107326" y="77542"/>
                    </a:lnTo>
                    <a:lnTo>
                      <a:pt x="83704" y="83704"/>
                    </a:lnTo>
                    <a:lnTo>
                      <a:pt x="75488" y="106299"/>
                    </a:lnTo>
                    <a:lnTo>
                      <a:pt x="62650" y="85758"/>
                    </a:lnTo>
                    <a:lnTo>
                      <a:pt x="38514" y="85245"/>
                    </a:lnTo>
                    <a:lnTo>
                      <a:pt x="53407" y="66244"/>
                    </a:lnTo>
                    <a:close/>
                  </a:path>
                </a:pathLst>
              </a:custGeom>
              <a:solidFill>
                <a:srgbClr val="F9D4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1" name="Freeform: Shape 4440">
                <a:extLst>
                  <a:ext uri="{FF2B5EF4-FFF2-40B4-BE49-F238E27FC236}">
                    <a16:creationId xmlns:a16="http://schemas.microsoft.com/office/drawing/2014/main" id="{DC11892A-A768-48B9-88CC-B5382337997D}"/>
                  </a:ext>
                </a:extLst>
              </p:cNvPr>
              <p:cNvSpPr/>
              <p:nvPr/>
            </p:nvSpPr>
            <p:spPr>
              <a:xfrm>
                <a:off x="18083798" y="7717348"/>
                <a:ext cx="79668" cy="79668"/>
              </a:xfrm>
              <a:custGeom>
                <a:avLst/>
                <a:gdLst>
                  <a:gd name="connsiteX0" fmla="*/ 79083 w 102704"/>
                  <a:gd name="connsiteY0" fmla="*/ 38514 h 102704"/>
                  <a:gd name="connsiteX1" fmla="*/ 82676 w 102704"/>
                  <a:gd name="connsiteY1" fmla="*/ 62650 h 102704"/>
                  <a:gd name="connsiteX2" fmla="*/ 104245 w 102704"/>
                  <a:gd name="connsiteY2" fmla="*/ 72921 h 102704"/>
                  <a:gd name="connsiteX3" fmla="*/ 82676 w 102704"/>
                  <a:gd name="connsiteY3" fmla="*/ 83704 h 102704"/>
                  <a:gd name="connsiteX4" fmla="*/ 79595 w 102704"/>
                  <a:gd name="connsiteY4" fmla="*/ 107840 h 102704"/>
                  <a:gd name="connsiteX5" fmla="*/ 62650 w 102704"/>
                  <a:gd name="connsiteY5" fmla="*/ 90894 h 102704"/>
                  <a:gd name="connsiteX6" fmla="*/ 39028 w 102704"/>
                  <a:gd name="connsiteY6" fmla="*/ 95002 h 102704"/>
                  <a:gd name="connsiteX7" fmla="*/ 49812 w 102704"/>
                  <a:gd name="connsiteY7" fmla="*/ 73434 h 102704"/>
                  <a:gd name="connsiteX8" fmla="*/ 38514 w 102704"/>
                  <a:gd name="connsiteY8" fmla="*/ 52380 h 102704"/>
                  <a:gd name="connsiteX9" fmla="*/ 62136 w 102704"/>
                  <a:gd name="connsiteY9" fmla="*/ 55974 h 102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04" h="102704">
                    <a:moveTo>
                      <a:pt x="79083" y="38514"/>
                    </a:moveTo>
                    <a:lnTo>
                      <a:pt x="82676" y="62650"/>
                    </a:lnTo>
                    <a:lnTo>
                      <a:pt x="104245" y="72921"/>
                    </a:lnTo>
                    <a:lnTo>
                      <a:pt x="82676" y="83704"/>
                    </a:lnTo>
                    <a:lnTo>
                      <a:pt x="79595" y="107840"/>
                    </a:lnTo>
                    <a:lnTo>
                      <a:pt x="62650" y="90894"/>
                    </a:lnTo>
                    <a:lnTo>
                      <a:pt x="39028" y="95002"/>
                    </a:lnTo>
                    <a:lnTo>
                      <a:pt x="49812" y="73434"/>
                    </a:lnTo>
                    <a:lnTo>
                      <a:pt x="38514" y="52380"/>
                    </a:lnTo>
                    <a:lnTo>
                      <a:pt x="62136" y="55974"/>
                    </a:lnTo>
                    <a:close/>
                  </a:path>
                </a:pathLst>
              </a:custGeom>
              <a:solidFill>
                <a:srgbClr val="F9D4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2" name="Freeform: Shape 4441">
                <a:extLst>
                  <a:ext uri="{FF2B5EF4-FFF2-40B4-BE49-F238E27FC236}">
                    <a16:creationId xmlns:a16="http://schemas.microsoft.com/office/drawing/2014/main" id="{FC5FD5C1-3327-401F-8046-651DB7CD3E0C}"/>
                  </a:ext>
                </a:extLst>
              </p:cNvPr>
              <p:cNvSpPr/>
              <p:nvPr/>
            </p:nvSpPr>
            <p:spPr>
              <a:xfrm>
                <a:off x="17986604" y="7698228"/>
                <a:ext cx="79668" cy="79668"/>
              </a:xfrm>
              <a:custGeom>
                <a:avLst/>
                <a:gdLst>
                  <a:gd name="connsiteX0" fmla="*/ 107840 w 102704"/>
                  <a:gd name="connsiteY0" fmla="*/ 63163 h 102704"/>
                  <a:gd name="connsiteX1" fmla="*/ 90893 w 102704"/>
                  <a:gd name="connsiteY1" fmla="*/ 80109 h 102704"/>
                  <a:gd name="connsiteX2" fmla="*/ 95002 w 102704"/>
                  <a:gd name="connsiteY2" fmla="*/ 104245 h 102704"/>
                  <a:gd name="connsiteX3" fmla="*/ 73433 w 102704"/>
                  <a:gd name="connsiteY3" fmla="*/ 92947 h 102704"/>
                  <a:gd name="connsiteX4" fmla="*/ 52379 w 102704"/>
                  <a:gd name="connsiteY4" fmla="*/ 104245 h 102704"/>
                  <a:gd name="connsiteX5" fmla="*/ 55974 w 102704"/>
                  <a:gd name="connsiteY5" fmla="*/ 80623 h 102704"/>
                  <a:gd name="connsiteX6" fmla="*/ 38514 w 102704"/>
                  <a:gd name="connsiteY6" fmla="*/ 63677 h 102704"/>
                  <a:gd name="connsiteX7" fmla="*/ 62650 w 102704"/>
                  <a:gd name="connsiteY7" fmla="*/ 60082 h 102704"/>
                  <a:gd name="connsiteX8" fmla="*/ 72921 w 102704"/>
                  <a:gd name="connsiteY8" fmla="*/ 38514 h 102704"/>
                  <a:gd name="connsiteX9" fmla="*/ 83704 w 102704"/>
                  <a:gd name="connsiteY9" fmla="*/ 60082 h 102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04" h="102704">
                    <a:moveTo>
                      <a:pt x="107840" y="63163"/>
                    </a:moveTo>
                    <a:lnTo>
                      <a:pt x="90893" y="80109"/>
                    </a:lnTo>
                    <a:lnTo>
                      <a:pt x="95002" y="104245"/>
                    </a:lnTo>
                    <a:lnTo>
                      <a:pt x="73433" y="92947"/>
                    </a:lnTo>
                    <a:lnTo>
                      <a:pt x="52379" y="104245"/>
                    </a:lnTo>
                    <a:lnTo>
                      <a:pt x="55974" y="80623"/>
                    </a:lnTo>
                    <a:lnTo>
                      <a:pt x="38514" y="63677"/>
                    </a:lnTo>
                    <a:lnTo>
                      <a:pt x="62650" y="60082"/>
                    </a:lnTo>
                    <a:lnTo>
                      <a:pt x="72921" y="38514"/>
                    </a:lnTo>
                    <a:lnTo>
                      <a:pt x="83704" y="60082"/>
                    </a:lnTo>
                    <a:close/>
                  </a:path>
                </a:pathLst>
              </a:custGeom>
              <a:solidFill>
                <a:srgbClr val="F9D4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3" name="Freeform: Shape 4442">
                <a:extLst>
                  <a:ext uri="{FF2B5EF4-FFF2-40B4-BE49-F238E27FC236}">
                    <a16:creationId xmlns:a16="http://schemas.microsoft.com/office/drawing/2014/main" id="{99BE8FD8-0AE2-48F5-89FD-097DA23E1E86}"/>
                  </a:ext>
                </a:extLst>
              </p:cNvPr>
              <p:cNvSpPr/>
              <p:nvPr/>
            </p:nvSpPr>
            <p:spPr>
              <a:xfrm>
                <a:off x="17909327" y="7655605"/>
                <a:ext cx="79668" cy="79668"/>
              </a:xfrm>
              <a:custGeom>
                <a:avLst/>
                <a:gdLst>
                  <a:gd name="connsiteX0" fmla="*/ 38514 w 102704"/>
                  <a:gd name="connsiteY0" fmla="*/ 69839 h 102704"/>
                  <a:gd name="connsiteX1" fmla="*/ 61109 w 102704"/>
                  <a:gd name="connsiteY1" fmla="*/ 61623 h 102704"/>
                  <a:gd name="connsiteX2" fmla="*/ 67785 w 102704"/>
                  <a:gd name="connsiteY2" fmla="*/ 38514 h 102704"/>
                  <a:gd name="connsiteX3" fmla="*/ 82164 w 102704"/>
                  <a:gd name="connsiteY3" fmla="*/ 57514 h 102704"/>
                  <a:gd name="connsiteX4" fmla="*/ 106300 w 102704"/>
                  <a:gd name="connsiteY4" fmla="*/ 55974 h 102704"/>
                  <a:gd name="connsiteX5" fmla="*/ 92947 w 102704"/>
                  <a:gd name="connsiteY5" fmla="*/ 76001 h 102704"/>
                  <a:gd name="connsiteX6" fmla="*/ 101678 w 102704"/>
                  <a:gd name="connsiteY6" fmla="*/ 98596 h 102704"/>
                  <a:gd name="connsiteX7" fmla="*/ 78055 w 102704"/>
                  <a:gd name="connsiteY7" fmla="*/ 91921 h 102704"/>
                  <a:gd name="connsiteX8" fmla="*/ 59569 w 102704"/>
                  <a:gd name="connsiteY8" fmla="*/ 107326 h 102704"/>
                  <a:gd name="connsiteX9" fmla="*/ 59055 w 102704"/>
                  <a:gd name="connsiteY9" fmla="*/ 82677 h 102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04" h="102704">
                    <a:moveTo>
                      <a:pt x="38514" y="69839"/>
                    </a:moveTo>
                    <a:lnTo>
                      <a:pt x="61109" y="61623"/>
                    </a:lnTo>
                    <a:lnTo>
                      <a:pt x="67785" y="38514"/>
                    </a:lnTo>
                    <a:lnTo>
                      <a:pt x="82164" y="57514"/>
                    </a:lnTo>
                    <a:lnTo>
                      <a:pt x="106300" y="55974"/>
                    </a:lnTo>
                    <a:lnTo>
                      <a:pt x="92947" y="76001"/>
                    </a:lnTo>
                    <a:lnTo>
                      <a:pt x="101678" y="98596"/>
                    </a:lnTo>
                    <a:lnTo>
                      <a:pt x="78055" y="91921"/>
                    </a:lnTo>
                    <a:lnTo>
                      <a:pt x="59569" y="107326"/>
                    </a:lnTo>
                    <a:lnTo>
                      <a:pt x="59055" y="82677"/>
                    </a:lnTo>
                    <a:close/>
                  </a:path>
                </a:pathLst>
              </a:custGeom>
              <a:solidFill>
                <a:srgbClr val="F9D4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4" name="Freeform: Shape 4443">
                <a:extLst>
                  <a:ext uri="{FF2B5EF4-FFF2-40B4-BE49-F238E27FC236}">
                    <a16:creationId xmlns:a16="http://schemas.microsoft.com/office/drawing/2014/main" id="{95EEBDD9-4A4D-4B7F-BA0F-9EEF8E7D61AC}"/>
                  </a:ext>
                </a:extLst>
              </p:cNvPr>
              <p:cNvSpPr/>
              <p:nvPr/>
            </p:nvSpPr>
            <p:spPr>
              <a:xfrm>
                <a:off x="17854355" y="7583108"/>
                <a:ext cx="79668" cy="79668"/>
              </a:xfrm>
              <a:custGeom>
                <a:avLst/>
                <a:gdLst>
                  <a:gd name="connsiteX0" fmla="*/ 38514 w 102704"/>
                  <a:gd name="connsiteY0" fmla="*/ 72920 h 102704"/>
                  <a:gd name="connsiteX1" fmla="*/ 60595 w 102704"/>
                  <a:gd name="connsiteY1" fmla="*/ 62649 h 102704"/>
                  <a:gd name="connsiteX2" fmla="*/ 64704 w 102704"/>
                  <a:gd name="connsiteY2" fmla="*/ 38514 h 102704"/>
                  <a:gd name="connsiteX3" fmla="*/ 81137 w 102704"/>
                  <a:gd name="connsiteY3" fmla="*/ 56487 h 102704"/>
                  <a:gd name="connsiteX4" fmla="*/ 104759 w 102704"/>
                  <a:gd name="connsiteY4" fmla="*/ 52893 h 102704"/>
                  <a:gd name="connsiteX5" fmla="*/ 93462 w 102704"/>
                  <a:gd name="connsiteY5" fmla="*/ 73947 h 102704"/>
                  <a:gd name="connsiteX6" fmla="*/ 103733 w 102704"/>
                  <a:gd name="connsiteY6" fmla="*/ 95515 h 102704"/>
                  <a:gd name="connsiteX7" fmla="*/ 80109 w 102704"/>
                  <a:gd name="connsiteY7" fmla="*/ 90893 h 102704"/>
                  <a:gd name="connsiteX8" fmla="*/ 63164 w 102704"/>
                  <a:gd name="connsiteY8" fmla="*/ 107840 h 102704"/>
                  <a:gd name="connsiteX9" fmla="*/ 60083 w 102704"/>
                  <a:gd name="connsiteY9" fmla="*/ 83704 h 102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04" h="102704">
                    <a:moveTo>
                      <a:pt x="38514" y="72920"/>
                    </a:moveTo>
                    <a:lnTo>
                      <a:pt x="60595" y="62649"/>
                    </a:lnTo>
                    <a:lnTo>
                      <a:pt x="64704" y="38514"/>
                    </a:lnTo>
                    <a:lnTo>
                      <a:pt x="81137" y="56487"/>
                    </a:lnTo>
                    <a:lnTo>
                      <a:pt x="104759" y="52893"/>
                    </a:lnTo>
                    <a:lnTo>
                      <a:pt x="93462" y="73947"/>
                    </a:lnTo>
                    <a:lnTo>
                      <a:pt x="103733" y="95515"/>
                    </a:lnTo>
                    <a:lnTo>
                      <a:pt x="80109" y="90893"/>
                    </a:lnTo>
                    <a:lnTo>
                      <a:pt x="63164" y="107840"/>
                    </a:lnTo>
                    <a:lnTo>
                      <a:pt x="60083" y="83704"/>
                    </a:lnTo>
                    <a:close/>
                  </a:path>
                </a:pathLst>
              </a:custGeom>
              <a:solidFill>
                <a:srgbClr val="F9D4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5" name="Freeform: Shape 4444">
                <a:extLst>
                  <a:ext uri="{FF2B5EF4-FFF2-40B4-BE49-F238E27FC236}">
                    <a16:creationId xmlns:a16="http://schemas.microsoft.com/office/drawing/2014/main" id="{CB92C92B-0EC3-49BB-88DD-97A3D7535C6C}"/>
                  </a:ext>
                </a:extLst>
              </p:cNvPr>
              <p:cNvSpPr/>
              <p:nvPr/>
            </p:nvSpPr>
            <p:spPr>
              <a:xfrm>
                <a:off x="17576231" y="7756299"/>
                <a:ext cx="358503" cy="358503"/>
              </a:xfrm>
              <a:custGeom>
                <a:avLst/>
                <a:gdLst>
                  <a:gd name="connsiteX0" fmla="*/ 248656 w 462170"/>
                  <a:gd name="connsiteY0" fmla="*/ 207574 h 462170"/>
                  <a:gd name="connsiteX1" fmla="*/ 252250 w 462170"/>
                  <a:gd name="connsiteY1" fmla="*/ 231709 h 462170"/>
                  <a:gd name="connsiteX2" fmla="*/ 273819 w 462170"/>
                  <a:gd name="connsiteY2" fmla="*/ 241980 h 462170"/>
                  <a:gd name="connsiteX3" fmla="*/ 252250 w 462170"/>
                  <a:gd name="connsiteY3" fmla="*/ 252764 h 462170"/>
                  <a:gd name="connsiteX4" fmla="*/ 248656 w 462170"/>
                  <a:gd name="connsiteY4" fmla="*/ 276899 h 462170"/>
                  <a:gd name="connsiteX5" fmla="*/ 231709 w 462170"/>
                  <a:gd name="connsiteY5" fmla="*/ 259439 h 462170"/>
                  <a:gd name="connsiteX6" fmla="*/ 207574 w 462170"/>
                  <a:gd name="connsiteY6" fmla="*/ 263547 h 462170"/>
                  <a:gd name="connsiteX7" fmla="*/ 218871 w 462170"/>
                  <a:gd name="connsiteY7" fmla="*/ 241980 h 462170"/>
                  <a:gd name="connsiteX8" fmla="*/ 207574 w 462170"/>
                  <a:gd name="connsiteY8" fmla="*/ 220925 h 462170"/>
                  <a:gd name="connsiteX9" fmla="*/ 231709 w 462170"/>
                  <a:gd name="connsiteY9" fmla="*/ 225033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48656" y="207574"/>
                    </a:moveTo>
                    <a:lnTo>
                      <a:pt x="252250" y="231709"/>
                    </a:lnTo>
                    <a:lnTo>
                      <a:pt x="273819" y="241980"/>
                    </a:lnTo>
                    <a:lnTo>
                      <a:pt x="252250" y="252764"/>
                    </a:lnTo>
                    <a:lnTo>
                      <a:pt x="248656" y="276899"/>
                    </a:lnTo>
                    <a:lnTo>
                      <a:pt x="231709" y="259439"/>
                    </a:lnTo>
                    <a:lnTo>
                      <a:pt x="207574" y="263547"/>
                    </a:lnTo>
                    <a:lnTo>
                      <a:pt x="218871" y="241980"/>
                    </a:lnTo>
                    <a:lnTo>
                      <a:pt x="207574" y="220925"/>
                    </a:lnTo>
                    <a:lnTo>
                      <a:pt x="231709" y="225033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6" name="Freeform: Shape 4445">
                <a:extLst>
                  <a:ext uri="{FF2B5EF4-FFF2-40B4-BE49-F238E27FC236}">
                    <a16:creationId xmlns:a16="http://schemas.microsoft.com/office/drawing/2014/main" id="{5DAE7F53-202B-4130-BEE8-07410046D4B2}"/>
                  </a:ext>
                </a:extLst>
              </p:cNvPr>
              <p:cNvSpPr/>
              <p:nvPr/>
            </p:nvSpPr>
            <p:spPr>
              <a:xfrm>
                <a:off x="17663069" y="7782191"/>
                <a:ext cx="358503" cy="358503"/>
              </a:xfrm>
              <a:custGeom>
                <a:avLst/>
                <a:gdLst>
                  <a:gd name="connsiteX0" fmla="*/ 275357 w 462170"/>
                  <a:gd name="connsiteY0" fmla="*/ 225547 h 462170"/>
                  <a:gd name="connsiteX1" fmla="*/ 261493 w 462170"/>
                  <a:gd name="connsiteY1" fmla="*/ 245574 h 462170"/>
                  <a:gd name="connsiteX2" fmla="*/ 270222 w 462170"/>
                  <a:gd name="connsiteY2" fmla="*/ 268169 h 462170"/>
                  <a:gd name="connsiteX3" fmla="*/ 247114 w 462170"/>
                  <a:gd name="connsiteY3" fmla="*/ 261493 h 462170"/>
                  <a:gd name="connsiteX4" fmla="*/ 228114 w 462170"/>
                  <a:gd name="connsiteY4" fmla="*/ 276386 h 462170"/>
                  <a:gd name="connsiteX5" fmla="*/ 227600 w 462170"/>
                  <a:gd name="connsiteY5" fmla="*/ 252250 h 462170"/>
                  <a:gd name="connsiteX6" fmla="*/ 207574 w 462170"/>
                  <a:gd name="connsiteY6" fmla="*/ 239412 h 462170"/>
                  <a:gd name="connsiteX7" fmla="*/ 230167 w 462170"/>
                  <a:gd name="connsiteY7" fmla="*/ 231196 h 462170"/>
                  <a:gd name="connsiteX8" fmla="*/ 236331 w 462170"/>
                  <a:gd name="connsiteY8" fmla="*/ 207574 h 462170"/>
                  <a:gd name="connsiteX9" fmla="*/ 251222 w 462170"/>
                  <a:gd name="connsiteY9" fmla="*/ 227087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75357" y="225547"/>
                    </a:moveTo>
                    <a:lnTo>
                      <a:pt x="261493" y="245574"/>
                    </a:lnTo>
                    <a:lnTo>
                      <a:pt x="270222" y="268169"/>
                    </a:lnTo>
                    <a:lnTo>
                      <a:pt x="247114" y="261493"/>
                    </a:lnTo>
                    <a:lnTo>
                      <a:pt x="228114" y="276386"/>
                    </a:lnTo>
                    <a:lnTo>
                      <a:pt x="227600" y="252250"/>
                    </a:lnTo>
                    <a:lnTo>
                      <a:pt x="207574" y="239412"/>
                    </a:lnTo>
                    <a:lnTo>
                      <a:pt x="230167" y="231196"/>
                    </a:lnTo>
                    <a:lnTo>
                      <a:pt x="236331" y="207574"/>
                    </a:lnTo>
                    <a:lnTo>
                      <a:pt x="251222" y="227087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7" name="Freeform: Shape 4446">
                <a:extLst>
                  <a:ext uri="{FF2B5EF4-FFF2-40B4-BE49-F238E27FC236}">
                    <a16:creationId xmlns:a16="http://schemas.microsoft.com/office/drawing/2014/main" id="{FD30EA7C-27A6-4C37-87A3-03DFF9D081B6}"/>
                  </a:ext>
                </a:extLst>
              </p:cNvPr>
              <p:cNvSpPr/>
              <p:nvPr/>
            </p:nvSpPr>
            <p:spPr>
              <a:xfrm>
                <a:off x="17759466" y="7790158"/>
                <a:ext cx="358503" cy="358503"/>
              </a:xfrm>
              <a:custGeom>
                <a:avLst/>
                <a:gdLst>
                  <a:gd name="connsiteX0" fmla="*/ 269197 w 462170"/>
                  <a:gd name="connsiteY0" fmla="*/ 214763 h 462170"/>
                  <a:gd name="connsiteX1" fmla="*/ 261493 w 462170"/>
                  <a:gd name="connsiteY1" fmla="*/ 237358 h 462170"/>
                  <a:gd name="connsiteX2" fmla="*/ 275873 w 462170"/>
                  <a:gd name="connsiteY2" fmla="*/ 256872 h 462170"/>
                  <a:gd name="connsiteX3" fmla="*/ 251737 w 462170"/>
                  <a:gd name="connsiteY3" fmla="*/ 256358 h 462170"/>
                  <a:gd name="connsiteX4" fmla="*/ 237359 w 462170"/>
                  <a:gd name="connsiteY4" fmla="*/ 275872 h 462170"/>
                  <a:gd name="connsiteX5" fmla="*/ 230683 w 462170"/>
                  <a:gd name="connsiteY5" fmla="*/ 252764 h 462170"/>
                  <a:gd name="connsiteX6" fmla="*/ 207574 w 462170"/>
                  <a:gd name="connsiteY6" fmla="*/ 245574 h 462170"/>
                  <a:gd name="connsiteX7" fmla="*/ 227088 w 462170"/>
                  <a:gd name="connsiteY7" fmla="*/ 231709 h 462170"/>
                  <a:gd name="connsiteX8" fmla="*/ 227088 w 462170"/>
                  <a:gd name="connsiteY8" fmla="*/ 207574 h 462170"/>
                  <a:gd name="connsiteX9" fmla="*/ 246602 w 462170"/>
                  <a:gd name="connsiteY9" fmla="*/ 221952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69197" y="214763"/>
                    </a:moveTo>
                    <a:lnTo>
                      <a:pt x="261493" y="237358"/>
                    </a:lnTo>
                    <a:lnTo>
                      <a:pt x="275873" y="256872"/>
                    </a:lnTo>
                    <a:lnTo>
                      <a:pt x="251737" y="256358"/>
                    </a:lnTo>
                    <a:lnTo>
                      <a:pt x="237359" y="275872"/>
                    </a:lnTo>
                    <a:lnTo>
                      <a:pt x="230683" y="252764"/>
                    </a:lnTo>
                    <a:lnTo>
                      <a:pt x="207574" y="245574"/>
                    </a:lnTo>
                    <a:lnTo>
                      <a:pt x="227088" y="231709"/>
                    </a:lnTo>
                    <a:lnTo>
                      <a:pt x="227088" y="207574"/>
                    </a:lnTo>
                    <a:lnTo>
                      <a:pt x="246602" y="221952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8" name="Freeform: Shape 4447">
                <a:extLst>
                  <a:ext uri="{FF2B5EF4-FFF2-40B4-BE49-F238E27FC236}">
                    <a16:creationId xmlns:a16="http://schemas.microsoft.com/office/drawing/2014/main" id="{D7BBDB25-FB59-49C2-A3A8-DDFA13989AD4}"/>
                  </a:ext>
                </a:extLst>
              </p:cNvPr>
              <p:cNvSpPr/>
              <p:nvPr/>
            </p:nvSpPr>
            <p:spPr>
              <a:xfrm>
                <a:off x="17857059" y="7782988"/>
                <a:ext cx="358503" cy="358503"/>
              </a:xfrm>
              <a:custGeom>
                <a:avLst/>
                <a:gdLst>
                  <a:gd name="connsiteX0" fmla="*/ 264574 w 462170"/>
                  <a:gd name="connsiteY0" fmla="*/ 208601 h 462170"/>
                  <a:gd name="connsiteX1" fmla="*/ 259952 w 462170"/>
                  <a:gd name="connsiteY1" fmla="*/ 232223 h 462170"/>
                  <a:gd name="connsiteX2" fmla="*/ 276898 w 462170"/>
                  <a:gd name="connsiteY2" fmla="*/ 249683 h 462170"/>
                  <a:gd name="connsiteX3" fmla="*/ 252764 w 462170"/>
                  <a:gd name="connsiteY3" fmla="*/ 252764 h 462170"/>
                  <a:gd name="connsiteX4" fmla="*/ 241466 w 462170"/>
                  <a:gd name="connsiteY4" fmla="*/ 273818 h 462170"/>
                  <a:gd name="connsiteX5" fmla="*/ 231195 w 462170"/>
                  <a:gd name="connsiteY5" fmla="*/ 252250 h 462170"/>
                  <a:gd name="connsiteX6" fmla="*/ 207574 w 462170"/>
                  <a:gd name="connsiteY6" fmla="*/ 248142 h 462170"/>
                  <a:gd name="connsiteX7" fmla="*/ 225033 w 462170"/>
                  <a:gd name="connsiteY7" fmla="*/ 231709 h 462170"/>
                  <a:gd name="connsiteX8" fmla="*/ 221438 w 462170"/>
                  <a:gd name="connsiteY8" fmla="*/ 207574 h 462170"/>
                  <a:gd name="connsiteX9" fmla="*/ 243007 w 462170"/>
                  <a:gd name="connsiteY9" fmla="*/ 219385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64574" y="208601"/>
                    </a:moveTo>
                    <a:lnTo>
                      <a:pt x="259952" y="232223"/>
                    </a:lnTo>
                    <a:lnTo>
                      <a:pt x="276898" y="249683"/>
                    </a:lnTo>
                    <a:lnTo>
                      <a:pt x="252764" y="252764"/>
                    </a:lnTo>
                    <a:lnTo>
                      <a:pt x="241466" y="273818"/>
                    </a:lnTo>
                    <a:lnTo>
                      <a:pt x="231195" y="252250"/>
                    </a:lnTo>
                    <a:lnTo>
                      <a:pt x="207574" y="248142"/>
                    </a:lnTo>
                    <a:lnTo>
                      <a:pt x="225033" y="231709"/>
                    </a:lnTo>
                    <a:lnTo>
                      <a:pt x="221438" y="207574"/>
                    </a:lnTo>
                    <a:lnTo>
                      <a:pt x="243007" y="219385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9" name="Freeform: Shape 4448">
                <a:extLst>
                  <a:ext uri="{FF2B5EF4-FFF2-40B4-BE49-F238E27FC236}">
                    <a16:creationId xmlns:a16="http://schemas.microsoft.com/office/drawing/2014/main" id="{443F2C5D-D8AA-4218-B087-4AB604102DCF}"/>
                  </a:ext>
                </a:extLst>
              </p:cNvPr>
              <p:cNvSpPr/>
              <p:nvPr/>
            </p:nvSpPr>
            <p:spPr>
              <a:xfrm>
                <a:off x="17955448" y="7753909"/>
                <a:ext cx="358503" cy="358503"/>
              </a:xfrm>
              <a:custGeom>
                <a:avLst/>
                <a:gdLst>
                  <a:gd name="connsiteX0" fmla="*/ 207574 w 462170"/>
                  <a:gd name="connsiteY0" fmla="*/ 232737 h 462170"/>
                  <a:gd name="connsiteX1" fmla="*/ 231709 w 462170"/>
                  <a:gd name="connsiteY1" fmla="*/ 229655 h 462170"/>
                  <a:gd name="connsiteX2" fmla="*/ 242493 w 462170"/>
                  <a:gd name="connsiteY2" fmla="*/ 207574 h 462170"/>
                  <a:gd name="connsiteX3" fmla="*/ 253276 w 462170"/>
                  <a:gd name="connsiteY3" fmla="*/ 229655 h 462170"/>
                  <a:gd name="connsiteX4" fmla="*/ 276898 w 462170"/>
                  <a:gd name="connsiteY4" fmla="*/ 232737 h 462170"/>
                  <a:gd name="connsiteX5" fmla="*/ 259952 w 462170"/>
                  <a:gd name="connsiteY5" fmla="*/ 249683 h 462170"/>
                  <a:gd name="connsiteX6" fmla="*/ 264060 w 462170"/>
                  <a:gd name="connsiteY6" fmla="*/ 273818 h 462170"/>
                  <a:gd name="connsiteX7" fmla="*/ 242493 w 462170"/>
                  <a:gd name="connsiteY7" fmla="*/ 262521 h 462170"/>
                  <a:gd name="connsiteX8" fmla="*/ 220924 w 462170"/>
                  <a:gd name="connsiteY8" fmla="*/ 273818 h 462170"/>
                  <a:gd name="connsiteX9" fmla="*/ 225033 w 462170"/>
                  <a:gd name="connsiteY9" fmla="*/ 249683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07574" y="232737"/>
                    </a:moveTo>
                    <a:lnTo>
                      <a:pt x="231709" y="229655"/>
                    </a:lnTo>
                    <a:lnTo>
                      <a:pt x="242493" y="207574"/>
                    </a:lnTo>
                    <a:lnTo>
                      <a:pt x="253276" y="229655"/>
                    </a:lnTo>
                    <a:lnTo>
                      <a:pt x="276898" y="232737"/>
                    </a:lnTo>
                    <a:lnTo>
                      <a:pt x="259952" y="249683"/>
                    </a:lnTo>
                    <a:lnTo>
                      <a:pt x="264060" y="273818"/>
                    </a:lnTo>
                    <a:lnTo>
                      <a:pt x="242493" y="262521"/>
                    </a:lnTo>
                    <a:lnTo>
                      <a:pt x="220924" y="273818"/>
                    </a:lnTo>
                    <a:lnTo>
                      <a:pt x="225033" y="249683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0" name="Freeform: Shape 4449">
                <a:extLst>
                  <a:ext uri="{FF2B5EF4-FFF2-40B4-BE49-F238E27FC236}">
                    <a16:creationId xmlns:a16="http://schemas.microsoft.com/office/drawing/2014/main" id="{D8D90BFD-1564-4571-9595-7F43BD2B705F}"/>
                  </a:ext>
                </a:extLst>
              </p:cNvPr>
              <p:cNvSpPr/>
              <p:nvPr/>
            </p:nvSpPr>
            <p:spPr>
              <a:xfrm>
                <a:off x="18043879" y="7717262"/>
                <a:ext cx="358503" cy="358503"/>
              </a:xfrm>
              <a:custGeom>
                <a:avLst/>
                <a:gdLst>
                  <a:gd name="connsiteX0" fmla="*/ 207574 w 462170"/>
                  <a:gd name="connsiteY0" fmla="*/ 239412 h 462170"/>
                  <a:gd name="connsiteX1" fmla="*/ 230169 w 462170"/>
                  <a:gd name="connsiteY1" fmla="*/ 231196 h 462170"/>
                  <a:gd name="connsiteX2" fmla="*/ 236331 w 462170"/>
                  <a:gd name="connsiteY2" fmla="*/ 207574 h 462170"/>
                  <a:gd name="connsiteX3" fmla="*/ 251222 w 462170"/>
                  <a:gd name="connsiteY3" fmla="*/ 226574 h 462170"/>
                  <a:gd name="connsiteX4" fmla="*/ 275357 w 462170"/>
                  <a:gd name="connsiteY4" fmla="*/ 224520 h 462170"/>
                  <a:gd name="connsiteX5" fmla="*/ 262007 w 462170"/>
                  <a:gd name="connsiteY5" fmla="*/ 245061 h 462170"/>
                  <a:gd name="connsiteX6" fmla="*/ 271250 w 462170"/>
                  <a:gd name="connsiteY6" fmla="*/ 267143 h 462170"/>
                  <a:gd name="connsiteX7" fmla="*/ 248141 w 462170"/>
                  <a:gd name="connsiteY7" fmla="*/ 260980 h 462170"/>
                  <a:gd name="connsiteX8" fmla="*/ 229655 w 462170"/>
                  <a:gd name="connsiteY8" fmla="*/ 276386 h 462170"/>
                  <a:gd name="connsiteX9" fmla="*/ 228114 w 462170"/>
                  <a:gd name="connsiteY9" fmla="*/ 252250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07574" y="239412"/>
                    </a:moveTo>
                    <a:lnTo>
                      <a:pt x="230169" y="231196"/>
                    </a:lnTo>
                    <a:lnTo>
                      <a:pt x="236331" y="207574"/>
                    </a:lnTo>
                    <a:lnTo>
                      <a:pt x="251222" y="226574"/>
                    </a:lnTo>
                    <a:lnTo>
                      <a:pt x="275357" y="224520"/>
                    </a:lnTo>
                    <a:lnTo>
                      <a:pt x="262007" y="245061"/>
                    </a:lnTo>
                    <a:lnTo>
                      <a:pt x="271250" y="267143"/>
                    </a:lnTo>
                    <a:lnTo>
                      <a:pt x="248141" y="260980"/>
                    </a:lnTo>
                    <a:lnTo>
                      <a:pt x="229655" y="276386"/>
                    </a:lnTo>
                    <a:lnTo>
                      <a:pt x="228114" y="252250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1" name="Freeform: Shape 4450">
                <a:extLst>
                  <a:ext uri="{FF2B5EF4-FFF2-40B4-BE49-F238E27FC236}">
                    <a16:creationId xmlns:a16="http://schemas.microsoft.com/office/drawing/2014/main" id="{9A208920-1CFB-4713-A1FA-D414AFF1AF42}"/>
                  </a:ext>
                </a:extLst>
              </p:cNvPr>
              <p:cNvSpPr/>
              <p:nvPr/>
            </p:nvSpPr>
            <p:spPr>
              <a:xfrm>
                <a:off x="18130317" y="7669064"/>
                <a:ext cx="358503" cy="358503"/>
              </a:xfrm>
              <a:custGeom>
                <a:avLst/>
                <a:gdLst>
                  <a:gd name="connsiteX0" fmla="*/ 207574 w 462170"/>
                  <a:gd name="connsiteY0" fmla="*/ 223493 h 462170"/>
                  <a:gd name="connsiteX1" fmla="*/ 231709 w 462170"/>
                  <a:gd name="connsiteY1" fmla="*/ 226061 h 462170"/>
                  <a:gd name="connsiteX2" fmla="*/ 247628 w 462170"/>
                  <a:gd name="connsiteY2" fmla="*/ 207574 h 462170"/>
                  <a:gd name="connsiteX3" fmla="*/ 252764 w 462170"/>
                  <a:gd name="connsiteY3" fmla="*/ 231196 h 462170"/>
                  <a:gd name="connsiteX4" fmla="*/ 274845 w 462170"/>
                  <a:gd name="connsiteY4" fmla="*/ 239925 h 462170"/>
                  <a:gd name="connsiteX5" fmla="*/ 254304 w 462170"/>
                  <a:gd name="connsiteY5" fmla="*/ 252250 h 462170"/>
                  <a:gd name="connsiteX6" fmla="*/ 252250 w 462170"/>
                  <a:gd name="connsiteY6" fmla="*/ 276386 h 462170"/>
                  <a:gd name="connsiteX7" fmla="*/ 234278 w 462170"/>
                  <a:gd name="connsiteY7" fmla="*/ 260466 h 462170"/>
                  <a:gd name="connsiteX8" fmla="*/ 210655 w 462170"/>
                  <a:gd name="connsiteY8" fmla="*/ 266115 h 462170"/>
                  <a:gd name="connsiteX9" fmla="*/ 220412 w 462170"/>
                  <a:gd name="connsiteY9" fmla="*/ 244034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07574" y="223493"/>
                    </a:moveTo>
                    <a:lnTo>
                      <a:pt x="231709" y="226061"/>
                    </a:lnTo>
                    <a:lnTo>
                      <a:pt x="247628" y="207574"/>
                    </a:lnTo>
                    <a:lnTo>
                      <a:pt x="252764" y="231196"/>
                    </a:lnTo>
                    <a:lnTo>
                      <a:pt x="274845" y="239925"/>
                    </a:lnTo>
                    <a:lnTo>
                      <a:pt x="254304" y="252250"/>
                    </a:lnTo>
                    <a:lnTo>
                      <a:pt x="252250" y="276386"/>
                    </a:lnTo>
                    <a:lnTo>
                      <a:pt x="234278" y="260466"/>
                    </a:lnTo>
                    <a:lnTo>
                      <a:pt x="210655" y="266115"/>
                    </a:lnTo>
                    <a:lnTo>
                      <a:pt x="220412" y="244034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2" name="Freeform: Shape 4451">
                <a:extLst>
                  <a:ext uri="{FF2B5EF4-FFF2-40B4-BE49-F238E27FC236}">
                    <a16:creationId xmlns:a16="http://schemas.microsoft.com/office/drawing/2014/main" id="{424E813A-F55A-4470-AC7F-B011ACFFF5AD}"/>
                  </a:ext>
                </a:extLst>
              </p:cNvPr>
              <p:cNvSpPr/>
              <p:nvPr/>
            </p:nvSpPr>
            <p:spPr>
              <a:xfrm>
                <a:off x="17570740" y="8413242"/>
                <a:ext cx="79668" cy="79668"/>
              </a:xfrm>
              <a:custGeom>
                <a:avLst/>
                <a:gdLst>
                  <a:gd name="connsiteX0" fmla="*/ 86271 w 102704"/>
                  <a:gd name="connsiteY0" fmla="*/ 38514 h 102704"/>
                  <a:gd name="connsiteX1" fmla="*/ 86785 w 102704"/>
                  <a:gd name="connsiteY1" fmla="*/ 62649 h 102704"/>
                  <a:gd name="connsiteX2" fmla="*/ 106812 w 102704"/>
                  <a:gd name="connsiteY2" fmla="*/ 76514 h 102704"/>
                  <a:gd name="connsiteX3" fmla="*/ 83704 w 102704"/>
                  <a:gd name="connsiteY3" fmla="*/ 83704 h 102704"/>
                  <a:gd name="connsiteX4" fmla="*/ 77028 w 102704"/>
                  <a:gd name="connsiteY4" fmla="*/ 107326 h 102704"/>
                  <a:gd name="connsiteX5" fmla="*/ 62650 w 102704"/>
                  <a:gd name="connsiteY5" fmla="*/ 87812 h 102704"/>
                  <a:gd name="connsiteX6" fmla="*/ 38514 w 102704"/>
                  <a:gd name="connsiteY6" fmla="*/ 88325 h 102704"/>
                  <a:gd name="connsiteX7" fmla="*/ 52379 w 102704"/>
                  <a:gd name="connsiteY7" fmla="*/ 68812 h 102704"/>
                  <a:gd name="connsiteX8" fmla="*/ 44164 w 102704"/>
                  <a:gd name="connsiteY8" fmla="*/ 46217 h 102704"/>
                  <a:gd name="connsiteX9" fmla="*/ 67271 w 102704"/>
                  <a:gd name="connsiteY9" fmla="*/ 53406 h 102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04" h="102704">
                    <a:moveTo>
                      <a:pt x="86271" y="38514"/>
                    </a:moveTo>
                    <a:lnTo>
                      <a:pt x="86785" y="62649"/>
                    </a:lnTo>
                    <a:lnTo>
                      <a:pt x="106812" y="76514"/>
                    </a:lnTo>
                    <a:lnTo>
                      <a:pt x="83704" y="83704"/>
                    </a:lnTo>
                    <a:lnTo>
                      <a:pt x="77028" y="107326"/>
                    </a:lnTo>
                    <a:lnTo>
                      <a:pt x="62650" y="87812"/>
                    </a:lnTo>
                    <a:lnTo>
                      <a:pt x="38514" y="88325"/>
                    </a:lnTo>
                    <a:lnTo>
                      <a:pt x="52379" y="68812"/>
                    </a:lnTo>
                    <a:lnTo>
                      <a:pt x="44164" y="46217"/>
                    </a:lnTo>
                    <a:lnTo>
                      <a:pt x="67271" y="53406"/>
                    </a:lnTo>
                    <a:close/>
                  </a:path>
                </a:pathLst>
              </a:custGeom>
              <a:solidFill>
                <a:srgbClr val="F9D4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3" name="Freeform: Shape 4452">
                <a:extLst>
                  <a:ext uri="{FF2B5EF4-FFF2-40B4-BE49-F238E27FC236}">
                    <a16:creationId xmlns:a16="http://schemas.microsoft.com/office/drawing/2014/main" id="{752EAD4D-4F59-4C85-966F-CE25DCBDD974}"/>
                  </a:ext>
                </a:extLst>
              </p:cNvPr>
              <p:cNvSpPr/>
              <p:nvPr/>
            </p:nvSpPr>
            <p:spPr>
              <a:xfrm>
                <a:off x="17655586" y="8449491"/>
                <a:ext cx="79668" cy="79668"/>
              </a:xfrm>
              <a:custGeom>
                <a:avLst/>
                <a:gdLst>
                  <a:gd name="connsiteX0" fmla="*/ 107326 w 102704"/>
                  <a:gd name="connsiteY0" fmla="*/ 61623 h 102704"/>
                  <a:gd name="connsiteX1" fmla="*/ 91407 w 102704"/>
                  <a:gd name="connsiteY1" fmla="*/ 79596 h 102704"/>
                  <a:gd name="connsiteX2" fmla="*/ 96543 w 102704"/>
                  <a:gd name="connsiteY2" fmla="*/ 103219 h 102704"/>
                  <a:gd name="connsiteX3" fmla="*/ 74460 w 102704"/>
                  <a:gd name="connsiteY3" fmla="*/ 93462 h 102704"/>
                  <a:gd name="connsiteX4" fmla="*/ 53919 w 102704"/>
                  <a:gd name="connsiteY4" fmla="*/ 105786 h 102704"/>
                  <a:gd name="connsiteX5" fmla="*/ 56488 w 102704"/>
                  <a:gd name="connsiteY5" fmla="*/ 81651 h 102704"/>
                  <a:gd name="connsiteX6" fmla="*/ 38514 w 102704"/>
                  <a:gd name="connsiteY6" fmla="*/ 65731 h 102704"/>
                  <a:gd name="connsiteX7" fmla="*/ 62136 w 102704"/>
                  <a:gd name="connsiteY7" fmla="*/ 61109 h 102704"/>
                  <a:gd name="connsiteX8" fmla="*/ 71379 w 102704"/>
                  <a:gd name="connsiteY8" fmla="*/ 38514 h 102704"/>
                  <a:gd name="connsiteX9" fmla="*/ 83190 w 102704"/>
                  <a:gd name="connsiteY9" fmla="*/ 59569 h 102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04" h="102704">
                    <a:moveTo>
                      <a:pt x="107326" y="61623"/>
                    </a:moveTo>
                    <a:lnTo>
                      <a:pt x="91407" y="79596"/>
                    </a:lnTo>
                    <a:lnTo>
                      <a:pt x="96543" y="103219"/>
                    </a:lnTo>
                    <a:lnTo>
                      <a:pt x="74460" y="93462"/>
                    </a:lnTo>
                    <a:lnTo>
                      <a:pt x="53919" y="105786"/>
                    </a:lnTo>
                    <a:lnTo>
                      <a:pt x="56488" y="81651"/>
                    </a:lnTo>
                    <a:lnTo>
                      <a:pt x="38514" y="65731"/>
                    </a:lnTo>
                    <a:lnTo>
                      <a:pt x="62136" y="61109"/>
                    </a:lnTo>
                    <a:lnTo>
                      <a:pt x="71379" y="38514"/>
                    </a:lnTo>
                    <a:lnTo>
                      <a:pt x="83190" y="59569"/>
                    </a:lnTo>
                    <a:close/>
                  </a:path>
                </a:pathLst>
              </a:custGeom>
              <a:solidFill>
                <a:srgbClr val="F9D4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4" name="Freeform: Shape 4453">
                <a:extLst>
                  <a:ext uri="{FF2B5EF4-FFF2-40B4-BE49-F238E27FC236}">
                    <a16:creationId xmlns:a16="http://schemas.microsoft.com/office/drawing/2014/main" id="{83C86F40-3576-4060-84DC-A09EBCD40A7B}"/>
                  </a:ext>
                </a:extLst>
              </p:cNvPr>
              <p:cNvSpPr/>
              <p:nvPr/>
            </p:nvSpPr>
            <p:spPr>
              <a:xfrm>
                <a:off x="17749195" y="8469806"/>
                <a:ext cx="79668" cy="79668"/>
              </a:xfrm>
              <a:custGeom>
                <a:avLst/>
                <a:gdLst>
                  <a:gd name="connsiteX0" fmla="*/ 104245 w 102704"/>
                  <a:gd name="connsiteY0" fmla="*/ 50838 h 102704"/>
                  <a:gd name="connsiteX1" fmla="*/ 92947 w 102704"/>
                  <a:gd name="connsiteY1" fmla="*/ 72406 h 102704"/>
                  <a:gd name="connsiteX2" fmla="*/ 104758 w 102704"/>
                  <a:gd name="connsiteY2" fmla="*/ 93975 h 102704"/>
                  <a:gd name="connsiteX3" fmla="*/ 80622 w 102704"/>
                  <a:gd name="connsiteY3" fmla="*/ 89866 h 102704"/>
                  <a:gd name="connsiteX4" fmla="*/ 64190 w 102704"/>
                  <a:gd name="connsiteY4" fmla="*/ 107326 h 102704"/>
                  <a:gd name="connsiteX5" fmla="*/ 60081 w 102704"/>
                  <a:gd name="connsiteY5" fmla="*/ 83704 h 102704"/>
                  <a:gd name="connsiteX6" fmla="*/ 38514 w 102704"/>
                  <a:gd name="connsiteY6" fmla="*/ 73433 h 102704"/>
                  <a:gd name="connsiteX7" fmla="*/ 60081 w 102704"/>
                  <a:gd name="connsiteY7" fmla="*/ 62136 h 102704"/>
                  <a:gd name="connsiteX8" fmla="*/ 63162 w 102704"/>
                  <a:gd name="connsiteY8" fmla="*/ 38514 h 102704"/>
                  <a:gd name="connsiteX9" fmla="*/ 80109 w 102704"/>
                  <a:gd name="connsiteY9" fmla="*/ 55461 h 102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04" h="102704">
                    <a:moveTo>
                      <a:pt x="104245" y="50838"/>
                    </a:moveTo>
                    <a:lnTo>
                      <a:pt x="92947" y="72406"/>
                    </a:lnTo>
                    <a:lnTo>
                      <a:pt x="104758" y="93975"/>
                    </a:lnTo>
                    <a:lnTo>
                      <a:pt x="80622" y="89866"/>
                    </a:lnTo>
                    <a:lnTo>
                      <a:pt x="64190" y="107326"/>
                    </a:lnTo>
                    <a:lnTo>
                      <a:pt x="60081" y="83704"/>
                    </a:lnTo>
                    <a:lnTo>
                      <a:pt x="38514" y="73433"/>
                    </a:lnTo>
                    <a:lnTo>
                      <a:pt x="60081" y="62136"/>
                    </a:lnTo>
                    <a:lnTo>
                      <a:pt x="63162" y="38514"/>
                    </a:lnTo>
                    <a:lnTo>
                      <a:pt x="80109" y="55461"/>
                    </a:lnTo>
                    <a:close/>
                  </a:path>
                </a:pathLst>
              </a:custGeom>
              <a:solidFill>
                <a:srgbClr val="F9D4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5" name="Freeform: Shape 4454">
                <a:extLst>
                  <a:ext uri="{FF2B5EF4-FFF2-40B4-BE49-F238E27FC236}">
                    <a16:creationId xmlns:a16="http://schemas.microsoft.com/office/drawing/2014/main" id="{CEF725DB-473E-46A5-BF2C-65DE11AE94F9}"/>
                  </a:ext>
                </a:extLst>
              </p:cNvPr>
              <p:cNvSpPr/>
              <p:nvPr/>
            </p:nvSpPr>
            <p:spPr>
              <a:xfrm>
                <a:off x="17846787" y="8475383"/>
                <a:ext cx="79668" cy="79668"/>
              </a:xfrm>
              <a:custGeom>
                <a:avLst/>
                <a:gdLst>
                  <a:gd name="connsiteX0" fmla="*/ 100138 w 102704"/>
                  <a:gd name="connsiteY0" fmla="*/ 45703 h 102704"/>
                  <a:gd name="connsiteX1" fmla="*/ 92435 w 102704"/>
                  <a:gd name="connsiteY1" fmla="*/ 68299 h 102704"/>
                  <a:gd name="connsiteX2" fmla="*/ 106814 w 102704"/>
                  <a:gd name="connsiteY2" fmla="*/ 87812 h 102704"/>
                  <a:gd name="connsiteX3" fmla="*/ 82678 w 102704"/>
                  <a:gd name="connsiteY3" fmla="*/ 87299 h 102704"/>
                  <a:gd name="connsiteX4" fmla="*/ 68299 w 102704"/>
                  <a:gd name="connsiteY4" fmla="*/ 106813 h 102704"/>
                  <a:gd name="connsiteX5" fmla="*/ 61109 w 102704"/>
                  <a:gd name="connsiteY5" fmla="*/ 83704 h 102704"/>
                  <a:gd name="connsiteX6" fmla="*/ 38514 w 102704"/>
                  <a:gd name="connsiteY6" fmla="*/ 76514 h 102704"/>
                  <a:gd name="connsiteX7" fmla="*/ 58028 w 102704"/>
                  <a:gd name="connsiteY7" fmla="*/ 62650 h 102704"/>
                  <a:gd name="connsiteX8" fmla="*/ 58028 w 102704"/>
                  <a:gd name="connsiteY8" fmla="*/ 38514 h 102704"/>
                  <a:gd name="connsiteX9" fmla="*/ 77028 w 102704"/>
                  <a:gd name="connsiteY9" fmla="*/ 52893 h 102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04" h="102704">
                    <a:moveTo>
                      <a:pt x="100138" y="45703"/>
                    </a:moveTo>
                    <a:lnTo>
                      <a:pt x="92435" y="68299"/>
                    </a:lnTo>
                    <a:lnTo>
                      <a:pt x="106814" y="87812"/>
                    </a:lnTo>
                    <a:lnTo>
                      <a:pt x="82678" y="87299"/>
                    </a:lnTo>
                    <a:lnTo>
                      <a:pt x="68299" y="106813"/>
                    </a:lnTo>
                    <a:lnTo>
                      <a:pt x="61109" y="83704"/>
                    </a:lnTo>
                    <a:lnTo>
                      <a:pt x="38514" y="76514"/>
                    </a:lnTo>
                    <a:lnTo>
                      <a:pt x="58028" y="62650"/>
                    </a:lnTo>
                    <a:lnTo>
                      <a:pt x="58028" y="38514"/>
                    </a:lnTo>
                    <a:lnTo>
                      <a:pt x="77028" y="52893"/>
                    </a:lnTo>
                    <a:close/>
                  </a:path>
                </a:pathLst>
              </a:custGeom>
              <a:solidFill>
                <a:srgbClr val="F9D4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6" name="Freeform: Shape 4455">
                <a:extLst>
                  <a:ext uri="{FF2B5EF4-FFF2-40B4-BE49-F238E27FC236}">
                    <a16:creationId xmlns:a16="http://schemas.microsoft.com/office/drawing/2014/main" id="{9664756A-AE18-4B00-BAD4-C3EB785E76F2}"/>
                  </a:ext>
                </a:extLst>
              </p:cNvPr>
              <p:cNvSpPr/>
              <p:nvPr/>
            </p:nvSpPr>
            <p:spPr>
              <a:xfrm>
                <a:off x="17949956" y="8462238"/>
                <a:ext cx="79668" cy="79668"/>
              </a:xfrm>
              <a:custGeom>
                <a:avLst/>
                <a:gdLst>
                  <a:gd name="connsiteX0" fmla="*/ 38514 w 102704"/>
                  <a:gd name="connsiteY0" fmla="*/ 59055 h 102704"/>
                  <a:gd name="connsiteX1" fmla="*/ 62650 w 102704"/>
                  <a:gd name="connsiteY1" fmla="*/ 58542 h 102704"/>
                  <a:gd name="connsiteX2" fmla="*/ 76002 w 102704"/>
                  <a:gd name="connsiteY2" fmla="*/ 38514 h 102704"/>
                  <a:gd name="connsiteX3" fmla="*/ 83704 w 102704"/>
                  <a:gd name="connsiteY3" fmla="*/ 61623 h 102704"/>
                  <a:gd name="connsiteX4" fmla="*/ 107328 w 102704"/>
                  <a:gd name="connsiteY4" fmla="*/ 68299 h 102704"/>
                  <a:gd name="connsiteX5" fmla="*/ 87814 w 102704"/>
                  <a:gd name="connsiteY5" fmla="*/ 82677 h 102704"/>
                  <a:gd name="connsiteX6" fmla="*/ 88326 w 102704"/>
                  <a:gd name="connsiteY6" fmla="*/ 106813 h 102704"/>
                  <a:gd name="connsiteX7" fmla="*/ 68813 w 102704"/>
                  <a:gd name="connsiteY7" fmla="*/ 92947 h 102704"/>
                  <a:gd name="connsiteX8" fmla="*/ 46218 w 102704"/>
                  <a:gd name="connsiteY8" fmla="*/ 101164 h 102704"/>
                  <a:gd name="connsiteX9" fmla="*/ 53407 w 102704"/>
                  <a:gd name="connsiteY9" fmla="*/ 78056 h 102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04" h="102704">
                    <a:moveTo>
                      <a:pt x="38514" y="59055"/>
                    </a:moveTo>
                    <a:lnTo>
                      <a:pt x="62650" y="58542"/>
                    </a:lnTo>
                    <a:lnTo>
                      <a:pt x="76002" y="38514"/>
                    </a:lnTo>
                    <a:lnTo>
                      <a:pt x="83704" y="61623"/>
                    </a:lnTo>
                    <a:lnTo>
                      <a:pt x="107328" y="68299"/>
                    </a:lnTo>
                    <a:lnTo>
                      <a:pt x="87814" y="82677"/>
                    </a:lnTo>
                    <a:lnTo>
                      <a:pt x="88326" y="106813"/>
                    </a:lnTo>
                    <a:lnTo>
                      <a:pt x="68813" y="92947"/>
                    </a:lnTo>
                    <a:lnTo>
                      <a:pt x="46218" y="101164"/>
                    </a:lnTo>
                    <a:lnTo>
                      <a:pt x="53407" y="78056"/>
                    </a:lnTo>
                    <a:close/>
                  </a:path>
                </a:pathLst>
              </a:custGeom>
              <a:solidFill>
                <a:srgbClr val="F9D4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7" name="Freeform: Shape 4456">
                <a:extLst>
                  <a:ext uri="{FF2B5EF4-FFF2-40B4-BE49-F238E27FC236}">
                    <a16:creationId xmlns:a16="http://schemas.microsoft.com/office/drawing/2014/main" id="{74BB31F4-0373-4AD2-801F-81C97860BE29}"/>
                  </a:ext>
                </a:extLst>
              </p:cNvPr>
              <p:cNvSpPr/>
              <p:nvPr/>
            </p:nvSpPr>
            <p:spPr>
              <a:xfrm>
                <a:off x="18041972" y="8437541"/>
                <a:ext cx="79668" cy="79668"/>
              </a:xfrm>
              <a:custGeom>
                <a:avLst/>
                <a:gdLst>
                  <a:gd name="connsiteX0" fmla="*/ 38514 w 102704"/>
                  <a:gd name="connsiteY0" fmla="*/ 66244 h 102704"/>
                  <a:gd name="connsiteX1" fmla="*/ 61623 w 102704"/>
                  <a:gd name="connsiteY1" fmla="*/ 60595 h 102704"/>
                  <a:gd name="connsiteX2" fmla="*/ 70866 w 102704"/>
                  <a:gd name="connsiteY2" fmla="*/ 38514 h 102704"/>
                  <a:gd name="connsiteX3" fmla="*/ 83192 w 102704"/>
                  <a:gd name="connsiteY3" fmla="*/ 59055 h 102704"/>
                  <a:gd name="connsiteX4" fmla="*/ 107328 w 102704"/>
                  <a:gd name="connsiteY4" fmla="*/ 60595 h 102704"/>
                  <a:gd name="connsiteX5" fmla="*/ 91409 w 102704"/>
                  <a:gd name="connsiteY5" fmla="*/ 79082 h 102704"/>
                  <a:gd name="connsiteX6" fmla="*/ 97571 w 102704"/>
                  <a:gd name="connsiteY6" fmla="*/ 102191 h 102704"/>
                  <a:gd name="connsiteX7" fmla="*/ 74975 w 102704"/>
                  <a:gd name="connsiteY7" fmla="*/ 92947 h 102704"/>
                  <a:gd name="connsiteX8" fmla="*/ 54947 w 102704"/>
                  <a:gd name="connsiteY8" fmla="*/ 105786 h 102704"/>
                  <a:gd name="connsiteX9" fmla="*/ 57002 w 102704"/>
                  <a:gd name="connsiteY9" fmla="*/ 81650 h 102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704" h="102704">
                    <a:moveTo>
                      <a:pt x="38514" y="66244"/>
                    </a:moveTo>
                    <a:lnTo>
                      <a:pt x="61623" y="60595"/>
                    </a:lnTo>
                    <a:lnTo>
                      <a:pt x="70866" y="38514"/>
                    </a:lnTo>
                    <a:lnTo>
                      <a:pt x="83192" y="59055"/>
                    </a:lnTo>
                    <a:lnTo>
                      <a:pt x="107328" y="60595"/>
                    </a:lnTo>
                    <a:lnTo>
                      <a:pt x="91409" y="79082"/>
                    </a:lnTo>
                    <a:lnTo>
                      <a:pt x="97571" y="102191"/>
                    </a:lnTo>
                    <a:lnTo>
                      <a:pt x="74975" y="92947"/>
                    </a:lnTo>
                    <a:lnTo>
                      <a:pt x="54947" y="105786"/>
                    </a:lnTo>
                    <a:lnTo>
                      <a:pt x="57002" y="81650"/>
                    </a:lnTo>
                    <a:close/>
                  </a:path>
                </a:pathLst>
              </a:custGeom>
              <a:solidFill>
                <a:srgbClr val="F9D4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8" name="Freeform: Shape 4457">
                <a:extLst>
                  <a:ext uri="{FF2B5EF4-FFF2-40B4-BE49-F238E27FC236}">
                    <a16:creationId xmlns:a16="http://schemas.microsoft.com/office/drawing/2014/main" id="{C1428788-DC18-4356-B7CE-2B13DD2377CA}"/>
                  </a:ext>
                </a:extLst>
              </p:cNvPr>
              <p:cNvSpPr/>
              <p:nvPr/>
            </p:nvSpPr>
            <p:spPr>
              <a:xfrm>
                <a:off x="18322316" y="8075367"/>
                <a:ext cx="358503" cy="358503"/>
              </a:xfrm>
              <a:custGeom>
                <a:avLst/>
                <a:gdLst>
                  <a:gd name="connsiteX0" fmla="*/ 229141 w 462170"/>
                  <a:gd name="connsiteY0" fmla="*/ 207574 h 462170"/>
                  <a:gd name="connsiteX1" fmla="*/ 247628 w 462170"/>
                  <a:gd name="connsiteY1" fmla="*/ 222980 h 462170"/>
                  <a:gd name="connsiteX2" fmla="*/ 270738 w 462170"/>
                  <a:gd name="connsiteY2" fmla="*/ 216817 h 462170"/>
                  <a:gd name="connsiteX3" fmla="*/ 261493 w 462170"/>
                  <a:gd name="connsiteY3" fmla="*/ 238899 h 462170"/>
                  <a:gd name="connsiteX4" fmla="*/ 275359 w 462170"/>
                  <a:gd name="connsiteY4" fmla="*/ 259440 h 462170"/>
                  <a:gd name="connsiteX5" fmla="*/ 251223 w 462170"/>
                  <a:gd name="connsiteY5" fmla="*/ 257899 h 462170"/>
                  <a:gd name="connsiteX6" fmla="*/ 235817 w 462170"/>
                  <a:gd name="connsiteY6" fmla="*/ 276386 h 462170"/>
                  <a:gd name="connsiteX7" fmla="*/ 230169 w 462170"/>
                  <a:gd name="connsiteY7" fmla="*/ 253278 h 462170"/>
                  <a:gd name="connsiteX8" fmla="*/ 207574 w 462170"/>
                  <a:gd name="connsiteY8" fmla="*/ 244547 h 462170"/>
                  <a:gd name="connsiteX9" fmla="*/ 228114 w 462170"/>
                  <a:gd name="connsiteY9" fmla="*/ 231709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29141" y="207574"/>
                    </a:moveTo>
                    <a:lnTo>
                      <a:pt x="247628" y="222980"/>
                    </a:lnTo>
                    <a:lnTo>
                      <a:pt x="270738" y="216817"/>
                    </a:lnTo>
                    <a:lnTo>
                      <a:pt x="261493" y="238899"/>
                    </a:lnTo>
                    <a:lnTo>
                      <a:pt x="275359" y="259440"/>
                    </a:lnTo>
                    <a:lnTo>
                      <a:pt x="251223" y="257899"/>
                    </a:lnTo>
                    <a:lnTo>
                      <a:pt x="235817" y="276386"/>
                    </a:lnTo>
                    <a:lnTo>
                      <a:pt x="230169" y="253278"/>
                    </a:lnTo>
                    <a:lnTo>
                      <a:pt x="207574" y="244547"/>
                    </a:lnTo>
                    <a:lnTo>
                      <a:pt x="228114" y="231709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9" name="Freeform: Shape 4458">
                <a:extLst>
                  <a:ext uri="{FF2B5EF4-FFF2-40B4-BE49-F238E27FC236}">
                    <a16:creationId xmlns:a16="http://schemas.microsoft.com/office/drawing/2014/main" id="{4327147A-6EF0-463D-A62A-D78C60DA2CEA}"/>
                  </a:ext>
                </a:extLst>
              </p:cNvPr>
              <p:cNvSpPr/>
              <p:nvPr/>
            </p:nvSpPr>
            <p:spPr>
              <a:xfrm>
                <a:off x="18243843" y="8092097"/>
                <a:ext cx="358503" cy="358503"/>
              </a:xfrm>
              <a:custGeom>
                <a:avLst/>
                <a:gdLst>
                  <a:gd name="connsiteX0" fmla="*/ 215790 w 462170"/>
                  <a:gd name="connsiteY0" fmla="*/ 212709 h 462170"/>
                  <a:gd name="connsiteX1" fmla="*/ 238385 w 462170"/>
                  <a:gd name="connsiteY1" fmla="*/ 221439 h 462170"/>
                  <a:gd name="connsiteX2" fmla="*/ 258412 w 462170"/>
                  <a:gd name="connsiteY2" fmla="*/ 207574 h 462170"/>
                  <a:gd name="connsiteX3" fmla="*/ 256871 w 462170"/>
                  <a:gd name="connsiteY3" fmla="*/ 231709 h 462170"/>
                  <a:gd name="connsiteX4" fmla="*/ 276386 w 462170"/>
                  <a:gd name="connsiteY4" fmla="*/ 246601 h 462170"/>
                  <a:gd name="connsiteX5" fmla="*/ 252764 w 462170"/>
                  <a:gd name="connsiteY5" fmla="*/ 252764 h 462170"/>
                  <a:gd name="connsiteX6" fmla="*/ 245061 w 462170"/>
                  <a:gd name="connsiteY6" fmla="*/ 275872 h 462170"/>
                  <a:gd name="connsiteX7" fmla="*/ 231709 w 462170"/>
                  <a:gd name="connsiteY7" fmla="*/ 255331 h 462170"/>
                  <a:gd name="connsiteX8" fmla="*/ 207574 w 462170"/>
                  <a:gd name="connsiteY8" fmla="*/ 254818 h 462170"/>
                  <a:gd name="connsiteX9" fmla="*/ 222466 w 462170"/>
                  <a:gd name="connsiteY9" fmla="*/ 236331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15790" y="212709"/>
                    </a:moveTo>
                    <a:lnTo>
                      <a:pt x="238385" y="221439"/>
                    </a:lnTo>
                    <a:lnTo>
                      <a:pt x="258412" y="207574"/>
                    </a:lnTo>
                    <a:lnTo>
                      <a:pt x="256871" y="231709"/>
                    </a:lnTo>
                    <a:lnTo>
                      <a:pt x="276386" y="246601"/>
                    </a:lnTo>
                    <a:lnTo>
                      <a:pt x="252764" y="252764"/>
                    </a:lnTo>
                    <a:lnTo>
                      <a:pt x="245061" y="275872"/>
                    </a:lnTo>
                    <a:lnTo>
                      <a:pt x="231709" y="255331"/>
                    </a:lnTo>
                    <a:lnTo>
                      <a:pt x="207574" y="254818"/>
                    </a:lnTo>
                    <a:lnTo>
                      <a:pt x="222466" y="236331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0" name="Freeform: Shape 4459">
                <a:extLst>
                  <a:ext uri="{FF2B5EF4-FFF2-40B4-BE49-F238E27FC236}">
                    <a16:creationId xmlns:a16="http://schemas.microsoft.com/office/drawing/2014/main" id="{DCD67E4C-3EFF-4E01-88E4-27C31B9578D4}"/>
                  </a:ext>
                </a:extLst>
              </p:cNvPr>
              <p:cNvSpPr/>
              <p:nvPr/>
            </p:nvSpPr>
            <p:spPr>
              <a:xfrm>
                <a:off x="18142666" y="8106437"/>
                <a:ext cx="358503" cy="358503"/>
              </a:xfrm>
              <a:custGeom>
                <a:avLst/>
                <a:gdLst>
                  <a:gd name="connsiteX0" fmla="*/ 272278 w 462170"/>
                  <a:gd name="connsiteY0" fmla="*/ 218871 h 462170"/>
                  <a:gd name="connsiteX1" fmla="*/ 262007 w 462170"/>
                  <a:gd name="connsiteY1" fmla="*/ 240439 h 462170"/>
                  <a:gd name="connsiteX2" fmla="*/ 274333 w 462170"/>
                  <a:gd name="connsiteY2" fmla="*/ 261493 h 462170"/>
                  <a:gd name="connsiteX3" fmla="*/ 250197 w 462170"/>
                  <a:gd name="connsiteY3" fmla="*/ 258412 h 462170"/>
                  <a:gd name="connsiteX4" fmla="*/ 234278 w 462170"/>
                  <a:gd name="connsiteY4" fmla="*/ 276899 h 462170"/>
                  <a:gd name="connsiteX5" fmla="*/ 229655 w 462170"/>
                  <a:gd name="connsiteY5" fmla="*/ 252764 h 462170"/>
                  <a:gd name="connsiteX6" fmla="*/ 207574 w 462170"/>
                  <a:gd name="connsiteY6" fmla="*/ 243520 h 462170"/>
                  <a:gd name="connsiteX7" fmla="*/ 228628 w 462170"/>
                  <a:gd name="connsiteY7" fmla="*/ 231709 h 462170"/>
                  <a:gd name="connsiteX8" fmla="*/ 231197 w 462170"/>
                  <a:gd name="connsiteY8" fmla="*/ 207574 h 462170"/>
                  <a:gd name="connsiteX9" fmla="*/ 248656 w 462170"/>
                  <a:gd name="connsiteY9" fmla="*/ 224006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72278" y="218871"/>
                    </a:moveTo>
                    <a:lnTo>
                      <a:pt x="262007" y="240439"/>
                    </a:lnTo>
                    <a:lnTo>
                      <a:pt x="274333" y="261493"/>
                    </a:lnTo>
                    <a:lnTo>
                      <a:pt x="250197" y="258412"/>
                    </a:lnTo>
                    <a:lnTo>
                      <a:pt x="234278" y="276899"/>
                    </a:lnTo>
                    <a:lnTo>
                      <a:pt x="229655" y="252764"/>
                    </a:lnTo>
                    <a:lnTo>
                      <a:pt x="207574" y="243520"/>
                    </a:lnTo>
                    <a:lnTo>
                      <a:pt x="228628" y="231709"/>
                    </a:lnTo>
                    <a:lnTo>
                      <a:pt x="231197" y="207574"/>
                    </a:lnTo>
                    <a:lnTo>
                      <a:pt x="248656" y="224006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1" name="Freeform: Shape 4460">
                <a:extLst>
                  <a:ext uri="{FF2B5EF4-FFF2-40B4-BE49-F238E27FC236}">
                    <a16:creationId xmlns:a16="http://schemas.microsoft.com/office/drawing/2014/main" id="{78E20C0E-F862-4627-995B-AEFE10139E0A}"/>
                  </a:ext>
                </a:extLst>
              </p:cNvPr>
              <p:cNvSpPr/>
              <p:nvPr/>
            </p:nvSpPr>
            <p:spPr>
              <a:xfrm>
                <a:off x="18054235" y="8118786"/>
                <a:ext cx="358503" cy="358503"/>
              </a:xfrm>
              <a:custGeom>
                <a:avLst/>
                <a:gdLst>
                  <a:gd name="connsiteX0" fmla="*/ 246602 w 462170"/>
                  <a:gd name="connsiteY0" fmla="*/ 207574 h 462170"/>
                  <a:gd name="connsiteX1" fmla="*/ 252764 w 462170"/>
                  <a:gd name="connsiteY1" fmla="*/ 230682 h 462170"/>
                  <a:gd name="connsiteX2" fmla="*/ 275359 w 462170"/>
                  <a:gd name="connsiteY2" fmla="*/ 238899 h 462170"/>
                  <a:gd name="connsiteX3" fmla="*/ 254818 w 462170"/>
                  <a:gd name="connsiteY3" fmla="*/ 252250 h 462170"/>
                  <a:gd name="connsiteX4" fmla="*/ 254304 w 462170"/>
                  <a:gd name="connsiteY4" fmla="*/ 276386 h 462170"/>
                  <a:gd name="connsiteX5" fmla="*/ 235304 w 462170"/>
                  <a:gd name="connsiteY5" fmla="*/ 260980 h 462170"/>
                  <a:gd name="connsiteX6" fmla="*/ 212195 w 462170"/>
                  <a:gd name="connsiteY6" fmla="*/ 267656 h 462170"/>
                  <a:gd name="connsiteX7" fmla="*/ 220926 w 462170"/>
                  <a:gd name="connsiteY7" fmla="*/ 245061 h 462170"/>
                  <a:gd name="connsiteX8" fmla="*/ 207574 w 462170"/>
                  <a:gd name="connsiteY8" fmla="*/ 225033 h 462170"/>
                  <a:gd name="connsiteX9" fmla="*/ 231709 w 462170"/>
                  <a:gd name="connsiteY9" fmla="*/ 226574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46602" y="207574"/>
                    </a:moveTo>
                    <a:lnTo>
                      <a:pt x="252764" y="230682"/>
                    </a:lnTo>
                    <a:lnTo>
                      <a:pt x="275359" y="238899"/>
                    </a:lnTo>
                    <a:lnTo>
                      <a:pt x="254818" y="252250"/>
                    </a:lnTo>
                    <a:lnTo>
                      <a:pt x="254304" y="276386"/>
                    </a:lnTo>
                    <a:lnTo>
                      <a:pt x="235304" y="260980"/>
                    </a:lnTo>
                    <a:lnTo>
                      <a:pt x="212195" y="267656"/>
                    </a:lnTo>
                    <a:lnTo>
                      <a:pt x="220926" y="245061"/>
                    </a:lnTo>
                    <a:lnTo>
                      <a:pt x="207574" y="225033"/>
                    </a:lnTo>
                    <a:lnTo>
                      <a:pt x="231709" y="226574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2" name="Freeform: Shape 4461">
                <a:extLst>
                  <a:ext uri="{FF2B5EF4-FFF2-40B4-BE49-F238E27FC236}">
                    <a16:creationId xmlns:a16="http://schemas.microsoft.com/office/drawing/2014/main" id="{891BBFC7-B66C-44BB-9F93-82736B4217DA}"/>
                  </a:ext>
                </a:extLst>
              </p:cNvPr>
              <p:cNvSpPr/>
              <p:nvPr/>
            </p:nvSpPr>
            <p:spPr>
              <a:xfrm>
                <a:off x="17958634" y="8118387"/>
                <a:ext cx="358503" cy="358503"/>
              </a:xfrm>
              <a:custGeom>
                <a:avLst/>
                <a:gdLst>
                  <a:gd name="connsiteX0" fmla="*/ 207574 w 462170"/>
                  <a:gd name="connsiteY0" fmla="*/ 247628 h 462170"/>
                  <a:gd name="connsiteX1" fmla="*/ 226061 w 462170"/>
                  <a:gd name="connsiteY1" fmla="*/ 231709 h 462170"/>
                  <a:gd name="connsiteX2" fmla="*/ 223493 w 462170"/>
                  <a:gd name="connsiteY2" fmla="*/ 207574 h 462170"/>
                  <a:gd name="connsiteX3" fmla="*/ 244033 w 462170"/>
                  <a:gd name="connsiteY3" fmla="*/ 220412 h 462170"/>
                  <a:gd name="connsiteX4" fmla="*/ 266116 w 462170"/>
                  <a:gd name="connsiteY4" fmla="*/ 210655 h 462170"/>
                  <a:gd name="connsiteX5" fmla="*/ 260466 w 462170"/>
                  <a:gd name="connsiteY5" fmla="*/ 234277 h 462170"/>
                  <a:gd name="connsiteX6" fmla="*/ 276386 w 462170"/>
                  <a:gd name="connsiteY6" fmla="*/ 252250 h 462170"/>
                  <a:gd name="connsiteX7" fmla="*/ 252250 w 462170"/>
                  <a:gd name="connsiteY7" fmla="*/ 253791 h 462170"/>
                  <a:gd name="connsiteX8" fmla="*/ 240440 w 462170"/>
                  <a:gd name="connsiteY8" fmla="*/ 274845 h 462170"/>
                  <a:gd name="connsiteX9" fmla="*/ 231195 w 462170"/>
                  <a:gd name="connsiteY9" fmla="*/ 252764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07574" y="247628"/>
                    </a:moveTo>
                    <a:lnTo>
                      <a:pt x="226061" y="231709"/>
                    </a:lnTo>
                    <a:lnTo>
                      <a:pt x="223493" y="207574"/>
                    </a:lnTo>
                    <a:lnTo>
                      <a:pt x="244033" y="220412"/>
                    </a:lnTo>
                    <a:lnTo>
                      <a:pt x="266116" y="210655"/>
                    </a:lnTo>
                    <a:lnTo>
                      <a:pt x="260466" y="234277"/>
                    </a:lnTo>
                    <a:lnTo>
                      <a:pt x="276386" y="252250"/>
                    </a:lnTo>
                    <a:lnTo>
                      <a:pt x="252250" y="253791"/>
                    </a:lnTo>
                    <a:lnTo>
                      <a:pt x="240440" y="274845"/>
                    </a:lnTo>
                    <a:lnTo>
                      <a:pt x="231195" y="252764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3" name="Freeform: Shape 4462">
                <a:extLst>
                  <a:ext uri="{FF2B5EF4-FFF2-40B4-BE49-F238E27FC236}">
                    <a16:creationId xmlns:a16="http://schemas.microsoft.com/office/drawing/2014/main" id="{977C7C58-6C0C-48F3-A583-4A302AC61E67}"/>
                  </a:ext>
                </a:extLst>
              </p:cNvPr>
              <p:cNvSpPr/>
              <p:nvPr/>
            </p:nvSpPr>
            <p:spPr>
              <a:xfrm>
                <a:off x="17863034" y="8115201"/>
                <a:ext cx="358503" cy="358503"/>
              </a:xfrm>
              <a:custGeom>
                <a:avLst/>
                <a:gdLst>
                  <a:gd name="connsiteX0" fmla="*/ 207574 w 462170"/>
                  <a:gd name="connsiteY0" fmla="*/ 232737 h 462170"/>
                  <a:gd name="connsiteX1" fmla="*/ 231195 w 462170"/>
                  <a:gd name="connsiteY1" fmla="*/ 229142 h 462170"/>
                  <a:gd name="connsiteX2" fmla="*/ 241979 w 462170"/>
                  <a:gd name="connsiteY2" fmla="*/ 207574 h 462170"/>
                  <a:gd name="connsiteX3" fmla="*/ 252764 w 462170"/>
                  <a:gd name="connsiteY3" fmla="*/ 229142 h 462170"/>
                  <a:gd name="connsiteX4" fmla="*/ 276900 w 462170"/>
                  <a:gd name="connsiteY4" fmla="*/ 232223 h 462170"/>
                  <a:gd name="connsiteX5" fmla="*/ 259440 w 462170"/>
                  <a:gd name="connsiteY5" fmla="*/ 249169 h 462170"/>
                  <a:gd name="connsiteX6" fmla="*/ 264061 w 462170"/>
                  <a:gd name="connsiteY6" fmla="*/ 272791 h 462170"/>
                  <a:gd name="connsiteX7" fmla="*/ 242493 w 462170"/>
                  <a:gd name="connsiteY7" fmla="*/ 262007 h 462170"/>
                  <a:gd name="connsiteX8" fmla="*/ 220926 w 462170"/>
                  <a:gd name="connsiteY8" fmla="*/ 273305 h 462170"/>
                  <a:gd name="connsiteX9" fmla="*/ 225033 w 462170"/>
                  <a:gd name="connsiteY9" fmla="*/ 249683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07574" y="232737"/>
                    </a:moveTo>
                    <a:lnTo>
                      <a:pt x="231195" y="229142"/>
                    </a:lnTo>
                    <a:lnTo>
                      <a:pt x="241979" y="207574"/>
                    </a:lnTo>
                    <a:lnTo>
                      <a:pt x="252764" y="229142"/>
                    </a:lnTo>
                    <a:lnTo>
                      <a:pt x="276900" y="232223"/>
                    </a:lnTo>
                    <a:lnTo>
                      <a:pt x="259440" y="249169"/>
                    </a:lnTo>
                    <a:lnTo>
                      <a:pt x="264061" y="272791"/>
                    </a:lnTo>
                    <a:lnTo>
                      <a:pt x="242493" y="262007"/>
                    </a:lnTo>
                    <a:lnTo>
                      <a:pt x="220926" y="273305"/>
                    </a:lnTo>
                    <a:lnTo>
                      <a:pt x="225033" y="249683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4" name="Freeform: Shape 4463">
                <a:extLst>
                  <a:ext uri="{FF2B5EF4-FFF2-40B4-BE49-F238E27FC236}">
                    <a16:creationId xmlns:a16="http://schemas.microsoft.com/office/drawing/2014/main" id="{9BC6D8A1-F198-4360-B876-2857F287726A}"/>
                  </a:ext>
                </a:extLst>
              </p:cNvPr>
              <p:cNvSpPr/>
              <p:nvPr/>
            </p:nvSpPr>
            <p:spPr>
              <a:xfrm>
                <a:off x="17768628" y="8104844"/>
                <a:ext cx="358503" cy="358503"/>
              </a:xfrm>
              <a:custGeom>
                <a:avLst/>
                <a:gdLst>
                  <a:gd name="connsiteX0" fmla="*/ 246600 w 462170"/>
                  <a:gd name="connsiteY0" fmla="*/ 207574 h 462170"/>
                  <a:gd name="connsiteX1" fmla="*/ 252250 w 462170"/>
                  <a:gd name="connsiteY1" fmla="*/ 231196 h 462170"/>
                  <a:gd name="connsiteX2" fmla="*/ 275357 w 462170"/>
                  <a:gd name="connsiteY2" fmla="*/ 239412 h 462170"/>
                  <a:gd name="connsiteX3" fmla="*/ 254817 w 462170"/>
                  <a:gd name="connsiteY3" fmla="*/ 252250 h 462170"/>
                  <a:gd name="connsiteX4" fmla="*/ 253790 w 462170"/>
                  <a:gd name="connsiteY4" fmla="*/ 276386 h 462170"/>
                  <a:gd name="connsiteX5" fmla="*/ 235303 w 462170"/>
                  <a:gd name="connsiteY5" fmla="*/ 260980 h 462170"/>
                  <a:gd name="connsiteX6" fmla="*/ 212195 w 462170"/>
                  <a:gd name="connsiteY6" fmla="*/ 267656 h 462170"/>
                  <a:gd name="connsiteX7" fmla="*/ 220924 w 462170"/>
                  <a:gd name="connsiteY7" fmla="*/ 245061 h 462170"/>
                  <a:gd name="connsiteX8" fmla="*/ 207574 w 462170"/>
                  <a:gd name="connsiteY8" fmla="*/ 225033 h 462170"/>
                  <a:gd name="connsiteX9" fmla="*/ 231709 w 462170"/>
                  <a:gd name="connsiteY9" fmla="*/ 226574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46600" y="207574"/>
                    </a:moveTo>
                    <a:lnTo>
                      <a:pt x="252250" y="231196"/>
                    </a:lnTo>
                    <a:lnTo>
                      <a:pt x="275357" y="239412"/>
                    </a:lnTo>
                    <a:lnTo>
                      <a:pt x="254817" y="252250"/>
                    </a:lnTo>
                    <a:lnTo>
                      <a:pt x="253790" y="276386"/>
                    </a:lnTo>
                    <a:lnTo>
                      <a:pt x="235303" y="260980"/>
                    </a:lnTo>
                    <a:lnTo>
                      <a:pt x="212195" y="267656"/>
                    </a:lnTo>
                    <a:lnTo>
                      <a:pt x="220924" y="245061"/>
                    </a:lnTo>
                    <a:lnTo>
                      <a:pt x="207574" y="225033"/>
                    </a:lnTo>
                    <a:lnTo>
                      <a:pt x="231709" y="226574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5" name="Freeform: Shape 4464">
                <a:extLst>
                  <a:ext uri="{FF2B5EF4-FFF2-40B4-BE49-F238E27FC236}">
                    <a16:creationId xmlns:a16="http://schemas.microsoft.com/office/drawing/2014/main" id="{AF245738-DC2C-46FF-A5C9-365F975FA4AD}"/>
                  </a:ext>
                </a:extLst>
              </p:cNvPr>
              <p:cNvSpPr/>
              <p:nvPr/>
            </p:nvSpPr>
            <p:spPr>
              <a:xfrm>
                <a:off x="17675418" y="8090504"/>
                <a:ext cx="358503" cy="358503"/>
              </a:xfrm>
              <a:custGeom>
                <a:avLst/>
                <a:gdLst>
                  <a:gd name="connsiteX0" fmla="*/ 215789 w 462170"/>
                  <a:gd name="connsiteY0" fmla="*/ 212709 h 462170"/>
                  <a:gd name="connsiteX1" fmla="*/ 238384 w 462170"/>
                  <a:gd name="connsiteY1" fmla="*/ 221439 h 462170"/>
                  <a:gd name="connsiteX2" fmla="*/ 257898 w 462170"/>
                  <a:gd name="connsiteY2" fmla="*/ 207574 h 462170"/>
                  <a:gd name="connsiteX3" fmla="*/ 256871 w 462170"/>
                  <a:gd name="connsiteY3" fmla="*/ 231709 h 462170"/>
                  <a:gd name="connsiteX4" fmla="*/ 275872 w 462170"/>
                  <a:gd name="connsiteY4" fmla="*/ 246602 h 462170"/>
                  <a:gd name="connsiteX5" fmla="*/ 252762 w 462170"/>
                  <a:gd name="connsiteY5" fmla="*/ 252764 h 462170"/>
                  <a:gd name="connsiteX6" fmla="*/ 244547 w 462170"/>
                  <a:gd name="connsiteY6" fmla="*/ 275359 h 462170"/>
                  <a:gd name="connsiteX7" fmla="*/ 231709 w 462170"/>
                  <a:gd name="connsiteY7" fmla="*/ 255331 h 462170"/>
                  <a:gd name="connsiteX8" fmla="*/ 207574 w 462170"/>
                  <a:gd name="connsiteY8" fmla="*/ 254818 h 462170"/>
                  <a:gd name="connsiteX9" fmla="*/ 222465 w 462170"/>
                  <a:gd name="connsiteY9" fmla="*/ 235817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15789" y="212709"/>
                    </a:moveTo>
                    <a:lnTo>
                      <a:pt x="238384" y="221439"/>
                    </a:lnTo>
                    <a:lnTo>
                      <a:pt x="257898" y="207574"/>
                    </a:lnTo>
                    <a:lnTo>
                      <a:pt x="256871" y="231709"/>
                    </a:lnTo>
                    <a:lnTo>
                      <a:pt x="275872" y="246602"/>
                    </a:lnTo>
                    <a:lnTo>
                      <a:pt x="252762" y="252764"/>
                    </a:lnTo>
                    <a:lnTo>
                      <a:pt x="244547" y="275359"/>
                    </a:lnTo>
                    <a:lnTo>
                      <a:pt x="231709" y="255331"/>
                    </a:lnTo>
                    <a:lnTo>
                      <a:pt x="207574" y="254818"/>
                    </a:lnTo>
                    <a:lnTo>
                      <a:pt x="222465" y="235817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6" name="Freeform: Shape 4465">
                <a:extLst>
                  <a:ext uri="{FF2B5EF4-FFF2-40B4-BE49-F238E27FC236}">
                    <a16:creationId xmlns:a16="http://schemas.microsoft.com/office/drawing/2014/main" id="{7B79EF0E-456F-4FCA-AFF2-CA0C2A07BD01}"/>
                  </a:ext>
                </a:extLst>
              </p:cNvPr>
              <p:cNvSpPr/>
              <p:nvPr/>
            </p:nvSpPr>
            <p:spPr>
              <a:xfrm>
                <a:off x="17494971" y="8029956"/>
                <a:ext cx="358503" cy="358503"/>
              </a:xfrm>
              <a:custGeom>
                <a:avLst/>
                <a:gdLst>
                  <a:gd name="connsiteX0" fmla="*/ 218871 w 462170"/>
                  <a:gd name="connsiteY0" fmla="*/ 209628 h 462170"/>
                  <a:gd name="connsiteX1" fmla="*/ 240952 w 462170"/>
                  <a:gd name="connsiteY1" fmla="*/ 219899 h 462170"/>
                  <a:gd name="connsiteX2" fmla="*/ 261493 w 462170"/>
                  <a:gd name="connsiteY2" fmla="*/ 207574 h 462170"/>
                  <a:gd name="connsiteX3" fmla="*/ 258926 w 462170"/>
                  <a:gd name="connsiteY3" fmla="*/ 231709 h 462170"/>
                  <a:gd name="connsiteX4" fmla="*/ 276898 w 462170"/>
                  <a:gd name="connsiteY4" fmla="*/ 247629 h 462170"/>
                  <a:gd name="connsiteX5" fmla="*/ 253276 w 462170"/>
                  <a:gd name="connsiteY5" fmla="*/ 252250 h 462170"/>
                  <a:gd name="connsiteX6" fmla="*/ 243519 w 462170"/>
                  <a:gd name="connsiteY6" fmla="*/ 274332 h 462170"/>
                  <a:gd name="connsiteX7" fmla="*/ 231709 w 462170"/>
                  <a:gd name="connsiteY7" fmla="*/ 253277 h 462170"/>
                  <a:gd name="connsiteX8" fmla="*/ 207574 w 462170"/>
                  <a:gd name="connsiteY8" fmla="*/ 251223 h 462170"/>
                  <a:gd name="connsiteX9" fmla="*/ 224005 w 462170"/>
                  <a:gd name="connsiteY9" fmla="*/ 233250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18871" y="209628"/>
                    </a:moveTo>
                    <a:lnTo>
                      <a:pt x="240952" y="219899"/>
                    </a:lnTo>
                    <a:lnTo>
                      <a:pt x="261493" y="207574"/>
                    </a:lnTo>
                    <a:lnTo>
                      <a:pt x="258926" y="231709"/>
                    </a:lnTo>
                    <a:lnTo>
                      <a:pt x="276898" y="247629"/>
                    </a:lnTo>
                    <a:lnTo>
                      <a:pt x="253276" y="252250"/>
                    </a:lnTo>
                    <a:lnTo>
                      <a:pt x="243519" y="274332"/>
                    </a:lnTo>
                    <a:lnTo>
                      <a:pt x="231709" y="253277"/>
                    </a:lnTo>
                    <a:lnTo>
                      <a:pt x="207574" y="251223"/>
                    </a:lnTo>
                    <a:lnTo>
                      <a:pt x="224005" y="233250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7" name="Freeform: Shape 4466">
                <a:extLst>
                  <a:ext uri="{FF2B5EF4-FFF2-40B4-BE49-F238E27FC236}">
                    <a16:creationId xmlns:a16="http://schemas.microsoft.com/office/drawing/2014/main" id="{A55087C0-7E60-4BBE-87F0-7D0301BA448B}"/>
                  </a:ext>
                </a:extLst>
              </p:cNvPr>
              <p:cNvSpPr/>
              <p:nvPr/>
            </p:nvSpPr>
            <p:spPr>
              <a:xfrm>
                <a:off x="17424864" y="8489637"/>
                <a:ext cx="358503" cy="358503"/>
              </a:xfrm>
              <a:custGeom>
                <a:avLst/>
                <a:gdLst>
                  <a:gd name="connsiteX0" fmla="*/ 212709 w 462170"/>
                  <a:gd name="connsiteY0" fmla="*/ 215790 h 462170"/>
                  <a:gd name="connsiteX1" fmla="*/ 235817 w 462170"/>
                  <a:gd name="connsiteY1" fmla="*/ 222466 h 462170"/>
                  <a:gd name="connsiteX2" fmla="*/ 254817 w 462170"/>
                  <a:gd name="connsiteY2" fmla="*/ 207574 h 462170"/>
                  <a:gd name="connsiteX3" fmla="*/ 255331 w 462170"/>
                  <a:gd name="connsiteY3" fmla="*/ 231709 h 462170"/>
                  <a:gd name="connsiteX4" fmla="*/ 275359 w 462170"/>
                  <a:gd name="connsiteY4" fmla="*/ 245061 h 462170"/>
                  <a:gd name="connsiteX5" fmla="*/ 252764 w 462170"/>
                  <a:gd name="connsiteY5" fmla="*/ 252764 h 462170"/>
                  <a:gd name="connsiteX6" fmla="*/ 246088 w 462170"/>
                  <a:gd name="connsiteY6" fmla="*/ 276386 h 462170"/>
                  <a:gd name="connsiteX7" fmla="*/ 231709 w 462170"/>
                  <a:gd name="connsiteY7" fmla="*/ 256872 h 462170"/>
                  <a:gd name="connsiteX8" fmla="*/ 207574 w 462170"/>
                  <a:gd name="connsiteY8" fmla="*/ 257899 h 462170"/>
                  <a:gd name="connsiteX9" fmla="*/ 221438 w 462170"/>
                  <a:gd name="connsiteY9" fmla="*/ 238385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12709" y="215790"/>
                    </a:moveTo>
                    <a:lnTo>
                      <a:pt x="235817" y="222466"/>
                    </a:lnTo>
                    <a:lnTo>
                      <a:pt x="254817" y="207574"/>
                    </a:lnTo>
                    <a:lnTo>
                      <a:pt x="255331" y="231709"/>
                    </a:lnTo>
                    <a:lnTo>
                      <a:pt x="275359" y="245061"/>
                    </a:lnTo>
                    <a:lnTo>
                      <a:pt x="252764" y="252764"/>
                    </a:lnTo>
                    <a:lnTo>
                      <a:pt x="246088" y="276386"/>
                    </a:lnTo>
                    <a:lnTo>
                      <a:pt x="231709" y="256872"/>
                    </a:lnTo>
                    <a:lnTo>
                      <a:pt x="207574" y="257899"/>
                    </a:lnTo>
                    <a:lnTo>
                      <a:pt x="221438" y="238385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8" name="Freeform: Shape 4467">
                <a:extLst>
                  <a:ext uri="{FF2B5EF4-FFF2-40B4-BE49-F238E27FC236}">
                    <a16:creationId xmlns:a16="http://schemas.microsoft.com/office/drawing/2014/main" id="{109F30FB-CDD9-419A-896D-0DFB9FE8C3FF}"/>
                  </a:ext>
                </a:extLst>
              </p:cNvPr>
              <p:cNvSpPr/>
              <p:nvPr/>
            </p:nvSpPr>
            <p:spPr>
              <a:xfrm>
                <a:off x="17522455" y="8500790"/>
                <a:ext cx="358503" cy="358503"/>
              </a:xfrm>
              <a:custGeom>
                <a:avLst/>
                <a:gdLst>
                  <a:gd name="connsiteX0" fmla="*/ 208088 w 462170"/>
                  <a:gd name="connsiteY0" fmla="*/ 220412 h 462170"/>
                  <a:gd name="connsiteX1" fmla="*/ 232223 w 462170"/>
                  <a:gd name="connsiteY1" fmla="*/ 224520 h 462170"/>
                  <a:gd name="connsiteX2" fmla="*/ 249170 w 462170"/>
                  <a:gd name="connsiteY2" fmla="*/ 207574 h 462170"/>
                  <a:gd name="connsiteX3" fmla="*/ 252251 w 462170"/>
                  <a:gd name="connsiteY3" fmla="*/ 231709 h 462170"/>
                  <a:gd name="connsiteX4" fmla="*/ 273819 w 462170"/>
                  <a:gd name="connsiteY4" fmla="*/ 242494 h 462170"/>
                  <a:gd name="connsiteX5" fmla="*/ 251737 w 462170"/>
                  <a:gd name="connsiteY5" fmla="*/ 253277 h 462170"/>
                  <a:gd name="connsiteX6" fmla="*/ 248142 w 462170"/>
                  <a:gd name="connsiteY6" fmla="*/ 276900 h 462170"/>
                  <a:gd name="connsiteX7" fmla="*/ 231709 w 462170"/>
                  <a:gd name="connsiteY7" fmla="*/ 259440 h 462170"/>
                  <a:gd name="connsiteX8" fmla="*/ 207574 w 462170"/>
                  <a:gd name="connsiteY8" fmla="*/ 263034 h 462170"/>
                  <a:gd name="connsiteX9" fmla="*/ 219385 w 462170"/>
                  <a:gd name="connsiteY9" fmla="*/ 241980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08088" y="220412"/>
                    </a:moveTo>
                    <a:lnTo>
                      <a:pt x="232223" y="224520"/>
                    </a:lnTo>
                    <a:lnTo>
                      <a:pt x="249170" y="207574"/>
                    </a:lnTo>
                    <a:lnTo>
                      <a:pt x="252251" y="231709"/>
                    </a:lnTo>
                    <a:lnTo>
                      <a:pt x="273819" y="242494"/>
                    </a:lnTo>
                    <a:lnTo>
                      <a:pt x="251737" y="253277"/>
                    </a:lnTo>
                    <a:lnTo>
                      <a:pt x="248142" y="276900"/>
                    </a:lnTo>
                    <a:lnTo>
                      <a:pt x="231709" y="259440"/>
                    </a:lnTo>
                    <a:lnTo>
                      <a:pt x="207574" y="263034"/>
                    </a:lnTo>
                    <a:lnTo>
                      <a:pt x="219385" y="241980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9" name="Freeform: Shape 4468">
                <a:extLst>
                  <a:ext uri="{FF2B5EF4-FFF2-40B4-BE49-F238E27FC236}">
                    <a16:creationId xmlns:a16="http://schemas.microsoft.com/office/drawing/2014/main" id="{BD2BF823-ACE4-4EFE-8A67-3CC6E728322A}"/>
                  </a:ext>
                </a:extLst>
              </p:cNvPr>
              <p:cNvSpPr/>
              <p:nvPr/>
            </p:nvSpPr>
            <p:spPr>
              <a:xfrm>
                <a:off x="17610090" y="8504375"/>
                <a:ext cx="358503" cy="358503"/>
              </a:xfrm>
              <a:custGeom>
                <a:avLst/>
                <a:gdLst>
                  <a:gd name="connsiteX0" fmla="*/ 276900 w 462170"/>
                  <a:gd name="connsiteY0" fmla="*/ 233764 h 462170"/>
                  <a:gd name="connsiteX1" fmla="*/ 258926 w 462170"/>
                  <a:gd name="connsiteY1" fmla="*/ 250196 h 462170"/>
                  <a:gd name="connsiteX2" fmla="*/ 262521 w 462170"/>
                  <a:gd name="connsiteY2" fmla="*/ 274332 h 462170"/>
                  <a:gd name="connsiteX3" fmla="*/ 241466 w 462170"/>
                  <a:gd name="connsiteY3" fmla="*/ 262008 h 462170"/>
                  <a:gd name="connsiteX4" fmla="*/ 219385 w 462170"/>
                  <a:gd name="connsiteY4" fmla="*/ 272791 h 462170"/>
                  <a:gd name="connsiteX5" fmla="*/ 224521 w 462170"/>
                  <a:gd name="connsiteY5" fmla="*/ 249170 h 462170"/>
                  <a:gd name="connsiteX6" fmla="*/ 207574 w 462170"/>
                  <a:gd name="connsiteY6" fmla="*/ 231709 h 462170"/>
                  <a:gd name="connsiteX7" fmla="*/ 231709 w 462170"/>
                  <a:gd name="connsiteY7" fmla="*/ 229142 h 462170"/>
                  <a:gd name="connsiteX8" fmla="*/ 243007 w 462170"/>
                  <a:gd name="connsiteY8" fmla="*/ 207574 h 462170"/>
                  <a:gd name="connsiteX9" fmla="*/ 252764 w 462170"/>
                  <a:gd name="connsiteY9" fmla="*/ 229656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76900" y="233764"/>
                    </a:moveTo>
                    <a:lnTo>
                      <a:pt x="258926" y="250196"/>
                    </a:lnTo>
                    <a:lnTo>
                      <a:pt x="262521" y="274332"/>
                    </a:lnTo>
                    <a:lnTo>
                      <a:pt x="241466" y="262008"/>
                    </a:lnTo>
                    <a:lnTo>
                      <a:pt x="219385" y="272791"/>
                    </a:lnTo>
                    <a:lnTo>
                      <a:pt x="224521" y="249170"/>
                    </a:lnTo>
                    <a:lnTo>
                      <a:pt x="207574" y="231709"/>
                    </a:lnTo>
                    <a:lnTo>
                      <a:pt x="231709" y="229142"/>
                    </a:lnTo>
                    <a:lnTo>
                      <a:pt x="243007" y="207574"/>
                    </a:lnTo>
                    <a:lnTo>
                      <a:pt x="252764" y="229656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0" name="Freeform: Shape 4469">
                <a:extLst>
                  <a:ext uri="{FF2B5EF4-FFF2-40B4-BE49-F238E27FC236}">
                    <a16:creationId xmlns:a16="http://schemas.microsoft.com/office/drawing/2014/main" id="{CB946E7C-63F0-4046-98AE-87665644F18B}"/>
                  </a:ext>
                </a:extLst>
              </p:cNvPr>
              <p:cNvSpPr/>
              <p:nvPr/>
            </p:nvSpPr>
            <p:spPr>
              <a:xfrm>
                <a:off x="17712861" y="8508359"/>
                <a:ext cx="358503" cy="358503"/>
              </a:xfrm>
              <a:custGeom>
                <a:avLst/>
                <a:gdLst>
                  <a:gd name="connsiteX0" fmla="*/ 207574 w 462170"/>
                  <a:gd name="connsiteY0" fmla="*/ 227088 h 462170"/>
                  <a:gd name="connsiteX1" fmla="*/ 231708 w 462170"/>
                  <a:gd name="connsiteY1" fmla="*/ 227088 h 462170"/>
                  <a:gd name="connsiteX2" fmla="*/ 245574 w 462170"/>
                  <a:gd name="connsiteY2" fmla="*/ 207574 h 462170"/>
                  <a:gd name="connsiteX3" fmla="*/ 253276 w 462170"/>
                  <a:gd name="connsiteY3" fmla="*/ 230169 h 462170"/>
                  <a:gd name="connsiteX4" fmla="*/ 276386 w 462170"/>
                  <a:gd name="connsiteY4" fmla="*/ 237358 h 462170"/>
                  <a:gd name="connsiteX5" fmla="*/ 256871 w 462170"/>
                  <a:gd name="connsiteY5" fmla="*/ 251737 h 462170"/>
                  <a:gd name="connsiteX6" fmla="*/ 257384 w 462170"/>
                  <a:gd name="connsiteY6" fmla="*/ 275872 h 462170"/>
                  <a:gd name="connsiteX7" fmla="*/ 237871 w 462170"/>
                  <a:gd name="connsiteY7" fmla="*/ 261494 h 462170"/>
                  <a:gd name="connsiteX8" fmla="*/ 214762 w 462170"/>
                  <a:gd name="connsiteY8" fmla="*/ 269710 h 462170"/>
                  <a:gd name="connsiteX9" fmla="*/ 222465 w 462170"/>
                  <a:gd name="connsiteY9" fmla="*/ 246601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07574" y="227088"/>
                    </a:moveTo>
                    <a:lnTo>
                      <a:pt x="231708" y="227088"/>
                    </a:lnTo>
                    <a:lnTo>
                      <a:pt x="245574" y="207574"/>
                    </a:lnTo>
                    <a:lnTo>
                      <a:pt x="253276" y="230169"/>
                    </a:lnTo>
                    <a:lnTo>
                      <a:pt x="276386" y="237358"/>
                    </a:lnTo>
                    <a:lnTo>
                      <a:pt x="256871" y="251737"/>
                    </a:lnTo>
                    <a:lnTo>
                      <a:pt x="257384" y="275872"/>
                    </a:lnTo>
                    <a:lnTo>
                      <a:pt x="237871" y="261494"/>
                    </a:lnTo>
                    <a:lnTo>
                      <a:pt x="214762" y="269710"/>
                    </a:lnTo>
                    <a:lnTo>
                      <a:pt x="222465" y="246601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1" name="Freeform: Shape 4470">
                <a:extLst>
                  <a:ext uri="{FF2B5EF4-FFF2-40B4-BE49-F238E27FC236}">
                    <a16:creationId xmlns:a16="http://schemas.microsoft.com/office/drawing/2014/main" id="{596600E5-349B-498D-8474-8D92D80A541A}"/>
                  </a:ext>
                </a:extLst>
              </p:cNvPr>
              <p:cNvSpPr/>
              <p:nvPr/>
            </p:nvSpPr>
            <p:spPr>
              <a:xfrm>
                <a:off x="17809657" y="8503180"/>
                <a:ext cx="358503" cy="358503"/>
              </a:xfrm>
              <a:custGeom>
                <a:avLst/>
                <a:gdLst>
                  <a:gd name="connsiteX0" fmla="*/ 207574 w 462170"/>
                  <a:gd name="connsiteY0" fmla="*/ 224520 h 462170"/>
                  <a:gd name="connsiteX1" fmla="*/ 231709 w 462170"/>
                  <a:gd name="connsiteY1" fmla="*/ 226575 h 462170"/>
                  <a:gd name="connsiteX2" fmla="*/ 246600 w 462170"/>
                  <a:gd name="connsiteY2" fmla="*/ 207574 h 462170"/>
                  <a:gd name="connsiteX3" fmla="*/ 252764 w 462170"/>
                  <a:gd name="connsiteY3" fmla="*/ 230683 h 462170"/>
                  <a:gd name="connsiteX4" fmla="*/ 275359 w 462170"/>
                  <a:gd name="connsiteY4" fmla="*/ 239413 h 462170"/>
                  <a:gd name="connsiteX5" fmla="*/ 254817 w 462170"/>
                  <a:gd name="connsiteY5" fmla="*/ 252251 h 462170"/>
                  <a:gd name="connsiteX6" fmla="*/ 253276 w 462170"/>
                  <a:gd name="connsiteY6" fmla="*/ 276386 h 462170"/>
                  <a:gd name="connsiteX7" fmla="*/ 234790 w 462170"/>
                  <a:gd name="connsiteY7" fmla="*/ 260980 h 462170"/>
                  <a:gd name="connsiteX8" fmla="*/ 211681 w 462170"/>
                  <a:gd name="connsiteY8" fmla="*/ 267143 h 462170"/>
                  <a:gd name="connsiteX9" fmla="*/ 220924 w 462170"/>
                  <a:gd name="connsiteY9" fmla="*/ 244547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07574" y="224520"/>
                    </a:moveTo>
                    <a:lnTo>
                      <a:pt x="231709" y="226575"/>
                    </a:lnTo>
                    <a:lnTo>
                      <a:pt x="246600" y="207574"/>
                    </a:lnTo>
                    <a:lnTo>
                      <a:pt x="252764" y="230683"/>
                    </a:lnTo>
                    <a:lnTo>
                      <a:pt x="275359" y="239413"/>
                    </a:lnTo>
                    <a:lnTo>
                      <a:pt x="254817" y="252251"/>
                    </a:lnTo>
                    <a:lnTo>
                      <a:pt x="253276" y="276386"/>
                    </a:lnTo>
                    <a:lnTo>
                      <a:pt x="234790" y="260980"/>
                    </a:lnTo>
                    <a:lnTo>
                      <a:pt x="211681" y="267143"/>
                    </a:lnTo>
                    <a:lnTo>
                      <a:pt x="220924" y="244547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2" name="Freeform: Shape 4471">
                <a:extLst>
                  <a:ext uri="{FF2B5EF4-FFF2-40B4-BE49-F238E27FC236}">
                    <a16:creationId xmlns:a16="http://schemas.microsoft.com/office/drawing/2014/main" id="{36BF8457-04DF-4AED-86D3-8CC202BCFACB}"/>
                  </a:ext>
                </a:extLst>
              </p:cNvPr>
              <p:cNvSpPr/>
              <p:nvPr/>
            </p:nvSpPr>
            <p:spPr>
              <a:xfrm>
                <a:off x="17897689" y="8496011"/>
                <a:ext cx="358503" cy="358503"/>
              </a:xfrm>
              <a:custGeom>
                <a:avLst/>
                <a:gdLst>
                  <a:gd name="connsiteX0" fmla="*/ 276900 w 462170"/>
                  <a:gd name="connsiteY0" fmla="*/ 230169 h 462170"/>
                  <a:gd name="connsiteX1" fmla="*/ 260980 w 462170"/>
                  <a:gd name="connsiteY1" fmla="*/ 248656 h 462170"/>
                  <a:gd name="connsiteX2" fmla="*/ 266628 w 462170"/>
                  <a:gd name="connsiteY2" fmla="*/ 271764 h 462170"/>
                  <a:gd name="connsiteX3" fmla="*/ 244547 w 462170"/>
                  <a:gd name="connsiteY3" fmla="*/ 262007 h 462170"/>
                  <a:gd name="connsiteX4" fmla="*/ 224007 w 462170"/>
                  <a:gd name="connsiteY4" fmla="*/ 274845 h 462170"/>
                  <a:gd name="connsiteX5" fmla="*/ 226061 w 462170"/>
                  <a:gd name="connsiteY5" fmla="*/ 250709 h 462170"/>
                  <a:gd name="connsiteX6" fmla="*/ 207574 w 462170"/>
                  <a:gd name="connsiteY6" fmla="*/ 235304 h 462170"/>
                  <a:gd name="connsiteX7" fmla="*/ 231195 w 462170"/>
                  <a:gd name="connsiteY7" fmla="*/ 230169 h 462170"/>
                  <a:gd name="connsiteX8" fmla="*/ 240440 w 462170"/>
                  <a:gd name="connsiteY8" fmla="*/ 207574 h 462170"/>
                  <a:gd name="connsiteX9" fmla="*/ 252764 w 462170"/>
                  <a:gd name="connsiteY9" fmla="*/ 228628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76900" y="230169"/>
                    </a:moveTo>
                    <a:lnTo>
                      <a:pt x="260980" y="248656"/>
                    </a:lnTo>
                    <a:lnTo>
                      <a:pt x="266628" y="271764"/>
                    </a:lnTo>
                    <a:lnTo>
                      <a:pt x="244547" y="262007"/>
                    </a:lnTo>
                    <a:lnTo>
                      <a:pt x="224007" y="274845"/>
                    </a:lnTo>
                    <a:lnTo>
                      <a:pt x="226061" y="250709"/>
                    </a:lnTo>
                    <a:lnTo>
                      <a:pt x="207574" y="235304"/>
                    </a:lnTo>
                    <a:lnTo>
                      <a:pt x="231195" y="230169"/>
                    </a:lnTo>
                    <a:lnTo>
                      <a:pt x="240440" y="207574"/>
                    </a:lnTo>
                    <a:lnTo>
                      <a:pt x="252764" y="228628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3" name="Freeform: Shape 4472">
                <a:extLst>
                  <a:ext uri="{FF2B5EF4-FFF2-40B4-BE49-F238E27FC236}">
                    <a16:creationId xmlns:a16="http://schemas.microsoft.com/office/drawing/2014/main" id="{D4F86535-5D02-4D5E-B0F1-69D0335D0133}"/>
                  </a:ext>
                </a:extLst>
              </p:cNvPr>
              <p:cNvSpPr/>
              <p:nvPr/>
            </p:nvSpPr>
            <p:spPr>
              <a:xfrm>
                <a:off x="17994485" y="8481272"/>
                <a:ext cx="358503" cy="358503"/>
              </a:xfrm>
              <a:custGeom>
                <a:avLst/>
                <a:gdLst>
                  <a:gd name="connsiteX0" fmla="*/ 276386 w 462170"/>
                  <a:gd name="connsiteY0" fmla="*/ 236844 h 462170"/>
                  <a:gd name="connsiteX1" fmla="*/ 257385 w 462170"/>
                  <a:gd name="connsiteY1" fmla="*/ 251737 h 462170"/>
                  <a:gd name="connsiteX2" fmla="*/ 258926 w 462170"/>
                  <a:gd name="connsiteY2" fmla="*/ 275872 h 462170"/>
                  <a:gd name="connsiteX3" fmla="*/ 238899 w 462170"/>
                  <a:gd name="connsiteY3" fmla="*/ 262007 h 462170"/>
                  <a:gd name="connsiteX4" fmla="*/ 216304 w 462170"/>
                  <a:gd name="connsiteY4" fmla="*/ 270737 h 462170"/>
                  <a:gd name="connsiteX5" fmla="*/ 222980 w 462170"/>
                  <a:gd name="connsiteY5" fmla="*/ 247628 h 462170"/>
                  <a:gd name="connsiteX6" fmla="*/ 207574 w 462170"/>
                  <a:gd name="connsiteY6" fmla="*/ 229142 h 462170"/>
                  <a:gd name="connsiteX7" fmla="*/ 231709 w 462170"/>
                  <a:gd name="connsiteY7" fmla="*/ 228114 h 462170"/>
                  <a:gd name="connsiteX8" fmla="*/ 245061 w 462170"/>
                  <a:gd name="connsiteY8" fmla="*/ 207574 h 462170"/>
                  <a:gd name="connsiteX9" fmla="*/ 253278 w 462170"/>
                  <a:gd name="connsiteY9" fmla="*/ 230682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76386" y="236844"/>
                    </a:moveTo>
                    <a:lnTo>
                      <a:pt x="257385" y="251737"/>
                    </a:lnTo>
                    <a:lnTo>
                      <a:pt x="258926" y="275872"/>
                    </a:lnTo>
                    <a:lnTo>
                      <a:pt x="238899" y="262007"/>
                    </a:lnTo>
                    <a:lnTo>
                      <a:pt x="216304" y="270737"/>
                    </a:lnTo>
                    <a:lnTo>
                      <a:pt x="222980" y="247628"/>
                    </a:lnTo>
                    <a:lnTo>
                      <a:pt x="207574" y="229142"/>
                    </a:lnTo>
                    <a:lnTo>
                      <a:pt x="231709" y="228114"/>
                    </a:lnTo>
                    <a:lnTo>
                      <a:pt x="245061" y="207574"/>
                    </a:lnTo>
                    <a:lnTo>
                      <a:pt x="253278" y="230682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4" name="Freeform: Shape 4473">
                <a:extLst>
                  <a:ext uri="{FF2B5EF4-FFF2-40B4-BE49-F238E27FC236}">
                    <a16:creationId xmlns:a16="http://schemas.microsoft.com/office/drawing/2014/main" id="{2D935E68-8B4A-4F03-833B-6161D8BB7A1D}"/>
                  </a:ext>
                </a:extLst>
              </p:cNvPr>
              <p:cNvSpPr/>
              <p:nvPr/>
            </p:nvSpPr>
            <p:spPr>
              <a:xfrm>
                <a:off x="18088493" y="8466932"/>
                <a:ext cx="358503" cy="358503"/>
              </a:xfrm>
              <a:custGeom>
                <a:avLst/>
                <a:gdLst>
                  <a:gd name="connsiteX0" fmla="*/ 276386 w 462170"/>
                  <a:gd name="connsiteY0" fmla="*/ 230682 h 462170"/>
                  <a:gd name="connsiteX1" fmla="*/ 260466 w 462170"/>
                  <a:gd name="connsiteY1" fmla="*/ 248655 h 462170"/>
                  <a:gd name="connsiteX2" fmla="*/ 266114 w 462170"/>
                  <a:gd name="connsiteY2" fmla="*/ 271764 h 462170"/>
                  <a:gd name="connsiteX3" fmla="*/ 244033 w 462170"/>
                  <a:gd name="connsiteY3" fmla="*/ 262007 h 462170"/>
                  <a:gd name="connsiteX4" fmla="*/ 222979 w 462170"/>
                  <a:gd name="connsiteY4" fmla="*/ 274845 h 462170"/>
                  <a:gd name="connsiteX5" fmla="*/ 225547 w 462170"/>
                  <a:gd name="connsiteY5" fmla="*/ 250709 h 462170"/>
                  <a:gd name="connsiteX6" fmla="*/ 207574 w 462170"/>
                  <a:gd name="connsiteY6" fmla="*/ 234790 h 462170"/>
                  <a:gd name="connsiteX7" fmla="*/ 231195 w 462170"/>
                  <a:gd name="connsiteY7" fmla="*/ 230168 h 462170"/>
                  <a:gd name="connsiteX8" fmla="*/ 240438 w 462170"/>
                  <a:gd name="connsiteY8" fmla="*/ 207574 h 462170"/>
                  <a:gd name="connsiteX9" fmla="*/ 252250 w 462170"/>
                  <a:gd name="connsiteY9" fmla="*/ 228628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76386" y="230682"/>
                    </a:moveTo>
                    <a:lnTo>
                      <a:pt x="260466" y="248655"/>
                    </a:lnTo>
                    <a:lnTo>
                      <a:pt x="266114" y="271764"/>
                    </a:lnTo>
                    <a:lnTo>
                      <a:pt x="244033" y="262007"/>
                    </a:lnTo>
                    <a:lnTo>
                      <a:pt x="222979" y="274845"/>
                    </a:lnTo>
                    <a:lnTo>
                      <a:pt x="225547" y="250709"/>
                    </a:lnTo>
                    <a:lnTo>
                      <a:pt x="207574" y="234790"/>
                    </a:lnTo>
                    <a:lnTo>
                      <a:pt x="231195" y="230168"/>
                    </a:lnTo>
                    <a:lnTo>
                      <a:pt x="240438" y="207574"/>
                    </a:lnTo>
                    <a:lnTo>
                      <a:pt x="252250" y="228628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5" name="Freeform: Shape 4474">
                <a:extLst>
                  <a:ext uri="{FF2B5EF4-FFF2-40B4-BE49-F238E27FC236}">
                    <a16:creationId xmlns:a16="http://schemas.microsoft.com/office/drawing/2014/main" id="{58C861EE-C4E3-46DF-93FC-6E4DE0D80742}"/>
                  </a:ext>
                </a:extLst>
              </p:cNvPr>
              <p:cNvSpPr/>
              <p:nvPr/>
            </p:nvSpPr>
            <p:spPr>
              <a:xfrm>
                <a:off x="18185687" y="8451397"/>
                <a:ext cx="358503" cy="358503"/>
              </a:xfrm>
              <a:custGeom>
                <a:avLst/>
                <a:gdLst>
                  <a:gd name="connsiteX0" fmla="*/ 224519 w 462170"/>
                  <a:gd name="connsiteY0" fmla="*/ 207574 h 462170"/>
                  <a:gd name="connsiteX1" fmla="*/ 245060 w 462170"/>
                  <a:gd name="connsiteY1" fmla="*/ 220925 h 462170"/>
                  <a:gd name="connsiteX2" fmla="*/ 267143 w 462170"/>
                  <a:gd name="connsiteY2" fmla="*/ 211168 h 462170"/>
                  <a:gd name="connsiteX3" fmla="*/ 260979 w 462170"/>
                  <a:gd name="connsiteY3" fmla="*/ 234790 h 462170"/>
                  <a:gd name="connsiteX4" fmla="*/ 276898 w 462170"/>
                  <a:gd name="connsiteY4" fmla="*/ 253277 h 462170"/>
                  <a:gd name="connsiteX5" fmla="*/ 252764 w 462170"/>
                  <a:gd name="connsiteY5" fmla="*/ 254304 h 462170"/>
                  <a:gd name="connsiteX6" fmla="*/ 239926 w 462170"/>
                  <a:gd name="connsiteY6" fmla="*/ 275358 h 462170"/>
                  <a:gd name="connsiteX7" fmla="*/ 231195 w 462170"/>
                  <a:gd name="connsiteY7" fmla="*/ 252763 h 462170"/>
                  <a:gd name="connsiteX8" fmla="*/ 207574 w 462170"/>
                  <a:gd name="connsiteY8" fmla="*/ 247114 h 462170"/>
                  <a:gd name="connsiteX9" fmla="*/ 226574 w 462170"/>
                  <a:gd name="connsiteY9" fmla="*/ 231709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24519" y="207574"/>
                    </a:moveTo>
                    <a:lnTo>
                      <a:pt x="245060" y="220925"/>
                    </a:lnTo>
                    <a:lnTo>
                      <a:pt x="267143" y="211168"/>
                    </a:lnTo>
                    <a:lnTo>
                      <a:pt x="260979" y="234790"/>
                    </a:lnTo>
                    <a:lnTo>
                      <a:pt x="276898" y="253277"/>
                    </a:lnTo>
                    <a:lnTo>
                      <a:pt x="252764" y="254304"/>
                    </a:lnTo>
                    <a:lnTo>
                      <a:pt x="239926" y="275358"/>
                    </a:lnTo>
                    <a:lnTo>
                      <a:pt x="231195" y="252763"/>
                    </a:lnTo>
                    <a:lnTo>
                      <a:pt x="207574" y="247114"/>
                    </a:lnTo>
                    <a:lnTo>
                      <a:pt x="226574" y="231709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6" name="Freeform: Shape 4475">
                <a:extLst>
                  <a:ext uri="{FF2B5EF4-FFF2-40B4-BE49-F238E27FC236}">
                    <a16:creationId xmlns:a16="http://schemas.microsoft.com/office/drawing/2014/main" id="{C86E189D-FC4F-494C-8F9B-73361AC7E74D}"/>
                  </a:ext>
                </a:extLst>
              </p:cNvPr>
              <p:cNvSpPr/>
              <p:nvPr/>
            </p:nvSpPr>
            <p:spPr>
              <a:xfrm>
                <a:off x="18278499" y="8424708"/>
                <a:ext cx="358503" cy="358503"/>
              </a:xfrm>
              <a:custGeom>
                <a:avLst/>
                <a:gdLst>
                  <a:gd name="connsiteX0" fmla="*/ 241980 w 462170"/>
                  <a:gd name="connsiteY0" fmla="*/ 207574 h 462170"/>
                  <a:gd name="connsiteX1" fmla="*/ 252764 w 462170"/>
                  <a:gd name="connsiteY1" fmla="*/ 229142 h 462170"/>
                  <a:gd name="connsiteX2" fmla="*/ 276900 w 462170"/>
                  <a:gd name="connsiteY2" fmla="*/ 232223 h 462170"/>
                  <a:gd name="connsiteX3" fmla="*/ 259952 w 462170"/>
                  <a:gd name="connsiteY3" fmla="*/ 249170 h 462170"/>
                  <a:gd name="connsiteX4" fmla="*/ 264061 w 462170"/>
                  <a:gd name="connsiteY4" fmla="*/ 272791 h 462170"/>
                  <a:gd name="connsiteX5" fmla="*/ 242493 w 462170"/>
                  <a:gd name="connsiteY5" fmla="*/ 262008 h 462170"/>
                  <a:gd name="connsiteX6" fmla="*/ 221438 w 462170"/>
                  <a:gd name="connsiteY6" fmla="*/ 273305 h 462170"/>
                  <a:gd name="connsiteX7" fmla="*/ 225033 w 462170"/>
                  <a:gd name="connsiteY7" fmla="*/ 249683 h 462170"/>
                  <a:gd name="connsiteX8" fmla="*/ 207574 w 462170"/>
                  <a:gd name="connsiteY8" fmla="*/ 232737 h 462170"/>
                  <a:gd name="connsiteX9" fmla="*/ 231195 w 462170"/>
                  <a:gd name="connsiteY9" fmla="*/ 229142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41980" y="207574"/>
                    </a:moveTo>
                    <a:lnTo>
                      <a:pt x="252764" y="229142"/>
                    </a:lnTo>
                    <a:lnTo>
                      <a:pt x="276900" y="232223"/>
                    </a:lnTo>
                    <a:lnTo>
                      <a:pt x="259952" y="249170"/>
                    </a:lnTo>
                    <a:lnTo>
                      <a:pt x="264061" y="272791"/>
                    </a:lnTo>
                    <a:lnTo>
                      <a:pt x="242493" y="262008"/>
                    </a:lnTo>
                    <a:lnTo>
                      <a:pt x="221438" y="273305"/>
                    </a:lnTo>
                    <a:lnTo>
                      <a:pt x="225033" y="249683"/>
                    </a:lnTo>
                    <a:lnTo>
                      <a:pt x="207574" y="232737"/>
                    </a:lnTo>
                    <a:lnTo>
                      <a:pt x="231195" y="229142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7" name="Freeform: Shape 4476">
                <a:extLst>
                  <a:ext uri="{FF2B5EF4-FFF2-40B4-BE49-F238E27FC236}">
                    <a16:creationId xmlns:a16="http://schemas.microsoft.com/office/drawing/2014/main" id="{803821C8-011D-40DB-90B1-28EC5BD8FFA4}"/>
                  </a:ext>
                </a:extLst>
              </p:cNvPr>
              <p:cNvSpPr/>
              <p:nvPr/>
            </p:nvSpPr>
            <p:spPr>
              <a:xfrm>
                <a:off x="18368921" y="8395232"/>
                <a:ext cx="358503" cy="358503"/>
              </a:xfrm>
              <a:custGeom>
                <a:avLst/>
                <a:gdLst>
                  <a:gd name="connsiteX0" fmla="*/ 276387 w 462170"/>
                  <a:gd name="connsiteY0" fmla="*/ 234790 h 462170"/>
                  <a:gd name="connsiteX1" fmla="*/ 258413 w 462170"/>
                  <a:gd name="connsiteY1" fmla="*/ 250709 h 462170"/>
                  <a:gd name="connsiteX2" fmla="*/ 260980 w 462170"/>
                  <a:gd name="connsiteY2" fmla="*/ 274845 h 462170"/>
                  <a:gd name="connsiteX3" fmla="*/ 239926 w 462170"/>
                  <a:gd name="connsiteY3" fmla="*/ 262007 h 462170"/>
                  <a:gd name="connsiteX4" fmla="*/ 217845 w 462170"/>
                  <a:gd name="connsiteY4" fmla="*/ 271764 h 462170"/>
                  <a:gd name="connsiteX5" fmla="*/ 223494 w 462170"/>
                  <a:gd name="connsiteY5" fmla="*/ 248656 h 462170"/>
                  <a:gd name="connsiteX6" fmla="*/ 207574 w 462170"/>
                  <a:gd name="connsiteY6" fmla="*/ 230682 h 462170"/>
                  <a:gd name="connsiteX7" fmla="*/ 231709 w 462170"/>
                  <a:gd name="connsiteY7" fmla="*/ 228628 h 462170"/>
                  <a:gd name="connsiteX8" fmla="*/ 243521 w 462170"/>
                  <a:gd name="connsiteY8" fmla="*/ 207574 h 462170"/>
                  <a:gd name="connsiteX9" fmla="*/ 252764 w 462170"/>
                  <a:gd name="connsiteY9" fmla="*/ 229655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76387" y="234790"/>
                    </a:moveTo>
                    <a:lnTo>
                      <a:pt x="258413" y="250709"/>
                    </a:lnTo>
                    <a:lnTo>
                      <a:pt x="260980" y="274845"/>
                    </a:lnTo>
                    <a:lnTo>
                      <a:pt x="239926" y="262007"/>
                    </a:lnTo>
                    <a:lnTo>
                      <a:pt x="217845" y="271764"/>
                    </a:lnTo>
                    <a:lnTo>
                      <a:pt x="223494" y="248656"/>
                    </a:lnTo>
                    <a:lnTo>
                      <a:pt x="207574" y="230682"/>
                    </a:lnTo>
                    <a:lnTo>
                      <a:pt x="231709" y="228628"/>
                    </a:lnTo>
                    <a:lnTo>
                      <a:pt x="243521" y="207574"/>
                    </a:lnTo>
                    <a:lnTo>
                      <a:pt x="252764" y="229655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8" name="Freeform: Shape 4477">
                <a:extLst>
                  <a:ext uri="{FF2B5EF4-FFF2-40B4-BE49-F238E27FC236}">
                    <a16:creationId xmlns:a16="http://schemas.microsoft.com/office/drawing/2014/main" id="{F95EF621-A93E-4736-A453-A02B127854FF}"/>
                  </a:ext>
                </a:extLst>
              </p:cNvPr>
              <p:cNvSpPr/>
              <p:nvPr/>
            </p:nvSpPr>
            <p:spPr>
              <a:xfrm>
                <a:off x="17815632" y="7208487"/>
                <a:ext cx="438170" cy="398337"/>
              </a:xfrm>
              <a:custGeom>
                <a:avLst/>
                <a:gdLst>
                  <a:gd name="connsiteX0" fmla="*/ 207574 w 564875"/>
                  <a:gd name="connsiteY0" fmla="*/ 346867 h 513522"/>
                  <a:gd name="connsiteX1" fmla="*/ 292819 w 564875"/>
                  <a:gd name="connsiteY1" fmla="*/ 293974 h 513522"/>
                  <a:gd name="connsiteX2" fmla="*/ 395523 w 564875"/>
                  <a:gd name="connsiteY2" fmla="*/ 339164 h 513522"/>
                  <a:gd name="connsiteX3" fmla="*/ 340062 w 564875"/>
                  <a:gd name="connsiteY3" fmla="*/ 230297 h 513522"/>
                  <a:gd name="connsiteX4" fmla="*/ 266628 w 564875"/>
                  <a:gd name="connsiteY4" fmla="*/ 230297 h 513522"/>
                  <a:gd name="connsiteX5" fmla="*/ 207574 w 564875"/>
                  <a:gd name="connsiteY5" fmla="*/ 346867 h 513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875" h="513522">
                    <a:moveTo>
                      <a:pt x="207574" y="346867"/>
                    </a:moveTo>
                    <a:lnTo>
                      <a:pt x="292819" y="293974"/>
                    </a:lnTo>
                    <a:lnTo>
                      <a:pt x="395523" y="339164"/>
                    </a:lnTo>
                    <a:cubicBezTo>
                      <a:pt x="374469" y="298596"/>
                      <a:pt x="355468" y="260595"/>
                      <a:pt x="340062" y="230297"/>
                    </a:cubicBezTo>
                    <a:cubicBezTo>
                      <a:pt x="324657" y="199999"/>
                      <a:pt x="281521" y="199999"/>
                      <a:pt x="266628" y="230297"/>
                    </a:cubicBezTo>
                    <a:cubicBezTo>
                      <a:pt x="250709" y="262649"/>
                      <a:pt x="229655" y="303217"/>
                      <a:pt x="207574" y="346867"/>
                    </a:cubicBezTo>
                    <a:close/>
                  </a:path>
                </a:pathLst>
              </a:custGeom>
              <a:solidFill>
                <a:srgbClr val="248E82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9" name="Freeform: Shape 4478">
                <a:extLst>
                  <a:ext uri="{FF2B5EF4-FFF2-40B4-BE49-F238E27FC236}">
                    <a16:creationId xmlns:a16="http://schemas.microsoft.com/office/drawing/2014/main" id="{0A81C478-8E92-4521-AE88-306C294BCF53}"/>
                  </a:ext>
                </a:extLst>
              </p:cNvPr>
              <p:cNvSpPr/>
              <p:nvPr/>
            </p:nvSpPr>
            <p:spPr>
              <a:xfrm>
                <a:off x="17728396" y="7019774"/>
                <a:ext cx="597505" cy="597505"/>
              </a:xfrm>
              <a:custGeom>
                <a:avLst/>
                <a:gdLst>
                  <a:gd name="connsiteX0" fmla="*/ 580392 w 770284"/>
                  <a:gd name="connsiteY0" fmla="*/ 329792 h 770284"/>
                  <a:gd name="connsiteX1" fmla="*/ 493606 w 770284"/>
                  <a:gd name="connsiteY1" fmla="*/ 427362 h 770284"/>
                  <a:gd name="connsiteX2" fmla="*/ 524930 w 770284"/>
                  <a:gd name="connsiteY2" fmla="*/ 554202 h 770284"/>
                  <a:gd name="connsiteX3" fmla="*/ 405280 w 770284"/>
                  <a:gd name="connsiteY3" fmla="*/ 501822 h 770284"/>
                  <a:gd name="connsiteX4" fmla="*/ 294359 w 770284"/>
                  <a:gd name="connsiteY4" fmla="*/ 570121 h 770284"/>
                  <a:gd name="connsiteX5" fmla="*/ 307197 w 770284"/>
                  <a:gd name="connsiteY5" fmla="*/ 440713 h 770284"/>
                  <a:gd name="connsiteX6" fmla="*/ 207574 w 770284"/>
                  <a:gd name="connsiteY6" fmla="*/ 356495 h 770284"/>
                  <a:gd name="connsiteX7" fmla="*/ 335440 w 770284"/>
                  <a:gd name="connsiteY7" fmla="*/ 328252 h 770284"/>
                  <a:gd name="connsiteX8" fmla="*/ 384740 w 770284"/>
                  <a:gd name="connsiteY8" fmla="*/ 207574 h 770284"/>
                  <a:gd name="connsiteX9" fmla="*/ 450470 w 770284"/>
                  <a:gd name="connsiteY9" fmla="*/ 320035 h 77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0284" h="770284">
                    <a:moveTo>
                      <a:pt x="580392" y="329792"/>
                    </a:moveTo>
                    <a:lnTo>
                      <a:pt x="493606" y="427362"/>
                    </a:lnTo>
                    <a:lnTo>
                      <a:pt x="524930" y="554202"/>
                    </a:lnTo>
                    <a:lnTo>
                      <a:pt x="405280" y="501822"/>
                    </a:lnTo>
                    <a:lnTo>
                      <a:pt x="294359" y="570121"/>
                    </a:lnTo>
                    <a:lnTo>
                      <a:pt x="307197" y="440713"/>
                    </a:lnTo>
                    <a:lnTo>
                      <a:pt x="207574" y="356495"/>
                    </a:lnTo>
                    <a:lnTo>
                      <a:pt x="335440" y="328252"/>
                    </a:lnTo>
                    <a:lnTo>
                      <a:pt x="384740" y="207574"/>
                    </a:lnTo>
                    <a:lnTo>
                      <a:pt x="450470" y="320035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0" name="Freeform: Shape 4479">
                <a:extLst>
                  <a:ext uri="{FF2B5EF4-FFF2-40B4-BE49-F238E27FC236}">
                    <a16:creationId xmlns:a16="http://schemas.microsoft.com/office/drawing/2014/main" id="{2091D128-4012-40D1-BED4-5AB1C3E3F90D}"/>
                  </a:ext>
                </a:extLst>
              </p:cNvPr>
              <p:cNvSpPr/>
              <p:nvPr/>
            </p:nvSpPr>
            <p:spPr>
              <a:xfrm>
                <a:off x="17582604" y="8063815"/>
                <a:ext cx="358503" cy="358503"/>
              </a:xfrm>
              <a:custGeom>
                <a:avLst/>
                <a:gdLst>
                  <a:gd name="connsiteX0" fmla="*/ 222980 w 462170"/>
                  <a:gd name="connsiteY0" fmla="*/ 207574 h 462170"/>
                  <a:gd name="connsiteX1" fmla="*/ 244033 w 462170"/>
                  <a:gd name="connsiteY1" fmla="*/ 220412 h 462170"/>
                  <a:gd name="connsiteX2" fmla="*/ 266116 w 462170"/>
                  <a:gd name="connsiteY2" fmla="*/ 210655 h 462170"/>
                  <a:gd name="connsiteX3" fmla="*/ 260466 w 462170"/>
                  <a:gd name="connsiteY3" fmla="*/ 234277 h 462170"/>
                  <a:gd name="connsiteX4" fmla="*/ 276386 w 462170"/>
                  <a:gd name="connsiteY4" fmla="*/ 252250 h 462170"/>
                  <a:gd name="connsiteX5" fmla="*/ 252250 w 462170"/>
                  <a:gd name="connsiteY5" fmla="*/ 253790 h 462170"/>
                  <a:gd name="connsiteX6" fmla="*/ 240440 w 462170"/>
                  <a:gd name="connsiteY6" fmla="*/ 274845 h 462170"/>
                  <a:gd name="connsiteX7" fmla="*/ 231195 w 462170"/>
                  <a:gd name="connsiteY7" fmla="*/ 252764 h 462170"/>
                  <a:gd name="connsiteX8" fmla="*/ 207574 w 462170"/>
                  <a:gd name="connsiteY8" fmla="*/ 247628 h 462170"/>
                  <a:gd name="connsiteX9" fmla="*/ 225547 w 462170"/>
                  <a:gd name="connsiteY9" fmla="*/ 231709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170" h="462170">
                    <a:moveTo>
                      <a:pt x="222980" y="207574"/>
                    </a:moveTo>
                    <a:lnTo>
                      <a:pt x="244033" y="220412"/>
                    </a:lnTo>
                    <a:lnTo>
                      <a:pt x="266116" y="210655"/>
                    </a:lnTo>
                    <a:lnTo>
                      <a:pt x="260466" y="234277"/>
                    </a:lnTo>
                    <a:lnTo>
                      <a:pt x="276386" y="252250"/>
                    </a:lnTo>
                    <a:lnTo>
                      <a:pt x="252250" y="253790"/>
                    </a:lnTo>
                    <a:lnTo>
                      <a:pt x="240440" y="274845"/>
                    </a:lnTo>
                    <a:lnTo>
                      <a:pt x="231195" y="252764"/>
                    </a:lnTo>
                    <a:lnTo>
                      <a:pt x="207574" y="247628"/>
                    </a:lnTo>
                    <a:lnTo>
                      <a:pt x="225547" y="231709"/>
                    </a:lnTo>
                    <a:close/>
                  </a:path>
                </a:pathLst>
              </a:custGeom>
              <a:solidFill>
                <a:srgbClr val="F9D4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E5FC37-CA80-4AE7-A20E-EF4083AFD704}"/>
                </a:ext>
              </a:extLst>
            </p:cNvPr>
            <p:cNvGrpSpPr/>
            <p:nvPr/>
          </p:nvGrpSpPr>
          <p:grpSpPr>
            <a:xfrm>
              <a:off x="5281162" y="7091101"/>
              <a:ext cx="1553693" cy="2111428"/>
              <a:chOff x="5280375" y="7090280"/>
              <a:chExt cx="1553513" cy="2111184"/>
            </a:xfrm>
          </p:grpSpPr>
          <p:sp>
            <p:nvSpPr>
              <p:cNvPr id="4481" name="Freeform: Shape 4480">
                <a:extLst>
                  <a:ext uri="{FF2B5EF4-FFF2-40B4-BE49-F238E27FC236}">
                    <a16:creationId xmlns:a16="http://schemas.microsoft.com/office/drawing/2014/main" id="{A219AD15-2621-4F32-9A4E-5EBA0D682B8F}"/>
                  </a:ext>
                </a:extLst>
              </p:cNvPr>
              <p:cNvSpPr/>
              <p:nvPr/>
            </p:nvSpPr>
            <p:spPr>
              <a:xfrm>
                <a:off x="5280375" y="7090280"/>
                <a:ext cx="1553513" cy="2111184"/>
              </a:xfrm>
              <a:custGeom>
                <a:avLst/>
                <a:gdLst>
                  <a:gd name="connsiteX0" fmla="*/ 1574058 w 2002738"/>
                  <a:gd name="connsiteY0" fmla="*/ 901856 h 2721670"/>
                  <a:gd name="connsiteX1" fmla="*/ 1234106 w 2002738"/>
                  <a:gd name="connsiteY1" fmla="*/ 940884 h 2721670"/>
                  <a:gd name="connsiteX2" fmla="*/ 1395865 w 2002738"/>
                  <a:gd name="connsiteY2" fmla="*/ 615824 h 2721670"/>
                  <a:gd name="connsiteX3" fmla="*/ 987615 w 2002738"/>
                  <a:gd name="connsiteY3" fmla="*/ 207574 h 2721670"/>
                  <a:gd name="connsiteX4" fmla="*/ 579364 w 2002738"/>
                  <a:gd name="connsiteY4" fmla="*/ 615824 h 2721670"/>
                  <a:gd name="connsiteX5" fmla="*/ 741124 w 2002738"/>
                  <a:gd name="connsiteY5" fmla="*/ 940884 h 2721670"/>
                  <a:gd name="connsiteX6" fmla="*/ 431470 w 2002738"/>
                  <a:gd name="connsiteY6" fmla="*/ 901856 h 2721670"/>
                  <a:gd name="connsiteX7" fmla="*/ 207574 w 2002738"/>
                  <a:gd name="connsiteY7" fmla="*/ 1125752 h 2721670"/>
                  <a:gd name="connsiteX8" fmla="*/ 431470 w 2002738"/>
                  <a:gd name="connsiteY8" fmla="*/ 1349648 h 2721670"/>
                  <a:gd name="connsiteX9" fmla="*/ 640473 w 2002738"/>
                  <a:gd name="connsiteY9" fmla="*/ 1378405 h 2721670"/>
                  <a:gd name="connsiteX10" fmla="*/ 640473 w 2002738"/>
                  <a:gd name="connsiteY10" fmla="*/ 1592031 h 2721670"/>
                  <a:gd name="connsiteX11" fmla="*/ 415550 w 2002738"/>
                  <a:gd name="connsiteY11" fmla="*/ 2218015 h 2721670"/>
                  <a:gd name="connsiteX12" fmla="*/ 550607 w 2002738"/>
                  <a:gd name="connsiteY12" fmla="*/ 2504561 h 2721670"/>
                  <a:gd name="connsiteX13" fmla="*/ 837153 w 2002738"/>
                  <a:gd name="connsiteY13" fmla="*/ 2369504 h 2721670"/>
                  <a:gd name="connsiteX14" fmla="*/ 987615 w 2002738"/>
                  <a:gd name="connsiteY14" fmla="*/ 1950984 h 2721670"/>
                  <a:gd name="connsiteX15" fmla="*/ 1138077 w 2002738"/>
                  <a:gd name="connsiteY15" fmla="*/ 2369504 h 2721670"/>
                  <a:gd name="connsiteX16" fmla="*/ 1424623 w 2002738"/>
                  <a:gd name="connsiteY16" fmla="*/ 2504561 h 2721670"/>
                  <a:gd name="connsiteX17" fmla="*/ 1559679 w 2002738"/>
                  <a:gd name="connsiteY17" fmla="*/ 2218015 h 2721670"/>
                  <a:gd name="connsiteX18" fmla="*/ 1332189 w 2002738"/>
                  <a:gd name="connsiteY18" fmla="*/ 1585869 h 2721670"/>
                  <a:gd name="connsiteX19" fmla="*/ 1332189 w 2002738"/>
                  <a:gd name="connsiteY19" fmla="*/ 1379946 h 2721670"/>
                  <a:gd name="connsiteX20" fmla="*/ 1573544 w 2002738"/>
                  <a:gd name="connsiteY20" fmla="*/ 1349648 h 2721670"/>
                  <a:gd name="connsiteX21" fmla="*/ 1797440 w 2002738"/>
                  <a:gd name="connsiteY21" fmla="*/ 1125752 h 2721670"/>
                  <a:gd name="connsiteX22" fmla="*/ 1574058 w 2002738"/>
                  <a:gd name="connsiteY22" fmla="*/ 901856 h 272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002738" h="2721670">
                    <a:moveTo>
                      <a:pt x="1574058" y="901856"/>
                    </a:moveTo>
                    <a:lnTo>
                      <a:pt x="1234106" y="940884"/>
                    </a:lnTo>
                    <a:cubicBezTo>
                      <a:pt x="1332189" y="866423"/>
                      <a:pt x="1395865" y="748827"/>
                      <a:pt x="1395865" y="615824"/>
                    </a:cubicBezTo>
                    <a:cubicBezTo>
                      <a:pt x="1395865" y="390388"/>
                      <a:pt x="1213051" y="207574"/>
                      <a:pt x="987615" y="207574"/>
                    </a:cubicBezTo>
                    <a:cubicBezTo>
                      <a:pt x="762178" y="207574"/>
                      <a:pt x="579364" y="390388"/>
                      <a:pt x="579364" y="615824"/>
                    </a:cubicBezTo>
                    <a:cubicBezTo>
                      <a:pt x="579364" y="748313"/>
                      <a:pt x="643041" y="865910"/>
                      <a:pt x="741124" y="940884"/>
                    </a:cubicBezTo>
                    <a:lnTo>
                      <a:pt x="431470" y="901856"/>
                    </a:lnTo>
                    <a:cubicBezTo>
                      <a:pt x="307711" y="901856"/>
                      <a:pt x="207574" y="1001993"/>
                      <a:pt x="207574" y="1125752"/>
                    </a:cubicBezTo>
                    <a:cubicBezTo>
                      <a:pt x="207574" y="1249511"/>
                      <a:pt x="307711" y="1349648"/>
                      <a:pt x="431470" y="1349648"/>
                    </a:cubicBezTo>
                    <a:lnTo>
                      <a:pt x="640473" y="1378405"/>
                    </a:lnTo>
                    <a:lnTo>
                      <a:pt x="640473" y="1592031"/>
                    </a:lnTo>
                    <a:lnTo>
                      <a:pt x="415550" y="2218015"/>
                    </a:lnTo>
                    <a:cubicBezTo>
                      <a:pt x="373442" y="2334585"/>
                      <a:pt x="434037" y="2462966"/>
                      <a:pt x="550607" y="2504561"/>
                    </a:cubicBezTo>
                    <a:cubicBezTo>
                      <a:pt x="667177" y="2546670"/>
                      <a:pt x="795557" y="2486074"/>
                      <a:pt x="837153" y="2369504"/>
                    </a:cubicBezTo>
                    <a:lnTo>
                      <a:pt x="987615" y="1950984"/>
                    </a:lnTo>
                    <a:lnTo>
                      <a:pt x="1138077" y="2369504"/>
                    </a:lnTo>
                    <a:cubicBezTo>
                      <a:pt x="1180186" y="2486074"/>
                      <a:pt x="1308053" y="2546156"/>
                      <a:pt x="1424623" y="2504561"/>
                    </a:cubicBezTo>
                    <a:cubicBezTo>
                      <a:pt x="1541192" y="2462452"/>
                      <a:pt x="1601274" y="2334585"/>
                      <a:pt x="1559679" y="2218015"/>
                    </a:cubicBezTo>
                    <a:lnTo>
                      <a:pt x="1332189" y="1585869"/>
                    </a:lnTo>
                    <a:lnTo>
                      <a:pt x="1332189" y="1379946"/>
                    </a:lnTo>
                    <a:lnTo>
                      <a:pt x="1573544" y="1349648"/>
                    </a:lnTo>
                    <a:cubicBezTo>
                      <a:pt x="1697303" y="1349648"/>
                      <a:pt x="1797440" y="1249511"/>
                      <a:pt x="1797440" y="1125752"/>
                    </a:cubicBezTo>
                    <a:cubicBezTo>
                      <a:pt x="1797954" y="1001993"/>
                      <a:pt x="1697817" y="901856"/>
                      <a:pt x="1574058" y="901856"/>
                    </a:cubicBezTo>
                    <a:close/>
                  </a:path>
                </a:pathLst>
              </a:custGeom>
              <a:solidFill>
                <a:srgbClr val="F05123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2" name="Freeform: Shape 4481">
                <a:extLst>
                  <a:ext uri="{FF2B5EF4-FFF2-40B4-BE49-F238E27FC236}">
                    <a16:creationId xmlns:a16="http://schemas.microsoft.com/office/drawing/2014/main" id="{748DE5D0-F075-4C3F-881F-EA0A5E20343F}"/>
                  </a:ext>
                </a:extLst>
              </p:cNvPr>
              <p:cNvSpPr/>
              <p:nvPr/>
            </p:nvSpPr>
            <p:spPr>
              <a:xfrm>
                <a:off x="5846411" y="7969410"/>
                <a:ext cx="398337" cy="398337"/>
              </a:xfrm>
              <a:custGeom>
                <a:avLst/>
                <a:gdLst>
                  <a:gd name="connsiteX0" fmla="*/ 259439 w 513522"/>
                  <a:gd name="connsiteY0" fmla="*/ 311305 h 513522"/>
                  <a:gd name="connsiteX1" fmla="*/ 207574 w 513522"/>
                  <a:gd name="connsiteY1" fmla="*/ 259440 h 513522"/>
                  <a:gd name="connsiteX2" fmla="*/ 259439 w 513522"/>
                  <a:gd name="connsiteY2" fmla="*/ 207574 h 513522"/>
                  <a:gd name="connsiteX3" fmla="*/ 311305 w 513522"/>
                  <a:gd name="connsiteY3" fmla="*/ 259440 h 513522"/>
                  <a:gd name="connsiteX4" fmla="*/ 259439 w 513522"/>
                  <a:gd name="connsiteY4" fmla="*/ 311305 h 513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522" h="513522">
                    <a:moveTo>
                      <a:pt x="259439" y="311305"/>
                    </a:moveTo>
                    <a:cubicBezTo>
                      <a:pt x="230682" y="311305"/>
                      <a:pt x="207574" y="288197"/>
                      <a:pt x="207574" y="259440"/>
                    </a:cubicBezTo>
                    <a:cubicBezTo>
                      <a:pt x="207574" y="230682"/>
                      <a:pt x="230682" y="207574"/>
                      <a:pt x="259439" y="207574"/>
                    </a:cubicBezTo>
                    <a:cubicBezTo>
                      <a:pt x="287683" y="207574"/>
                      <a:pt x="311305" y="230682"/>
                      <a:pt x="311305" y="259440"/>
                    </a:cubicBezTo>
                    <a:cubicBezTo>
                      <a:pt x="310792" y="288197"/>
                      <a:pt x="287683" y="311305"/>
                      <a:pt x="259439" y="311305"/>
                    </a:cubicBezTo>
                    <a:close/>
                  </a:path>
                </a:pathLst>
              </a:custGeom>
              <a:solidFill>
                <a:srgbClr val="CC2229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3" name="Freeform: Shape 4482">
                <a:extLst>
                  <a:ext uri="{FF2B5EF4-FFF2-40B4-BE49-F238E27FC236}">
                    <a16:creationId xmlns:a16="http://schemas.microsoft.com/office/drawing/2014/main" id="{0D36007E-1730-4B8C-A363-D8DE665E9159}"/>
                  </a:ext>
                </a:extLst>
              </p:cNvPr>
              <p:cNvSpPr/>
              <p:nvPr/>
            </p:nvSpPr>
            <p:spPr>
              <a:xfrm>
                <a:off x="5842826" y="7966222"/>
                <a:ext cx="398337" cy="398337"/>
              </a:xfrm>
              <a:custGeom>
                <a:avLst/>
                <a:gdLst>
                  <a:gd name="connsiteX0" fmla="*/ 264061 w 513522"/>
                  <a:gd name="connsiteY0" fmla="*/ 216817 h 513522"/>
                  <a:gd name="connsiteX1" fmla="*/ 311305 w 513522"/>
                  <a:gd name="connsiteY1" fmla="*/ 264061 h 513522"/>
                  <a:gd name="connsiteX2" fmla="*/ 264061 w 513522"/>
                  <a:gd name="connsiteY2" fmla="*/ 311305 h 513522"/>
                  <a:gd name="connsiteX3" fmla="*/ 216817 w 513522"/>
                  <a:gd name="connsiteY3" fmla="*/ 264061 h 513522"/>
                  <a:gd name="connsiteX4" fmla="*/ 264061 w 513522"/>
                  <a:gd name="connsiteY4" fmla="*/ 216817 h 513522"/>
                  <a:gd name="connsiteX5" fmla="*/ 264061 w 513522"/>
                  <a:gd name="connsiteY5" fmla="*/ 207574 h 513522"/>
                  <a:gd name="connsiteX6" fmla="*/ 207574 w 513522"/>
                  <a:gd name="connsiteY6" fmla="*/ 264061 h 513522"/>
                  <a:gd name="connsiteX7" fmla="*/ 264061 w 513522"/>
                  <a:gd name="connsiteY7" fmla="*/ 320549 h 513522"/>
                  <a:gd name="connsiteX8" fmla="*/ 320549 w 513522"/>
                  <a:gd name="connsiteY8" fmla="*/ 264061 h 513522"/>
                  <a:gd name="connsiteX9" fmla="*/ 264061 w 513522"/>
                  <a:gd name="connsiteY9" fmla="*/ 207574 h 513522"/>
                  <a:gd name="connsiteX10" fmla="*/ 264061 w 513522"/>
                  <a:gd name="connsiteY10" fmla="*/ 207574 h 513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3522" h="513522">
                    <a:moveTo>
                      <a:pt x="264061" y="216817"/>
                    </a:moveTo>
                    <a:cubicBezTo>
                      <a:pt x="290251" y="216817"/>
                      <a:pt x="311305" y="237872"/>
                      <a:pt x="311305" y="264061"/>
                    </a:cubicBezTo>
                    <a:cubicBezTo>
                      <a:pt x="311305" y="290251"/>
                      <a:pt x="290251" y="311305"/>
                      <a:pt x="264061" y="311305"/>
                    </a:cubicBezTo>
                    <a:cubicBezTo>
                      <a:pt x="237872" y="311305"/>
                      <a:pt x="216817" y="290251"/>
                      <a:pt x="216817" y="264061"/>
                    </a:cubicBezTo>
                    <a:cubicBezTo>
                      <a:pt x="216817" y="237872"/>
                      <a:pt x="237872" y="216817"/>
                      <a:pt x="264061" y="216817"/>
                    </a:cubicBezTo>
                    <a:moveTo>
                      <a:pt x="264061" y="207574"/>
                    </a:moveTo>
                    <a:cubicBezTo>
                      <a:pt x="232736" y="207574"/>
                      <a:pt x="207574" y="232736"/>
                      <a:pt x="207574" y="264061"/>
                    </a:cubicBezTo>
                    <a:cubicBezTo>
                      <a:pt x="207574" y="295386"/>
                      <a:pt x="232736" y="320549"/>
                      <a:pt x="264061" y="320549"/>
                    </a:cubicBezTo>
                    <a:cubicBezTo>
                      <a:pt x="295386" y="320549"/>
                      <a:pt x="320549" y="295386"/>
                      <a:pt x="320549" y="264061"/>
                    </a:cubicBezTo>
                    <a:cubicBezTo>
                      <a:pt x="320035" y="232736"/>
                      <a:pt x="294873" y="207574"/>
                      <a:pt x="264061" y="207574"/>
                    </a:cubicBezTo>
                    <a:lnTo>
                      <a:pt x="264061" y="207574"/>
                    </a:lnTo>
                    <a:close/>
                  </a:path>
                </a:pathLst>
              </a:custGeom>
              <a:solidFill>
                <a:srgbClr val="FFFFFF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4" name="Freeform: Shape 4483">
                <a:extLst>
                  <a:ext uri="{FF2B5EF4-FFF2-40B4-BE49-F238E27FC236}">
                    <a16:creationId xmlns:a16="http://schemas.microsoft.com/office/drawing/2014/main" id="{EBE57E85-55F6-458C-9615-19DC57F8F12E}"/>
                  </a:ext>
                </a:extLst>
              </p:cNvPr>
              <p:cNvSpPr/>
              <p:nvPr/>
            </p:nvSpPr>
            <p:spPr>
              <a:xfrm>
                <a:off x="5846411" y="7817643"/>
                <a:ext cx="398337" cy="398337"/>
              </a:xfrm>
              <a:custGeom>
                <a:avLst/>
                <a:gdLst>
                  <a:gd name="connsiteX0" fmla="*/ 259439 w 513522"/>
                  <a:gd name="connsiteY0" fmla="*/ 311305 h 513522"/>
                  <a:gd name="connsiteX1" fmla="*/ 207574 w 513522"/>
                  <a:gd name="connsiteY1" fmla="*/ 259439 h 513522"/>
                  <a:gd name="connsiteX2" fmla="*/ 259439 w 513522"/>
                  <a:gd name="connsiteY2" fmla="*/ 207574 h 513522"/>
                  <a:gd name="connsiteX3" fmla="*/ 311305 w 513522"/>
                  <a:gd name="connsiteY3" fmla="*/ 259439 h 513522"/>
                  <a:gd name="connsiteX4" fmla="*/ 259439 w 513522"/>
                  <a:gd name="connsiteY4" fmla="*/ 311305 h 513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522" h="513522">
                    <a:moveTo>
                      <a:pt x="259439" y="311305"/>
                    </a:moveTo>
                    <a:cubicBezTo>
                      <a:pt x="230682" y="311305"/>
                      <a:pt x="207574" y="288197"/>
                      <a:pt x="207574" y="259439"/>
                    </a:cubicBezTo>
                    <a:cubicBezTo>
                      <a:pt x="207574" y="230682"/>
                      <a:pt x="230682" y="207574"/>
                      <a:pt x="259439" y="207574"/>
                    </a:cubicBezTo>
                    <a:cubicBezTo>
                      <a:pt x="287683" y="207574"/>
                      <a:pt x="311305" y="230682"/>
                      <a:pt x="311305" y="259439"/>
                    </a:cubicBezTo>
                    <a:cubicBezTo>
                      <a:pt x="310792" y="288197"/>
                      <a:pt x="287683" y="311305"/>
                      <a:pt x="259439" y="311305"/>
                    </a:cubicBezTo>
                    <a:close/>
                  </a:path>
                </a:pathLst>
              </a:custGeom>
              <a:solidFill>
                <a:srgbClr val="CC2229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5" name="Freeform: Shape 4484">
                <a:extLst>
                  <a:ext uri="{FF2B5EF4-FFF2-40B4-BE49-F238E27FC236}">
                    <a16:creationId xmlns:a16="http://schemas.microsoft.com/office/drawing/2014/main" id="{9E974665-25C7-4BAC-9A21-18766108FEEF}"/>
                  </a:ext>
                </a:extLst>
              </p:cNvPr>
              <p:cNvSpPr/>
              <p:nvPr/>
            </p:nvSpPr>
            <p:spPr>
              <a:xfrm>
                <a:off x="5842826" y="7814456"/>
                <a:ext cx="398337" cy="398337"/>
              </a:xfrm>
              <a:custGeom>
                <a:avLst/>
                <a:gdLst>
                  <a:gd name="connsiteX0" fmla="*/ 264061 w 513522"/>
                  <a:gd name="connsiteY0" fmla="*/ 216817 h 513522"/>
                  <a:gd name="connsiteX1" fmla="*/ 311305 w 513522"/>
                  <a:gd name="connsiteY1" fmla="*/ 264061 h 513522"/>
                  <a:gd name="connsiteX2" fmla="*/ 264061 w 513522"/>
                  <a:gd name="connsiteY2" fmla="*/ 311305 h 513522"/>
                  <a:gd name="connsiteX3" fmla="*/ 216817 w 513522"/>
                  <a:gd name="connsiteY3" fmla="*/ 264061 h 513522"/>
                  <a:gd name="connsiteX4" fmla="*/ 264061 w 513522"/>
                  <a:gd name="connsiteY4" fmla="*/ 216817 h 513522"/>
                  <a:gd name="connsiteX5" fmla="*/ 264061 w 513522"/>
                  <a:gd name="connsiteY5" fmla="*/ 207574 h 513522"/>
                  <a:gd name="connsiteX6" fmla="*/ 207574 w 513522"/>
                  <a:gd name="connsiteY6" fmla="*/ 264061 h 513522"/>
                  <a:gd name="connsiteX7" fmla="*/ 264061 w 513522"/>
                  <a:gd name="connsiteY7" fmla="*/ 320549 h 513522"/>
                  <a:gd name="connsiteX8" fmla="*/ 320549 w 513522"/>
                  <a:gd name="connsiteY8" fmla="*/ 264061 h 513522"/>
                  <a:gd name="connsiteX9" fmla="*/ 264061 w 513522"/>
                  <a:gd name="connsiteY9" fmla="*/ 207574 h 513522"/>
                  <a:gd name="connsiteX10" fmla="*/ 264061 w 513522"/>
                  <a:gd name="connsiteY10" fmla="*/ 207574 h 513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3522" h="513522">
                    <a:moveTo>
                      <a:pt x="264061" y="216817"/>
                    </a:moveTo>
                    <a:cubicBezTo>
                      <a:pt x="290251" y="216817"/>
                      <a:pt x="311305" y="237871"/>
                      <a:pt x="311305" y="264061"/>
                    </a:cubicBezTo>
                    <a:cubicBezTo>
                      <a:pt x="311305" y="290251"/>
                      <a:pt x="290251" y="311305"/>
                      <a:pt x="264061" y="311305"/>
                    </a:cubicBezTo>
                    <a:cubicBezTo>
                      <a:pt x="237872" y="311305"/>
                      <a:pt x="216817" y="290251"/>
                      <a:pt x="216817" y="264061"/>
                    </a:cubicBezTo>
                    <a:cubicBezTo>
                      <a:pt x="216817" y="237871"/>
                      <a:pt x="237872" y="216817"/>
                      <a:pt x="264061" y="216817"/>
                    </a:cubicBezTo>
                    <a:moveTo>
                      <a:pt x="264061" y="207574"/>
                    </a:moveTo>
                    <a:cubicBezTo>
                      <a:pt x="232736" y="207574"/>
                      <a:pt x="207574" y="232736"/>
                      <a:pt x="207574" y="264061"/>
                    </a:cubicBezTo>
                    <a:cubicBezTo>
                      <a:pt x="207574" y="295386"/>
                      <a:pt x="232736" y="320549"/>
                      <a:pt x="264061" y="320549"/>
                    </a:cubicBezTo>
                    <a:cubicBezTo>
                      <a:pt x="295386" y="320549"/>
                      <a:pt x="320549" y="295386"/>
                      <a:pt x="320549" y="264061"/>
                    </a:cubicBezTo>
                    <a:cubicBezTo>
                      <a:pt x="320035" y="232736"/>
                      <a:pt x="294873" y="207574"/>
                      <a:pt x="264061" y="207574"/>
                    </a:cubicBezTo>
                    <a:lnTo>
                      <a:pt x="264061" y="207574"/>
                    </a:lnTo>
                    <a:close/>
                  </a:path>
                </a:pathLst>
              </a:custGeom>
              <a:solidFill>
                <a:srgbClr val="FFFFFF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6" name="Freeform: Shape 4485">
                <a:extLst>
                  <a:ext uri="{FF2B5EF4-FFF2-40B4-BE49-F238E27FC236}">
                    <a16:creationId xmlns:a16="http://schemas.microsoft.com/office/drawing/2014/main" id="{940EAA45-5384-4F71-83E9-482796FE2472}"/>
                  </a:ext>
                </a:extLst>
              </p:cNvPr>
              <p:cNvSpPr/>
              <p:nvPr/>
            </p:nvSpPr>
            <p:spPr>
              <a:xfrm>
                <a:off x="5846411" y="8120778"/>
                <a:ext cx="398337" cy="398337"/>
              </a:xfrm>
              <a:custGeom>
                <a:avLst/>
                <a:gdLst>
                  <a:gd name="connsiteX0" fmla="*/ 259439 w 513522"/>
                  <a:gd name="connsiteY0" fmla="*/ 311305 h 513522"/>
                  <a:gd name="connsiteX1" fmla="*/ 207574 w 513522"/>
                  <a:gd name="connsiteY1" fmla="*/ 259439 h 513522"/>
                  <a:gd name="connsiteX2" fmla="*/ 259439 w 513522"/>
                  <a:gd name="connsiteY2" fmla="*/ 207574 h 513522"/>
                  <a:gd name="connsiteX3" fmla="*/ 311305 w 513522"/>
                  <a:gd name="connsiteY3" fmla="*/ 259439 h 513522"/>
                  <a:gd name="connsiteX4" fmla="*/ 259439 w 513522"/>
                  <a:gd name="connsiteY4" fmla="*/ 311305 h 513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522" h="513522">
                    <a:moveTo>
                      <a:pt x="259439" y="311305"/>
                    </a:moveTo>
                    <a:cubicBezTo>
                      <a:pt x="230682" y="311305"/>
                      <a:pt x="207574" y="288196"/>
                      <a:pt x="207574" y="259439"/>
                    </a:cubicBezTo>
                    <a:cubicBezTo>
                      <a:pt x="207574" y="230682"/>
                      <a:pt x="230682" y="207574"/>
                      <a:pt x="259439" y="207574"/>
                    </a:cubicBezTo>
                    <a:cubicBezTo>
                      <a:pt x="287683" y="207574"/>
                      <a:pt x="311305" y="230682"/>
                      <a:pt x="311305" y="259439"/>
                    </a:cubicBezTo>
                    <a:cubicBezTo>
                      <a:pt x="310792" y="288196"/>
                      <a:pt x="287683" y="311305"/>
                      <a:pt x="259439" y="311305"/>
                    </a:cubicBezTo>
                    <a:close/>
                  </a:path>
                </a:pathLst>
              </a:custGeom>
              <a:solidFill>
                <a:srgbClr val="CC2229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7" name="Freeform: Shape 4486">
                <a:extLst>
                  <a:ext uri="{FF2B5EF4-FFF2-40B4-BE49-F238E27FC236}">
                    <a16:creationId xmlns:a16="http://schemas.microsoft.com/office/drawing/2014/main" id="{8F907454-39DD-4231-A303-98F869D479AC}"/>
                  </a:ext>
                </a:extLst>
              </p:cNvPr>
              <p:cNvSpPr/>
              <p:nvPr/>
            </p:nvSpPr>
            <p:spPr>
              <a:xfrm>
                <a:off x="5842826" y="8117590"/>
                <a:ext cx="398337" cy="398337"/>
              </a:xfrm>
              <a:custGeom>
                <a:avLst/>
                <a:gdLst>
                  <a:gd name="connsiteX0" fmla="*/ 264061 w 513522"/>
                  <a:gd name="connsiteY0" fmla="*/ 216817 h 513522"/>
                  <a:gd name="connsiteX1" fmla="*/ 311305 w 513522"/>
                  <a:gd name="connsiteY1" fmla="*/ 264061 h 513522"/>
                  <a:gd name="connsiteX2" fmla="*/ 264061 w 513522"/>
                  <a:gd name="connsiteY2" fmla="*/ 311305 h 513522"/>
                  <a:gd name="connsiteX3" fmla="*/ 216817 w 513522"/>
                  <a:gd name="connsiteY3" fmla="*/ 264061 h 513522"/>
                  <a:gd name="connsiteX4" fmla="*/ 264061 w 513522"/>
                  <a:gd name="connsiteY4" fmla="*/ 216817 h 513522"/>
                  <a:gd name="connsiteX5" fmla="*/ 264061 w 513522"/>
                  <a:gd name="connsiteY5" fmla="*/ 207574 h 513522"/>
                  <a:gd name="connsiteX6" fmla="*/ 207574 w 513522"/>
                  <a:gd name="connsiteY6" fmla="*/ 264061 h 513522"/>
                  <a:gd name="connsiteX7" fmla="*/ 264061 w 513522"/>
                  <a:gd name="connsiteY7" fmla="*/ 320549 h 513522"/>
                  <a:gd name="connsiteX8" fmla="*/ 320549 w 513522"/>
                  <a:gd name="connsiteY8" fmla="*/ 264061 h 513522"/>
                  <a:gd name="connsiteX9" fmla="*/ 264061 w 513522"/>
                  <a:gd name="connsiteY9" fmla="*/ 207574 h 513522"/>
                  <a:gd name="connsiteX10" fmla="*/ 264061 w 513522"/>
                  <a:gd name="connsiteY10" fmla="*/ 207574 h 513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3522" h="513522">
                    <a:moveTo>
                      <a:pt x="264061" y="216817"/>
                    </a:moveTo>
                    <a:cubicBezTo>
                      <a:pt x="290251" y="216817"/>
                      <a:pt x="311305" y="237871"/>
                      <a:pt x="311305" y="264061"/>
                    </a:cubicBezTo>
                    <a:cubicBezTo>
                      <a:pt x="311305" y="290251"/>
                      <a:pt x="290251" y="311305"/>
                      <a:pt x="264061" y="311305"/>
                    </a:cubicBezTo>
                    <a:cubicBezTo>
                      <a:pt x="237872" y="311305"/>
                      <a:pt x="216817" y="290251"/>
                      <a:pt x="216817" y="264061"/>
                    </a:cubicBezTo>
                    <a:cubicBezTo>
                      <a:pt x="216817" y="237871"/>
                      <a:pt x="237872" y="216817"/>
                      <a:pt x="264061" y="216817"/>
                    </a:cubicBezTo>
                    <a:moveTo>
                      <a:pt x="264061" y="207574"/>
                    </a:moveTo>
                    <a:cubicBezTo>
                      <a:pt x="232736" y="207574"/>
                      <a:pt x="207574" y="232736"/>
                      <a:pt x="207574" y="264061"/>
                    </a:cubicBezTo>
                    <a:cubicBezTo>
                      <a:pt x="207574" y="295386"/>
                      <a:pt x="232736" y="320549"/>
                      <a:pt x="264061" y="320549"/>
                    </a:cubicBezTo>
                    <a:cubicBezTo>
                      <a:pt x="295386" y="320549"/>
                      <a:pt x="320549" y="295386"/>
                      <a:pt x="320549" y="264061"/>
                    </a:cubicBezTo>
                    <a:cubicBezTo>
                      <a:pt x="320035" y="232736"/>
                      <a:pt x="294873" y="207574"/>
                      <a:pt x="264061" y="207574"/>
                    </a:cubicBezTo>
                    <a:lnTo>
                      <a:pt x="264061" y="207574"/>
                    </a:lnTo>
                    <a:close/>
                  </a:path>
                </a:pathLst>
              </a:custGeom>
              <a:solidFill>
                <a:srgbClr val="FFFFFF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8" name="Freeform: Shape 4487">
                <a:extLst>
                  <a:ext uri="{FF2B5EF4-FFF2-40B4-BE49-F238E27FC236}">
                    <a16:creationId xmlns:a16="http://schemas.microsoft.com/office/drawing/2014/main" id="{9201AB0E-CF30-4BE8-87EA-269AD918934F}"/>
                  </a:ext>
                </a:extLst>
              </p:cNvPr>
              <p:cNvSpPr/>
              <p:nvPr/>
            </p:nvSpPr>
            <p:spPr>
              <a:xfrm>
                <a:off x="5794125" y="7506144"/>
                <a:ext cx="478004" cy="398337"/>
              </a:xfrm>
              <a:custGeom>
                <a:avLst/>
                <a:gdLst>
                  <a:gd name="connsiteX0" fmla="*/ 326845 w 616227"/>
                  <a:gd name="connsiteY0" fmla="*/ 309765 h 513522"/>
                  <a:gd name="connsiteX1" fmla="*/ 210789 w 616227"/>
                  <a:gd name="connsiteY1" fmla="*/ 243006 h 513522"/>
                  <a:gd name="connsiteX2" fmla="*/ 219519 w 616227"/>
                  <a:gd name="connsiteY2" fmla="*/ 210655 h 513522"/>
                  <a:gd name="connsiteX3" fmla="*/ 231330 w 616227"/>
                  <a:gd name="connsiteY3" fmla="*/ 207574 h 513522"/>
                  <a:gd name="connsiteX4" fmla="*/ 251871 w 616227"/>
                  <a:gd name="connsiteY4" fmla="*/ 219384 h 513522"/>
                  <a:gd name="connsiteX5" fmla="*/ 326845 w 616227"/>
                  <a:gd name="connsiteY5" fmla="*/ 262521 h 513522"/>
                  <a:gd name="connsiteX6" fmla="*/ 401819 w 616227"/>
                  <a:gd name="connsiteY6" fmla="*/ 219384 h 513522"/>
                  <a:gd name="connsiteX7" fmla="*/ 422360 w 616227"/>
                  <a:gd name="connsiteY7" fmla="*/ 207574 h 513522"/>
                  <a:gd name="connsiteX8" fmla="*/ 434171 w 616227"/>
                  <a:gd name="connsiteY8" fmla="*/ 210655 h 513522"/>
                  <a:gd name="connsiteX9" fmla="*/ 442901 w 616227"/>
                  <a:gd name="connsiteY9" fmla="*/ 243006 h 513522"/>
                  <a:gd name="connsiteX10" fmla="*/ 326845 w 616227"/>
                  <a:gd name="connsiteY10" fmla="*/ 309765 h 513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227" h="513522">
                    <a:moveTo>
                      <a:pt x="326845" y="309765"/>
                    </a:moveTo>
                    <a:cubicBezTo>
                      <a:pt x="279087" y="309765"/>
                      <a:pt x="234411" y="284088"/>
                      <a:pt x="210789" y="243006"/>
                    </a:cubicBezTo>
                    <a:cubicBezTo>
                      <a:pt x="204113" y="231709"/>
                      <a:pt x="208221" y="217330"/>
                      <a:pt x="219519" y="210655"/>
                    </a:cubicBezTo>
                    <a:cubicBezTo>
                      <a:pt x="223114" y="208601"/>
                      <a:pt x="227222" y="207574"/>
                      <a:pt x="231330" y="207574"/>
                    </a:cubicBezTo>
                    <a:cubicBezTo>
                      <a:pt x="239546" y="207574"/>
                      <a:pt x="247763" y="212195"/>
                      <a:pt x="251871" y="219384"/>
                    </a:cubicBezTo>
                    <a:cubicBezTo>
                      <a:pt x="267276" y="246088"/>
                      <a:pt x="296034" y="262521"/>
                      <a:pt x="326845" y="262521"/>
                    </a:cubicBezTo>
                    <a:cubicBezTo>
                      <a:pt x="357657" y="262521"/>
                      <a:pt x="386414" y="246088"/>
                      <a:pt x="401819" y="219384"/>
                    </a:cubicBezTo>
                    <a:cubicBezTo>
                      <a:pt x="405928" y="212195"/>
                      <a:pt x="414144" y="207574"/>
                      <a:pt x="422360" y="207574"/>
                    </a:cubicBezTo>
                    <a:cubicBezTo>
                      <a:pt x="426469" y="207574"/>
                      <a:pt x="430577" y="208601"/>
                      <a:pt x="434171" y="210655"/>
                    </a:cubicBezTo>
                    <a:cubicBezTo>
                      <a:pt x="445469" y="217330"/>
                      <a:pt x="449577" y="231709"/>
                      <a:pt x="442901" y="243006"/>
                    </a:cubicBezTo>
                    <a:cubicBezTo>
                      <a:pt x="418766" y="284602"/>
                      <a:pt x="374603" y="309765"/>
                      <a:pt x="326845" y="3097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9" name="Freeform: Shape 4488">
                <a:extLst>
                  <a:ext uri="{FF2B5EF4-FFF2-40B4-BE49-F238E27FC236}">
                    <a16:creationId xmlns:a16="http://schemas.microsoft.com/office/drawing/2014/main" id="{6C346CD6-2EC3-4C65-8859-A49A7B409C8A}"/>
                  </a:ext>
                </a:extLst>
              </p:cNvPr>
              <p:cNvSpPr/>
              <p:nvPr/>
            </p:nvSpPr>
            <p:spPr>
              <a:xfrm>
                <a:off x="5791322" y="7503355"/>
                <a:ext cx="478004" cy="398337"/>
              </a:xfrm>
              <a:custGeom>
                <a:avLst/>
                <a:gdLst>
                  <a:gd name="connsiteX0" fmla="*/ 425973 w 616227"/>
                  <a:gd name="connsiteY0" fmla="*/ 214763 h 513522"/>
                  <a:gd name="connsiteX1" fmla="*/ 436244 w 616227"/>
                  <a:gd name="connsiteY1" fmla="*/ 217330 h 513522"/>
                  <a:gd name="connsiteX2" fmla="*/ 443433 w 616227"/>
                  <a:gd name="connsiteY2" fmla="*/ 245061 h 513522"/>
                  <a:gd name="connsiteX3" fmla="*/ 330458 w 616227"/>
                  <a:gd name="connsiteY3" fmla="*/ 310278 h 513522"/>
                  <a:gd name="connsiteX4" fmla="*/ 217483 w 616227"/>
                  <a:gd name="connsiteY4" fmla="*/ 245061 h 513522"/>
                  <a:gd name="connsiteX5" fmla="*/ 224672 w 616227"/>
                  <a:gd name="connsiteY5" fmla="*/ 217330 h 513522"/>
                  <a:gd name="connsiteX6" fmla="*/ 234943 w 616227"/>
                  <a:gd name="connsiteY6" fmla="*/ 214763 h 513522"/>
                  <a:gd name="connsiteX7" fmla="*/ 252403 w 616227"/>
                  <a:gd name="connsiteY7" fmla="*/ 225033 h 513522"/>
                  <a:gd name="connsiteX8" fmla="*/ 330458 w 616227"/>
                  <a:gd name="connsiteY8" fmla="*/ 270223 h 513522"/>
                  <a:gd name="connsiteX9" fmla="*/ 408513 w 616227"/>
                  <a:gd name="connsiteY9" fmla="*/ 225033 h 513522"/>
                  <a:gd name="connsiteX10" fmla="*/ 425973 w 616227"/>
                  <a:gd name="connsiteY10" fmla="*/ 214763 h 513522"/>
                  <a:gd name="connsiteX11" fmla="*/ 425973 w 616227"/>
                  <a:gd name="connsiteY11" fmla="*/ 207574 h 513522"/>
                  <a:gd name="connsiteX12" fmla="*/ 402351 w 616227"/>
                  <a:gd name="connsiteY12" fmla="*/ 220925 h 513522"/>
                  <a:gd name="connsiteX13" fmla="*/ 330458 w 616227"/>
                  <a:gd name="connsiteY13" fmla="*/ 262521 h 513522"/>
                  <a:gd name="connsiteX14" fmla="*/ 258051 w 616227"/>
                  <a:gd name="connsiteY14" fmla="*/ 220925 h 513522"/>
                  <a:gd name="connsiteX15" fmla="*/ 234429 w 616227"/>
                  <a:gd name="connsiteY15" fmla="*/ 207574 h 513522"/>
                  <a:gd name="connsiteX16" fmla="*/ 221078 w 616227"/>
                  <a:gd name="connsiteY16" fmla="*/ 211168 h 513522"/>
                  <a:gd name="connsiteX17" fmla="*/ 211321 w 616227"/>
                  <a:gd name="connsiteY17" fmla="*/ 248142 h 513522"/>
                  <a:gd name="connsiteX18" fmla="*/ 330458 w 616227"/>
                  <a:gd name="connsiteY18" fmla="*/ 316954 h 513522"/>
                  <a:gd name="connsiteX19" fmla="*/ 449595 w 616227"/>
                  <a:gd name="connsiteY19" fmla="*/ 248142 h 513522"/>
                  <a:gd name="connsiteX20" fmla="*/ 439838 w 616227"/>
                  <a:gd name="connsiteY20" fmla="*/ 211168 h 513522"/>
                  <a:gd name="connsiteX21" fmla="*/ 425973 w 616227"/>
                  <a:gd name="connsiteY21" fmla="*/ 207574 h 513522"/>
                  <a:gd name="connsiteX22" fmla="*/ 425973 w 616227"/>
                  <a:gd name="connsiteY22" fmla="*/ 207574 h 513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6227" h="513522">
                    <a:moveTo>
                      <a:pt x="425973" y="214763"/>
                    </a:moveTo>
                    <a:cubicBezTo>
                      <a:pt x="429568" y="214763"/>
                      <a:pt x="433163" y="215790"/>
                      <a:pt x="436244" y="217330"/>
                    </a:cubicBezTo>
                    <a:cubicBezTo>
                      <a:pt x="446001" y="222979"/>
                      <a:pt x="449082" y="235304"/>
                      <a:pt x="443433" y="245061"/>
                    </a:cubicBezTo>
                    <a:cubicBezTo>
                      <a:pt x="420324" y="285115"/>
                      <a:pt x="376675" y="310278"/>
                      <a:pt x="330458" y="310278"/>
                    </a:cubicBezTo>
                    <a:cubicBezTo>
                      <a:pt x="283727" y="310278"/>
                      <a:pt x="240592" y="285115"/>
                      <a:pt x="217483" y="245061"/>
                    </a:cubicBezTo>
                    <a:cubicBezTo>
                      <a:pt x="211834" y="235304"/>
                      <a:pt x="215429" y="222979"/>
                      <a:pt x="224672" y="217330"/>
                    </a:cubicBezTo>
                    <a:cubicBezTo>
                      <a:pt x="227753" y="215790"/>
                      <a:pt x="231348" y="214763"/>
                      <a:pt x="234943" y="214763"/>
                    </a:cubicBezTo>
                    <a:cubicBezTo>
                      <a:pt x="242132" y="214763"/>
                      <a:pt x="248808" y="218871"/>
                      <a:pt x="252403" y="225033"/>
                    </a:cubicBezTo>
                    <a:cubicBezTo>
                      <a:pt x="268322" y="252764"/>
                      <a:pt x="298620" y="270223"/>
                      <a:pt x="330458" y="270223"/>
                    </a:cubicBezTo>
                    <a:cubicBezTo>
                      <a:pt x="362296" y="270223"/>
                      <a:pt x="392594" y="252764"/>
                      <a:pt x="408513" y="225033"/>
                    </a:cubicBezTo>
                    <a:cubicBezTo>
                      <a:pt x="412108" y="218358"/>
                      <a:pt x="418784" y="214763"/>
                      <a:pt x="425973" y="214763"/>
                    </a:cubicBezTo>
                    <a:moveTo>
                      <a:pt x="425973" y="207574"/>
                    </a:moveTo>
                    <a:cubicBezTo>
                      <a:pt x="416730" y="207574"/>
                      <a:pt x="407486" y="212195"/>
                      <a:pt x="402351" y="220925"/>
                    </a:cubicBezTo>
                    <a:cubicBezTo>
                      <a:pt x="387459" y="246601"/>
                      <a:pt x="359729" y="262521"/>
                      <a:pt x="330458" y="262521"/>
                    </a:cubicBezTo>
                    <a:cubicBezTo>
                      <a:pt x="300674" y="262521"/>
                      <a:pt x="272943" y="246601"/>
                      <a:pt x="258051" y="220925"/>
                    </a:cubicBezTo>
                    <a:cubicBezTo>
                      <a:pt x="252916" y="212195"/>
                      <a:pt x="243673" y="207574"/>
                      <a:pt x="234429" y="207574"/>
                    </a:cubicBezTo>
                    <a:cubicBezTo>
                      <a:pt x="229808" y="207574"/>
                      <a:pt x="225186" y="208601"/>
                      <a:pt x="221078" y="211168"/>
                    </a:cubicBezTo>
                    <a:cubicBezTo>
                      <a:pt x="208240" y="218871"/>
                      <a:pt x="203618" y="235304"/>
                      <a:pt x="211321" y="248142"/>
                    </a:cubicBezTo>
                    <a:cubicBezTo>
                      <a:pt x="235970" y="290764"/>
                      <a:pt x="281673" y="316954"/>
                      <a:pt x="330458" y="316954"/>
                    </a:cubicBezTo>
                    <a:cubicBezTo>
                      <a:pt x="379243" y="316954"/>
                      <a:pt x="424946" y="290764"/>
                      <a:pt x="449595" y="248142"/>
                    </a:cubicBezTo>
                    <a:cubicBezTo>
                      <a:pt x="457298" y="235304"/>
                      <a:pt x="452676" y="218358"/>
                      <a:pt x="439838" y="211168"/>
                    </a:cubicBezTo>
                    <a:cubicBezTo>
                      <a:pt x="435217" y="208601"/>
                      <a:pt x="430595" y="207574"/>
                      <a:pt x="425973" y="207574"/>
                    </a:cubicBezTo>
                    <a:lnTo>
                      <a:pt x="425973" y="207574"/>
                    </a:lnTo>
                    <a:close/>
                  </a:path>
                </a:pathLst>
              </a:custGeom>
              <a:solidFill>
                <a:srgbClr val="A6A8AA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0" name="Freeform: Shape 4489">
                <a:extLst>
                  <a:ext uri="{FF2B5EF4-FFF2-40B4-BE49-F238E27FC236}">
                    <a16:creationId xmlns:a16="http://schemas.microsoft.com/office/drawing/2014/main" id="{BE2CF9A2-7805-4E1C-8202-A7325DA95567}"/>
                  </a:ext>
                </a:extLst>
              </p:cNvPr>
              <p:cNvSpPr/>
              <p:nvPr/>
            </p:nvSpPr>
            <p:spPr>
              <a:xfrm>
                <a:off x="5868803" y="7474362"/>
                <a:ext cx="119501" cy="119501"/>
              </a:xfrm>
              <a:custGeom>
                <a:avLst/>
                <a:gdLst>
                  <a:gd name="connsiteX0" fmla="*/ 91407 w 154056"/>
                  <a:gd name="connsiteY0" fmla="*/ 144300 h 154056"/>
                  <a:gd name="connsiteX1" fmla="*/ 38514 w 154056"/>
                  <a:gd name="connsiteY1" fmla="*/ 91407 h 154056"/>
                  <a:gd name="connsiteX2" fmla="*/ 91407 w 154056"/>
                  <a:gd name="connsiteY2" fmla="*/ 38514 h 154056"/>
                  <a:gd name="connsiteX3" fmla="*/ 144300 w 154056"/>
                  <a:gd name="connsiteY3" fmla="*/ 91407 h 154056"/>
                  <a:gd name="connsiteX4" fmla="*/ 91407 w 154056"/>
                  <a:gd name="connsiteY4" fmla="*/ 144300 h 15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56" h="154056">
                    <a:moveTo>
                      <a:pt x="91407" y="144300"/>
                    </a:moveTo>
                    <a:cubicBezTo>
                      <a:pt x="62136" y="144300"/>
                      <a:pt x="38514" y="120678"/>
                      <a:pt x="38514" y="91407"/>
                    </a:cubicBezTo>
                    <a:cubicBezTo>
                      <a:pt x="38514" y="62136"/>
                      <a:pt x="62136" y="38514"/>
                      <a:pt x="91407" y="38514"/>
                    </a:cubicBezTo>
                    <a:cubicBezTo>
                      <a:pt x="120678" y="38514"/>
                      <a:pt x="144300" y="62136"/>
                      <a:pt x="144300" y="91407"/>
                    </a:cubicBezTo>
                    <a:cubicBezTo>
                      <a:pt x="144300" y="120678"/>
                      <a:pt x="120678" y="144300"/>
                      <a:pt x="91407" y="1443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1" name="Freeform: Shape 4490">
                <a:extLst>
                  <a:ext uri="{FF2B5EF4-FFF2-40B4-BE49-F238E27FC236}">
                    <a16:creationId xmlns:a16="http://schemas.microsoft.com/office/drawing/2014/main" id="{AB440FA2-5295-4D36-979E-53608C9A381C}"/>
                  </a:ext>
                </a:extLst>
              </p:cNvPr>
              <p:cNvSpPr/>
              <p:nvPr/>
            </p:nvSpPr>
            <p:spPr>
              <a:xfrm>
                <a:off x="5866015" y="7471574"/>
                <a:ext cx="119501" cy="119501"/>
              </a:xfrm>
              <a:custGeom>
                <a:avLst/>
                <a:gdLst>
                  <a:gd name="connsiteX0" fmla="*/ 95002 w 154056"/>
                  <a:gd name="connsiteY0" fmla="*/ 45703 h 154056"/>
                  <a:gd name="connsiteX1" fmla="*/ 144300 w 154056"/>
                  <a:gd name="connsiteY1" fmla="*/ 95002 h 154056"/>
                  <a:gd name="connsiteX2" fmla="*/ 95002 w 154056"/>
                  <a:gd name="connsiteY2" fmla="*/ 144300 h 154056"/>
                  <a:gd name="connsiteX3" fmla="*/ 45704 w 154056"/>
                  <a:gd name="connsiteY3" fmla="*/ 95002 h 154056"/>
                  <a:gd name="connsiteX4" fmla="*/ 95002 w 154056"/>
                  <a:gd name="connsiteY4" fmla="*/ 45703 h 154056"/>
                  <a:gd name="connsiteX5" fmla="*/ 95002 w 154056"/>
                  <a:gd name="connsiteY5" fmla="*/ 38514 h 154056"/>
                  <a:gd name="connsiteX6" fmla="*/ 38514 w 154056"/>
                  <a:gd name="connsiteY6" fmla="*/ 95002 h 154056"/>
                  <a:gd name="connsiteX7" fmla="*/ 95002 w 154056"/>
                  <a:gd name="connsiteY7" fmla="*/ 151489 h 154056"/>
                  <a:gd name="connsiteX8" fmla="*/ 151489 w 154056"/>
                  <a:gd name="connsiteY8" fmla="*/ 95002 h 154056"/>
                  <a:gd name="connsiteX9" fmla="*/ 95002 w 154056"/>
                  <a:gd name="connsiteY9" fmla="*/ 38514 h 154056"/>
                  <a:gd name="connsiteX10" fmla="*/ 95002 w 154056"/>
                  <a:gd name="connsiteY10" fmla="*/ 38514 h 15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4056" h="154056">
                    <a:moveTo>
                      <a:pt x="95002" y="45703"/>
                    </a:moveTo>
                    <a:cubicBezTo>
                      <a:pt x="122218" y="45703"/>
                      <a:pt x="144300" y="67785"/>
                      <a:pt x="144300" y="95002"/>
                    </a:cubicBezTo>
                    <a:cubicBezTo>
                      <a:pt x="144300" y="122218"/>
                      <a:pt x="122218" y="144300"/>
                      <a:pt x="95002" y="144300"/>
                    </a:cubicBezTo>
                    <a:cubicBezTo>
                      <a:pt x="67785" y="144300"/>
                      <a:pt x="45704" y="122218"/>
                      <a:pt x="45704" y="95002"/>
                    </a:cubicBezTo>
                    <a:cubicBezTo>
                      <a:pt x="45704" y="67785"/>
                      <a:pt x="67785" y="45703"/>
                      <a:pt x="95002" y="45703"/>
                    </a:cubicBezTo>
                    <a:moveTo>
                      <a:pt x="95002" y="38514"/>
                    </a:moveTo>
                    <a:cubicBezTo>
                      <a:pt x="63677" y="38514"/>
                      <a:pt x="38514" y="63677"/>
                      <a:pt x="38514" y="95002"/>
                    </a:cubicBezTo>
                    <a:cubicBezTo>
                      <a:pt x="38514" y="126327"/>
                      <a:pt x="63677" y="151489"/>
                      <a:pt x="95002" y="151489"/>
                    </a:cubicBezTo>
                    <a:cubicBezTo>
                      <a:pt x="126327" y="151489"/>
                      <a:pt x="151489" y="126327"/>
                      <a:pt x="151489" y="95002"/>
                    </a:cubicBezTo>
                    <a:cubicBezTo>
                      <a:pt x="151489" y="64190"/>
                      <a:pt x="126327" y="38514"/>
                      <a:pt x="95002" y="38514"/>
                    </a:cubicBezTo>
                    <a:lnTo>
                      <a:pt x="95002" y="38514"/>
                    </a:lnTo>
                    <a:close/>
                  </a:path>
                </a:pathLst>
              </a:custGeom>
              <a:solidFill>
                <a:srgbClr val="A6A8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2" name="Freeform: Shape 4491">
                <a:extLst>
                  <a:ext uri="{FF2B5EF4-FFF2-40B4-BE49-F238E27FC236}">
                    <a16:creationId xmlns:a16="http://schemas.microsoft.com/office/drawing/2014/main" id="{8C09F088-A93B-4309-89FF-4B74AA3DF667}"/>
                  </a:ext>
                </a:extLst>
              </p:cNvPr>
              <p:cNvSpPr/>
              <p:nvPr/>
            </p:nvSpPr>
            <p:spPr>
              <a:xfrm>
                <a:off x="6084304" y="7474362"/>
                <a:ext cx="119501" cy="119501"/>
              </a:xfrm>
              <a:custGeom>
                <a:avLst/>
                <a:gdLst>
                  <a:gd name="connsiteX0" fmla="*/ 91407 w 154056"/>
                  <a:gd name="connsiteY0" fmla="*/ 144300 h 154056"/>
                  <a:gd name="connsiteX1" fmla="*/ 38514 w 154056"/>
                  <a:gd name="connsiteY1" fmla="*/ 91407 h 154056"/>
                  <a:gd name="connsiteX2" fmla="*/ 91407 w 154056"/>
                  <a:gd name="connsiteY2" fmla="*/ 38514 h 154056"/>
                  <a:gd name="connsiteX3" fmla="*/ 144300 w 154056"/>
                  <a:gd name="connsiteY3" fmla="*/ 91407 h 154056"/>
                  <a:gd name="connsiteX4" fmla="*/ 91407 w 154056"/>
                  <a:gd name="connsiteY4" fmla="*/ 144300 h 15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56" h="154056">
                    <a:moveTo>
                      <a:pt x="91407" y="144300"/>
                    </a:moveTo>
                    <a:cubicBezTo>
                      <a:pt x="62136" y="144300"/>
                      <a:pt x="38514" y="120678"/>
                      <a:pt x="38514" y="91407"/>
                    </a:cubicBezTo>
                    <a:cubicBezTo>
                      <a:pt x="38514" y="62136"/>
                      <a:pt x="62136" y="38514"/>
                      <a:pt x="91407" y="38514"/>
                    </a:cubicBezTo>
                    <a:cubicBezTo>
                      <a:pt x="120678" y="38514"/>
                      <a:pt x="144300" y="62136"/>
                      <a:pt x="144300" y="91407"/>
                    </a:cubicBezTo>
                    <a:cubicBezTo>
                      <a:pt x="144300" y="120678"/>
                      <a:pt x="120678" y="144300"/>
                      <a:pt x="91407" y="1443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3" name="Freeform: Shape 4492">
                <a:extLst>
                  <a:ext uri="{FF2B5EF4-FFF2-40B4-BE49-F238E27FC236}">
                    <a16:creationId xmlns:a16="http://schemas.microsoft.com/office/drawing/2014/main" id="{55F4D48B-ADAC-4018-9ECC-F833397954D1}"/>
                  </a:ext>
                </a:extLst>
              </p:cNvPr>
              <p:cNvSpPr/>
              <p:nvPr/>
            </p:nvSpPr>
            <p:spPr>
              <a:xfrm>
                <a:off x="6081515" y="7471574"/>
                <a:ext cx="119501" cy="119501"/>
              </a:xfrm>
              <a:custGeom>
                <a:avLst/>
                <a:gdLst>
                  <a:gd name="connsiteX0" fmla="*/ 95002 w 154056"/>
                  <a:gd name="connsiteY0" fmla="*/ 45703 h 154056"/>
                  <a:gd name="connsiteX1" fmla="*/ 144300 w 154056"/>
                  <a:gd name="connsiteY1" fmla="*/ 95002 h 154056"/>
                  <a:gd name="connsiteX2" fmla="*/ 95002 w 154056"/>
                  <a:gd name="connsiteY2" fmla="*/ 144300 h 154056"/>
                  <a:gd name="connsiteX3" fmla="*/ 45703 w 154056"/>
                  <a:gd name="connsiteY3" fmla="*/ 95002 h 154056"/>
                  <a:gd name="connsiteX4" fmla="*/ 95002 w 154056"/>
                  <a:gd name="connsiteY4" fmla="*/ 45703 h 154056"/>
                  <a:gd name="connsiteX5" fmla="*/ 95002 w 154056"/>
                  <a:gd name="connsiteY5" fmla="*/ 38514 h 154056"/>
                  <a:gd name="connsiteX6" fmla="*/ 38514 w 154056"/>
                  <a:gd name="connsiteY6" fmla="*/ 95002 h 154056"/>
                  <a:gd name="connsiteX7" fmla="*/ 95002 w 154056"/>
                  <a:gd name="connsiteY7" fmla="*/ 151489 h 154056"/>
                  <a:gd name="connsiteX8" fmla="*/ 151489 w 154056"/>
                  <a:gd name="connsiteY8" fmla="*/ 95002 h 154056"/>
                  <a:gd name="connsiteX9" fmla="*/ 95002 w 154056"/>
                  <a:gd name="connsiteY9" fmla="*/ 38514 h 154056"/>
                  <a:gd name="connsiteX10" fmla="*/ 95002 w 154056"/>
                  <a:gd name="connsiteY10" fmla="*/ 38514 h 15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4056" h="154056">
                    <a:moveTo>
                      <a:pt x="95002" y="45703"/>
                    </a:moveTo>
                    <a:cubicBezTo>
                      <a:pt x="122218" y="45703"/>
                      <a:pt x="144300" y="67785"/>
                      <a:pt x="144300" y="95002"/>
                    </a:cubicBezTo>
                    <a:cubicBezTo>
                      <a:pt x="144300" y="122218"/>
                      <a:pt x="122218" y="144300"/>
                      <a:pt x="95002" y="144300"/>
                    </a:cubicBezTo>
                    <a:cubicBezTo>
                      <a:pt x="67785" y="144300"/>
                      <a:pt x="45703" y="122218"/>
                      <a:pt x="45703" y="95002"/>
                    </a:cubicBezTo>
                    <a:cubicBezTo>
                      <a:pt x="45703" y="67785"/>
                      <a:pt x="67785" y="45703"/>
                      <a:pt x="95002" y="45703"/>
                    </a:cubicBezTo>
                    <a:moveTo>
                      <a:pt x="95002" y="38514"/>
                    </a:moveTo>
                    <a:cubicBezTo>
                      <a:pt x="63677" y="38514"/>
                      <a:pt x="38514" y="63677"/>
                      <a:pt x="38514" y="95002"/>
                    </a:cubicBezTo>
                    <a:cubicBezTo>
                      <a:pt x="38514" y="126327"/>
                      <a:pt x="63677" y="151489"/>
                      <a:pt x="95002" y="151489"/>
                    </a:cubicBezTo>
                    <a:cubicBezTo>
                      <a:pt x="126327" y="151489"/>
                      <a:pt x="151489" y="126327"/>
                      <a:pt x="151489" y="95002"/>
                    </a:cubicBezTo>
                    <a:cubicBezTo>
                      <a:pt x="151489" y="64190"/>
                      <a:pt x="126327" y="38514"/>
                      <a:pt x="95002" y="38514"/>
                    </a:cubicBezTo>
                    <a:lnTo>
                      <a:pt x="95002" y="38514"/>
                    </a:lnTo>
                    <a:close/>
                  </a:path>
                </a:pathLst>
              </a:custGeom>
              <a:solidFill>
                <a:srgbClr val="A6A8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4" name="Freeform: Shape 4493">
                <a:extLst>
                  <a:ext uri="{FF2B5EF4-FFF2-40B4-BE49-F238E27FC236}">
                    <a16:creationId xmlns:a16="http://schemas.microsoft.com/office/drawing/2014/main" id="{B137EC3C-2BB3-4F5E-BF40-97434AB3927A}"/>
                  </a:ext>
                </a:extLst>
              </p:cNvPr>
              <p:cNvSpPr/>
              <p:nvPr/>
            </p:nvSpPr>
            <p:spPr>
              <a:xfrm>
                <a:off x="5447762" y="7257667"/>
                <a:ext cx="1195010" cy="1752681"/>
              </a:xfrm>
              <a:custGeom>
                <a:avLst/>
                <a:gdLst>
                  <a:gd name="connsiteX0" fmla="*/ 772338 w 1540568"/>
                  <a:gd name="connsiteY0" fmla="*/ 76002 h 2259500"/>
                  <a:gd name="connsiteX1" fmla="*/ 1096885 w 1540568"/>
                  <a:gd name="connsiteY1" fmla="*/ 400548 h 2259500"/>
                  <a:gd name="connsiteX2" fmla="*/ 967990 w 1540568"/>
                  <a:gd name="connsiteY2" fmla="*/ 658850 h 2259500"/>
                  <a:gd name="connsiteX3" fmla="*/ 832420 w 1540568"/>
                  <a:gd name="connsiteY3" fmla="*/ 761554 h 2259500"/>
                  <a:gd name="connsiteX4" fmla="*/ 820609 w 1540568"/>
                  <a:gd name="connsiteY4" fmla="*/ 805204 h 2259500"/>
                  <a:gd name="connsiteX5" fmla="*/ 855015 w 1540568"/>
                  <a:gd name="connsiteY5" fmla="*/ 828312 h 2259500"/>
                  <a:gd name="connsiteX6" fmla="*/ 859124 w 1540568"/>
                  <a:gd name="connsiteY6" fmla="*/ 828312 h 2259500"/>
                  <a:gd name="connsiteX7" fmla="*/ 1362376 w 1540568"/>
                  <a:gd name="connsiteY7" fmla="*/ 770284 h 2259500"/>
                  <a:gd name="connsiteX8" fmla="*/ 1498459 w 1540568"/>
                  <a:gd name="connsiteY8" fmla="*/ 910476 h 2259500"/>
                  <a:gd name="connsiteX9" fmla="*/ 1358268 w 1540568"/>
                  <a:gd name="connsiteY9" fmla="*/ 1050668 h 2259500"/>
                  <a:gd name="connsiteX10" fmla="*/ 1355187 w 1540568"/>
                  <a:gd name="connsiteY10" fmla="*/ 1050668 h 2259500"/>
                  <a:gd name="connsiteX11" fmla="*/ 1350565 w 1540568"/>
                  <a:gd name="connsiteY11" fmla="*/ 1051181 h 2259500"/>
                  <a:gd name="connsiteX12" fmla="*/ 1065560 w 1540568"/>
                  <a:gd name="connsiteY12" fmla="*/ 1087128 h 2259500"/>
                  <a:gd name="connsiteX13" fmla="*/ 1033208 w 1540568"/>
                  <a:gd name="connsiteY13" fmla="*/ 1124101 h 2259500"/>
                  <a:gd name="connsiteX14" fmla="*/ 1033208 w 1540568"/>
                  <a:gd name="connsiteY14" fmla="*/ 1379322 h 2259500"/>
                  <a:gd name="connsiteX15" fmla="*/ 1035262 w 1540568"/>
                  <a:gd name="connsiteY15" fmla="*/ 1392160 h 2259500"/>
                  <a:gd name="connsiteX16" fmla="*/ 1265320 w 1540568"/>
                  <a:gd name="connsiteY16" fmla="*/ 2032010 h 2259500"/>
                  <a:gd name="connsiteX17" fmla="*/ 1260185 w 1540568"/>
                  <a:gd name="connsiteY17" fmla="*/ 2139336 h 2259500"/>
                  <a:gd name="connsiteX18" fmla="*/ 1180589 w 1540568"/>
                  <a:gd name="connsiteY18" fmla="*/ 2211743 h 2259500"/>
                  <a:gd name="connsiteX19" fmla="*/ 1133345 w 1540568"/>
                  <a:gd name="connsiteY19" fmla="*/ 2219959 h 2259500"/>
                  <a:gd name="connsiteX20" fmla="*/ 1001369 w 1540568"/>
                  <a:gd name="connsiteY20" fmla="*/ 2127011 h 2259500"/>
                  <a:gd name="connsiteX21" fmla="*/ 807258 w 1540568"/>
                  <a:gd name="connsiteY21" fmla="*/ 1587299 h 2259500"/>
                  <a:gd name="connsiteX22" fmla="*/ 772338 w 1540568"/>
                  <a:gd name="connsiteY22" fmla="*/ 1562650 h 2259500"/>
                  <a:gd name="connsiteX23" fmla="*/ 737419 w 1540568"/>
                  <a:gd name="connsiteY23" fmla="*/ 1587299 h 2259500"/>
                  <a:gd name="connsiteX24" fmla="*/ 543307 w 1540568"/>
                  <a:gd name="connsiteY24" fmla="*/ 2127011 h 2259500"/>
                  <a:gd name="connsiteX25" fmla="*/ 411332 w 1540568"/>
                  <a:gd name="connsiteY25" fmla="*/ 2219959 h 2259500"/>
                  <a:gd name="connsiteX26" fmla="*/ 364088 w 1540568"/>
                  <a:gd name="connsiteY26" fmla="*/ 2211743 h 2259500"/>
                  <a:gd name="connsiteX27" fmla="*/ 284492 w 1540568"/>
                  <a:gd name="connsiteY27" fmla="*/ 2139336 h 2259500"/>
                  <a:gd name="connsiteX28" fmla="*/ 279356 w 1540568"/>
                  <a:gd name="connsiteY28" fmla="*/ 2032010 h 2259500"/>
                  <a:gd name="connsiteX29" fmla="*/ 507360 w 1540568"/>
                  <a:gd name="connsiteY29" fmla="*/ 1398322 h 2259500"/>
                  <a:gd name="connsiteX30" fmla="*/ 509415 w 1540568"/>
                  <a:gd name="connsiteY30" fmla="*/ 1385484 h 2259500"/>
                  <a:gd name="connsiteX31" fmla="*/ 509415 w 1540568"/>
                  <a:gd name="connsiteY31" fmla="*/ 1123588 h 2259500"/>
                  <a:gd name="connsiteX32" fmla="*/ 477063 w 1540568"/>
                  <a:gd name="connsiteY32" fmla="*/ 1086614 h 2259500"/>
                  <a:gd name="connsiteX33" fmla="*/ 224923 w 1540568"/>
                  <a:gd name="connsiteY33" fmla="*/ 1051695 h 2259500"/>
                  <a:gd name="connsiteX34" fmla="*/ 219788 w 1540568"/>
                  <a:gd name="connsiteY34" fmla="*/ 1051181 h 2259500"/>
                  <a:gd name="connsiteX35" fmla="*/ 216193 w 1540568"/>
                  <a:gd name="connsiteY35" fmla="*/ 1051181 h 2259500"/>
                  <a:gd name="connsiteX36" fmla="*/ 76001 w 1540568"/>
                  <a:gd name="connsiteY36" fmla="*/ 910990 h 2259500"/>
                  <a:gd name="connsiteX37" fmla="*/ 211571 w 1540568"/>
                  <a:gd name="connsiteY37" fmla="*/ 770798 h 2259500"/>
                  <a:gd name="connsiteX38" fmla="*/ 687093 w 1540568"/>
                  <a:gd name="connsiteY38" fmla="*/ 830367 h 2259500"/>
                  <a:gd name="connsiteX39" fmla="*/ 691715 w 1540568"/>
                  <a:gd name="connsiteY39" fmla="*/ 830880 h 2259500"/>
                  <a:gd name="connsiteX40" fmla="*/ 726121 w 1540568"/>
                  <a:gd name="connsiteY40" fmla="*/ 807771 h 2259500"/>
                  <a:gd name="connsiteX41" fmla="*/ 714310 w 1540568"/>
                  <a:gd name="connsiteY41" fmla="*/ 764122 h 2259500"/>
                  <a:gd name="connsiteX42" fmla="*/ 576686 w 1540568"/>
                  <a:gd name="connsiteY42" fmla="*/ 659363 h 2259500"/>
                  <a:gd name="connsiteX43" fmla="*/ 447792 w 1540568"/>
                  <a:gd name="connsiteY43" fmla="*/ 401062 h 2259500"/>
                  <a:gd name="connsiteX44" fmla="*/ 772338 w 1540568"/>
                  <a:gd name="connsiteY44" fmla="*/ 76002 h 2259500"/>
                  <a:gd name="connsiteX45" fmla="*/ 772338 w 1540568"/>
                  <a:gd name="connsiteY45" fmla="*/ 38514 h 2259500"/>
                  <a:gd name="connsiteX46" fmla="*/ 410818 w 1540568"/>
                  <a:gd name="connsiteY46" fmla="*/ 400034 h 2259500"/>
                  <a:gd name="connsiteX47" fmla="*/ 554091 w 1540568"/>
                  <a:gd name="connsiteY47" fmla="*/ 687607 h 2259500"/>
                  <a:gd name="connsiteX48" fmla="*/ 691715 w 1540568"/>
                  <a:gd name="connsiteY48" fmla="*/ 792366 h 2259500"/>
                  <a:gd name="connsiteX49" fmla="*/ 213625 w 1540568"/>
                  <a:gd name="connsiteY49" fmla="*/ 732284 h 2259500"/>
                  <a:gd name="connsiteX50" fmla="*/ 38514 w 1540568"/>
                  <a:gd name="connsiteY50" fmla="*/ 909962 h 2259500"/>
                  <a:gd name="connsiteX51" fmla="*/ 216193 w 1540568"/>
                  <a:gd name="connsiteY51" fmla="*/ 1087641 h 2259500"/>
                  <a:gd name="connsiteX52" fmla="*/ 219274 w 1540568"/>
                  <a:gd name="connsiteY52" fmla="*/ 1087641 h 2259500"/>
                  <a:gd name="connsiteX53" fmla="*/ 471414 w 1540568"/>
                  <a:gd name="connsiteY53" fmla="*/ 1122561 h 2259500"/>
                  <a:gd name="connsiteX54" fmla="*/ 471414 w 1540568"/>
                  <a:gd name="connsiteY54" fmla="*/ 1384458 h 2259500"/>
                  <a:gd name="connsiteX55" fmla="*/ 243923 w 1540568"/>
                  <a:gd name="connsiteY55" fmla="*/ 2018145 h 2259500"/>
                  <a:gd name="connsiteX56" fmla="*/ 250599 w 1540568"/>
                  <a:gd name="connsiteY56" fmla="*/ 2153715 h 2259500"/>
                  <a:gd name="connsiteX57" fmla="*/ 351250 w 1540568"/>
                  <a:gd name="connsiteY57" fmla="*/ 2245122 h 2259500"/>
                  <a:gd name="connsiteX58" fmla="*/ 411332 w 1540568"/>
                  <a:gd name="connsiteY58" fmla="*/ 2255906 h 2259500"/>
                  <a:gd name="connsiteX59" fmla="*/ 578227 w 1540568"/>
                  <a:gd name="connsiteY59" fmla="*/ 2138309 h 2259500"/>
                  <a:gd name="connsiteX60" fmla="*/ 772338 w 1540568"/>
                  <a:gd name="connsiteY60" fmla="*/ 1598597 h 2259500"/>
                  <a:gd name="connsiteX61" fmla="*/ 966450 w 1540568"/>
                  <a:gd name="connsiteY61" fmla="*/ 2138309 h 2259500"/>
                  <a:gd name="connsiteX62" fmla="*/ 1133345 w 1540568"/>
                  <a:gd name="connsiteY62" fmla="*/ 2255906 h 2259500"/>
                  <a:gd name="connsiteX63" fmla="*/ 1133345 w 1540568"/>
                  <a:gd name="connsiteY63" fmla="*/ 2255906 h 2259500"/>
                  <a:gd name="connsiteX64" fmla="*/ 1193427 w 1540568"/>
                  <a:gd name="connsiteY64" fmla="*/ 2245122 h 2259500"/>
                  <a:gd name="connsiteX65" fmla="*/ 1294077 w 1540568"/>
                  <a:gd name="connsiteY65" fmla="*/ 2153715 h 2259500"/>
                  <a:gd name="connsiteX66" fmla="*/ 1300753 w 1540568"/>
                  <a:gd name="connsiteY66" fmla="*/ 2018145 h 2259500"/>
                  <a:gd name="connsiteX67" fmla="*/ 1070695 w 1540568"/>
                  <a:gd name="connsiteY67" fmla="*/ 1378295 h 2259500"/>
                  <a:gd name="connsiteX68" fmla="*/ 1070695 w 1540568"/>
                  <a:gd name="connsiteY68" fmla="*/ 1123074 h 2259500"/>
                  <a:gd name="connsiteX69" fmla="*/ 1355700 w 1540568"/>
                  <a:gd name="connsiteY69" fmla="*/ 1087128 h 2259500"/>
                  <a:gd name="connsiteX70" fmla="*/ 1358781 w 1540568"/>
                  <a:gd name="connsiteY70" fmla="*/ 1087128 h 2259500"/>
                  <a:gd name="connsiteX71" fmla="*/ 1536460 w 1540568"/>
                  <a:gd name="connsiteY71" fmla="*/ 909449 h 2259500"/>
                  <a:gd name="connsiteX72" fmla="*/ 1361349 w 1540568"/>
                  <a:gd name="connsiteY72" fmla="*/ 731770 h 2259500"/>
                  <a:gd name="connsiteX73" fmla="*/ 855529 w 1540568"/>
                  <a:gd name="connsiteY73" fmla="*/ 790311 h 2259500"/>
                  <a:gd name="connsiteX74" fmla="*/ 991099 w 1540568"/>
                  <a:gd name="connsiteY74" fmla="*/ 687607 h 2259500"/>
                  <a:gd name="connsiteX75" fmla="*/ 1134372 w 1540568"/>
                  <a:gd name="connsiteY75" fmla="*/ 400034 h 2259500"/>
                  <a:gd name="connsiteX76" fmla="*/ 772338 w 1540568"/>
                  <a:gd name="connsiteY76" fmla="*/ 38514 h 2259500"/>
                  <a:gd name="connsiteX77" fmla="*/ 772338 w 1540568"/>
                  <a:gd name="connsiteY77" fmla="*/ 38514 h 225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540568" h="2259500">
                    <a:moveTo>
                      <a:pt x="772338" y="76002"/>
                    </a:moveTo>
                    <a:cubicBezTo>
                      <a:pt x="951044" y="76002"/>
                      <a:pt x="1096885" y="221329"/>
                      <a:pt x="1096885" y="400548"/>
                    </a:cubicBezTo>
                    <a:cubicBezTo>
                      <a:pt x="1096885" y="502739"/>
                      <a:pt x="1050154" y="596714"/>
                      <a:pt x="967990" y="658850"/>
                    </a:cubicBezTo>
                    <a:lnTo>
                      <a:pt x="832420" y="761554"/>
                    </a:lnTo>
                    <a:cubicBezTo>
                      <a:pt x="819069" y="771825"/>
                      <a:pt x="813934" y="789285"/>
                      <a:pt x="820609" y="805204"/>
                    </a:cubicBezTo>
                    <a:cubicBezTo>
                      <a:pt x="826258" y="819583"/>
                      <a:pt x="840123" y="828312"/>
                      <a:pt x="855015" y="828312"/>
                    </a:cubicBezTo>
                    <a:cubicBezTo>
                      <a:pt x="856556" y="828312"/>
                      <a:pt x="858096" y="828312"/>
                      <a:pt x="859124" y="828312"/>
                    </a:cubicBezTo>
                    <a:lnTo>
                      <a:pt x="1362376" y="770284"/>
                    </a:lnTo>
                    <a:cubicBezTo>
                      <a:pt x="1437350" y="772338"/>
                      <a:pt x="1498459" y="834988"/>
                      <a:pt x="1498459" y="910476"/>
                    </a:cubicBezTo>
                    <a:cubicBezTo>
                      <a:pt x="1498459" y="988018"/>
                      <a:pt x="1435296" y="1050668"/>
                      <a:pt x="1358268" y="1050668"/>
                    </a:cubicBezTo>
                    <a:lnTo>
                      <a:pt x="1355187" y="1050668"/>
                    </a:lnTo>
                    <a:cubicBezTo>
                      <a:pt x="1353646" y="1050668"/>
                      <a:pt x="1352105" y="1050668"/>
                      <a:pt x="1350565" y="1051181"/>
                    </a:cubicBezTo>
                    <a:lnTo>
                      <a:pt x="1065560" y="1087128"/>
                    </a:lnTo>
                    <a:cubicBezTo>
                      <a:pt x="1047073" y="1089695"/>
                      <a:pt x="1033208" y="1105101"/>
                      <a:pt x="1033208" y="1124101"/>
                    </a:cubicBezTo>
                    <a:lnTo>
                      <a:pt x="1033208" y="1379322"/>
                    </a:lnTo>
                    <a:cubicBezTo>
                      <a:pt x="1033208" y="1383430"/>
                      <a:pt x="1033721" y="1388052"/>
                      <a:pt x="1035262" y="1392160"/>
                    </a:cubicBezTo>
                    <a:lnTo>
                      <a:pt x="1265320" y="2032010"/>
                    </a:lnTo>
                    <a:cubicBezTo>
                      <a:pt x="1278158" y="2067443"/>
                      <a:pt x="1276104" y="2105443"/>
                      <a:pt x="1260185" y="2139336"/>
                    </a:cubicBezTo>
                    <a:cubicBezTo>
                      <a:pt x="1244266" y="2173229"/>
                      <a:pt x="1216022" y="2198905"/>
                      <a:pt x="1180589" y="2211743"/>
                    </a:cubicBezTo>
                    <a:cubicBezTo>
                      <a:pt x="1165183" y="2217392"/>
                      <a:pt x="1149264" y="2219959"/>
                      <a:pt x="1133345" y="2219959"/>
                    </a:cubicBezTo>
                    <a:cubicBezTo>
                      <a:pt x="1074290" y="2219959"/>
                      <a:pt x="1021397" y="2182472"/>
                      <a:pt x="1001369" y="2127011"/>
                    </a:cubicBezTo>
                    <a:lnTo>
                      <a:pt x="807258" y="1587299"/>
                    </a:lnTo>
                    <a:cubicBezTo>
                      <a:pt x="802123" y="1572407"/>
                      <a:pt x="787744" y="1562650"/>
                      <a:pt x="772338" y="1562650"/>
                    </a:cubicBezTo>
                    <a:cubicBezTo>
                      <a:pt x="756419" y="1562650"/>
                      <a:pt x="742554" y="1572407"/>
                      <a:pt x="737419" y="1587299"/>
                    </a:cubicBezTo>
                    <a:lnTo>
                      <a:pt x="543307" y="2127011"/>
                    </a:lnTo>
                    <a:cubicBezTo>
                      <a:pt x="523280" y="2182472"/>
                      <a:pt x="470387" y="2219959"/>
                      <a:pt x="411332" y="2219959"/>
                    </a:cubicBezTo>
                    <a:cubicBezTo>
                      <a:pt x="395413" y="2219959"/>
                      <a:pt x="379493" y="2217392"/>
                      <a:pt x="364088" y="2211743"/>
                    </a:cubicBezTo>
                    <a:cubicBezTo>
                      <a:pt x="328655" y="2198905"/>
                      <a:pt x="300411" y="2173229"/>
                      <a:pt x="284492" y="2139336"/>
                    </a:cubicBezTo>
                    <a:cubicBezTo>
                      <a:pt x="268572" y="2105443"/>
                      <a:pt x="266518" y="2067443"/>
                      <a:pt x="279356" y="2032010"/>
                    </a:cubicBezTo>
                    <a:lnTo>
                      <a:pt x="507360" y="1398322"/>
                    </a:lnTo>
                    <a:cubicBezTo>
                      <a:pt x="508901" y="1394215"/>
                      <a:pt x="509415" y="1390106"/>
                      <a:pt x="509415" y="1385484"/>
                    </a:cubicBezTo>
                    <a:lnTo>
                      <a:pt x="509415" y="1123588"/>
                    </a:lnTo>
                    <a:cubicBezTo>
                      <a:pt x="509415" y="1105101"/>
                      <a:pt x="495549" y="1089182"/>
                      <a:pt x="477063" y="1086614"/>
                    </a:cubicBezTo>
                    <a:lnTo>
                      <a:pt x="224923" y="1051695"/>
                    </a:lnTo>
                    <a:cubicBezTo>
                      <a:pt x="223382" y="1051695"/>
                      <a:pt x="221328" y="1051181"/>
                      <a:pt x="219788" y="1051181"/>
                    </a:cubicBezTo>
                    <a:lnTo>
                      <a:pt x="216193" y="1051181"/>
                    </a:lnTo>
                    <a:cubicBezTo>
                      <a:pt x="138651" y="1051181"/>
                      <a:pt x="76001" y="988018"/>
                      <a:pt x="76001" y="910990"/>
                    </a:cubicBezTo>
                    <a:cubicBezTo>
                      <a:pt x="76001" y="835502"/>
                      <a:pt x="136597" y="773366"/>
                      <a:pt x="211571" y="770798"/>
                    </a:cubicBezTo>
                    <a:lnTo>
                      <a:pt x="687093" y="830367"/>
                    </a:lnTo>
                    <a:cubicBezTo>
                      <a:pt x="688634" y="830367"/>
                      <a:pt x="690175" y="830880"/>
                      <a:pt x="691715" y="830880"/>
                    </a:cubicBezTo>
                    <a:cubicBezTo>
                      <a:pt x="706607" y="830880"/>
                      <a:pt x="720472" y="821636"/>
                      <a:pt x="726121" y="807771"/>
                    </a:cubicBezTo>
                    <a:cubicBezTo>
                      <a:pt x="732283" y="792366"/>
                      <a:pt x="727662" y="774392"/>
                      <a:pt x="714310" y="764122"/>
                    </a:cubicBezTo>
                    <a:lnTo>
                      <a:pt x="576686" y="659363"/>
                    </a:lnTo>
                    <a:cubicBezTo>
                      <a:pt x="495036" y="597227"/>
                      <a:pt x="447792" y="503252"/>
                      <a:pt x="447792" y="401062"/>
                    </a:cubicBezTo>
                    <a:cubicBezTo>
                      <a:pt x="447792" y="221329"/>
                      <a:pt x="593119" y="76002"/>
                      <a:pt x="772338" y="76002"/>
                    </a:cubicBezTo>
                    <a:moveTo>
                      <a:pt x="772338" y="38514"/>
                    </a:moveTo>
                    <a:cubicBezTo>
                      <a:pt x="573091" y="38514"/>
                      <a:pt x="410818" y="200788"/>
                      <a:pt x="410818" y="400034"/>
                    </a:cubicBezTo>
                    <a:cubicBezTo>
                      <a:pt x="410818" y="513523"/>
                      <a:pt x="463198" y="618795"/>
                      <a:pt x="554091" y="687607"/>
                    </a:cubicBezTo>
                    <a:lnTo>
                      <a:pt x="691715" y="792366"/>
                    </a:lnTo>
                    <a:lnTo>
                      <a:pt x="213625" y="732284"/>
                    </a:lnTo>
                    <a:cubicBezTo>
                      <a:pt x="117083" y="733824"/>
                      <a:pt x="38514" y="812907"/>
                      <a:pt x="38514" y="909962"/>
                    </a:cubicBezTo>
                    <a:cubicBezTo>
                      <a:pt x="38514" y="1008045"/>
                      <a:pt x="118110" y="1087641"/>
                      <a:pt x="216193" y="1087641"/>
                    </a:cubicBezTo>
                    <a:lnTo>
                      <a:pt x="219274" y="1087641"/>
                    </a:lnTo>
                    <a:lnTo>
                      <a:pt x="471414" y="1122561"/>
                    </a:lnTo>
                    <a:lnTo>
                      <a:pt x="471414" y="1384458"/>
                    </a:lnTo>
                    <a:lnTo>
                      <a:pt x="243923" y="2018145"/>
                    </a:lnTo>
                    <a:cubicBezTo>
                      <a:pt x="228004" y="2062821"/>
                      <a:pt x="230058" y="2111092"/>
                      <a:pt x="250599" y="2153715"/>
                    </a:cubicBezTo>
                    <a:cubicBezTo>
                      <a:pt x="270626" y="2196850"/>
                      <a:pt x="306573" y="2229203"/>
                      <a:pt x="351250" y="2245122"/>
                    </a:cubicBezTo>
                    <a:cubicBezTo>
                      <a:pt x="370763" y="2252311"/>
                      <a:pt x="390791" y="2255906"/>
                      <a:pt x="411332" y="2255906"/>
                    </a:cubicBezTo>
                    <a:cubicBezTo>
                      <a:pt x="485792" y="2255906"/>
                      <a:pt x="553064" y="2208662"/>
                      <a:pt x="578227" y="2138309"/>
                    </a:cubicBezTo>
                    <a:lnTo>
                      <a:pt x="772338" y="1598597"/>
                    </a:lnTo>
                    <a:lnTo>
                      <a:pt x="966450" y="2138309"/>
                    </a:lnTo>
                    <a:cubicBezTo>
                      <a:pt x="991612" y="2208662"/>
                      <a:pt x="1058884" y="2255906"/>
                      <a:pt x="1133345" y="2255906"/>
                    </a:cubicBezTo>
                    <a:lnTo>
                      <a:pt x="1133345" y="2255906"/>
                    </a:lnTo>
                    <a:cubicBezTo>
                      <a:pt x="1153886" y="2255906"/>
                      <a:pt x="1173913" y="2252311"/>
                      <a:pt x="1193427" y="2245122"/>
                    </a:cubicBezTo>
                    <a:cubicBezTo>
                      <a:pt x="1238103" y="2229203"/>
                      <a:pt x="1273536" y="2196850"/>
                      <a:pt x="1294077" y="2153715"/>
                    </a:cubicBezTo>
                    <a:cubicBezTo>
                      <a:pt x="1314105" y="2110579"/>
                      <a:pt x="1316672" y="2062821"/>
                      <a:pt x="1300753" y="2018145"/>
                    </a:cubicBezTo>
                    <a:lnTo>
                      <a:pt x="1070695" y="1378295"/>
                    </a:lnTo>
                    <a:lnTo>
                      <a:pt x="1070695" y="1123074"/>
                    </a:lnTo>
                    <a:lnTo>
                      <a:pt x="1355700" y="1087128"/>
                    </a:lnTo>
                    <a:lnTo>
                      <a:pt x="1358781" y="1087128"/>
                    </a:lnTo>
                    <a:cubicBezTo>
                      <a:pt x="1456864" y="1087128"/>
                      <a:pt x="1536460" y="1007532"/>
                      <a:pt x="1536460" y="909449"/>
                    </a:cubicBezTo>
                    <a:cubicBezTo>
                      <a:pt x="1536460" y="812393"/>
                      <a:pt x="1458405" y="733311"/>
                      <a:pt x="1361349" y="731770"/>
                    </a:cubicBezTo>
                    <a:lnTo>
                      <a:pt x="855529" y="790311"/>
                    </a:lnTo>
                    <a:lnTo>
                      <a:pt x="991099" y="687607"/>
                    </a:lnTo>
                    <a:cubicBezTo>
                      <a:pt x="1081992" y="618281"/>
                      <a:pt x="1134372" y="513523"/>
                      <a:pt x="1134372" y="400034"/>
                    </a:cubicBezTo>
                    <a:cubicBezTo>
                      <a:pt x="1133858" y="200788"/>
                      <a:pt x="971585" y="38514"/>
                      <a:pt x="772338" y="38514"/>
                    </a:cubicBezTo>
                    <a:lnTo>
                      <a:pt x="772338" y="3851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5" name="Freeform: Shape 4494">
                <a:extLst>
                  <a:ext uri="{FF2B5EF4-FFF2-40B4-BE49-F238E27FC236}">
                    <a16:creationId xmlns:a16="http://schemas.microsoft.com/office/drawing/2014/main" id="{E1BD523C-EA04-4D42-9458-4BEED61DE63E}"/>
                  </a:ext>
                </a:extLst>
              </p:cNvPr>
              <p:cNvSpPr/>
              <p:nvPr/>
            </p:nvSpPr>
            <p:spPr>
              <a:xfrm>
                <a:off x="5447762" y="7257667"/>
                <a:ext cx="1195010" cy="1752681"/>
              </a:xfrm>
              <a:custGeom>
                <a:avLst/>
                <a:gdLst>
                  <a:gd name="connsiteX0" fmla="*/ 772338 w 1540568"/>
                  <a:gd name="connsiteY0" fmla="*/ 45703 h 2259500"/>
                  <a:gd name="connsiteX1" fmla="*/ 1126669 w 1540568"/>
                  <a:gd name="connsiteY1" fmla="*/ 400034 h 2259500"/>
                  <a:gd name="connsiteX2" fmla="*/ 985964 w 1540568"/>
                  <a:gd name="connsiteY2" fmla="*/ 682472 h 2259500"/>
                  <a:gd name="connsiteX3" fmla="*/ 850394 w 1540568"/>
                  <a:gd name="connsiteY3" fmla="*/ 785176 h 2259500"/>
                  <a:gd name="connsiteX4" fmla="*/ 848340 w 1540568"/>
                  <a:gd name="connsiteY4" fmla="*/ 793393 h 2259500"/>
                  <a:gd name="connsiteX5" fmla="*/ 855015 w 1540568"/>
                  <a:gd name="connsiteY5" fmla="*/ 798014 h 2259500"/>
                  <a:gd name="connsiteX6" fmla="*/ 856042 w 1540568"/>
                  <a:gd name="connsiteY6" fmla="*/ 798014 h 2259500"/>
                  <a:gd name="connsiteX7" fmla="*/ 1360835 w 1540568"/>
                  <a:gd name="connsiteY7" fmla="*/ 739473 h 2259500"/>
                  <a:gd name="connsiteX8" fmla="*/ 1528757 w 1540568"/>
                  <a:gd name="connsiteY8" fmla="*/ 909962 h 2259500"/>
                  <a:gd name="connsiteX9" fmla="*/ 1358268 w 1540568"/>
                  <a:gd name="connsiteY9" fmla="*/ 1080452 h 2259500"/>
                  <a:gd name="connsiteX10" fmla="*/ 1354673 w 1540568"/>
                  <a:gd name="connsiteY10" fmla="*/ 1080452 h 2259500"/>
                  <a:gd name="connsiteX11" fmla="*/ 1069668 w 1540568"/>
                  <a:gd name="connsiteY11" fmla="*/ 1116399 h 2259500"/>
                  <a:gd name="connsiteX12" fmla="*/ 1063506 w 1540568"/>
                  <a:gd name="connsiteY12" fmla="*/ 1123074 h 2259500"/>
                  <a:gd name="connsiteX13" fmla="*/ 1063506 w 1540568"/>
                  <a:gd name="connsiteY13" fmla="*/ 1378295 h 2259500"/>
                  <a:gd name="connsiteX14" fmla="*/ 1064019 w 1540568"/>
                  <a:gd name="connsiteY14" fmla="*/ 1380863 h 2259500"/>
                  <a:gd name="connsiteX15" fmla="*/ 1294077 w 1540568"/>
                  <a:gd name="connsiteY15" fmla="*/ 2020712 h 2259500"/>
                  <a:gd name="connsiteX16" fmla="*/ 1287915 w 1540568"/>
                  <a:gd name="connsiteY16" fmla="*/ 2151147 h 2259500"/>
                  <a:gd name="connsiteX17" fmla="*/ 1191373 w 1540568"/>
                  <a:gd name="connsiteY17" fmla="*/ 2238960 h 2259500"/>
                  <a:gd name="connsiteX18" fmla="*/ 1133858 w 1540568"/>
                  <a:gd name="connsiteY18" fmla="*/ 2249230 h 2259500"/>
                  <a:gd name="connsiteX19" fmla="*/ 973126 w 1540568"/>
                  <a:gd name="connsiteY19" fmla="*/ 2136255 h 2259500"/>
                  <a:gd name="connsiteX20" fmla="*/ 779014 w 1540568"/>
                  <a:gd name="connsiteY20" fmla="*/ 1596542 h 2259500"/>
                  <a:gd name="connsiteX21" fmla="*/ 772338 w 1540568"/>
                  <a:gd name="connsiteY21" fmla="*/ 1591921 h 2259500"/>
                  <a:gd name="connsiteX22" fmla="*/ 772338 w 1540568"/>
                  <a:gd name="connsiteY22" fmla="*/ 1591921 h 2259500"/>
                  <a:gd name="connsiteX23" fmla="*/ 765662 w 1540568"/>
                  <a:gd name="connsiteY23" fmla="*/ 1596542 h 2259500"/>
                  <a:gd name="connsiteX24" fmla="*/ 571551 w 1540568"/>
                  <a:gd name="connsiteY24" fmla="*/ 2136255 h 2259500"/>
                  <a:gd name="connsiteX25" fmla="*/ 410818 w 1540568"/>
                  <a:gd name="connsiteY25" fmla="*/ 2249230 h 2259500"/>
                  <a:gd name="connsiteX26" fmla="*/ 353304 w 1540568"/>
                  <a:gd name="connsiteY26" fmla="*/ 2238960 h 2259500"/>
                  <a:gd name="connsiteX27" fmla="*/ 256761 w 1540568"/>
                  <a:gd name="connsiteY27" fmla="*/ 2151147 h 2259500"/>
                  <a:gd name="connsiteX28" fmla="*/ 250599 w 1540568"/>
                  <a:gd name="connsiteY28" fmla="*/ 2020712 h 2259500"/>
                  <a:gd name="connsiteX29" fmla="*/ 478090 w 1540568"/>
                  <a:gd name="connsiteY29" fmla="*/ 1387025 h 2259500"/>
                  <a:gd name="connsiteX30" fmla="*/ 478603 w 1540568"/>
                  <a:gd name="connsiteY30" fmla="*/ 1384458 h 2259500"/>
                  <a:gd name="connsiteX31" fmla="*/ 478603 w 1540568"/>
                  <a:gd name="connsiteY31" fmla="*/ 1122561 h 2259500"/>
                  <a:gd name="connsiteX32" fmla="*/ 472441 w 1540568"/>
                  <a:gd name="connsiteY32" fmla="*/ 1115885 h 2259500"/>
                  <a:gd name="connsiteX33" fmla="*/ 219274 w 1540568"/>
                  <a:gd name="connsiteY33" fmla="*/ 1080966 h 2259500"/>
                  <a:gd name="connsiteX34" fmla="*/ 216193 w 1540568"/>
                  <a:gd name="connsiteY34" fmla="*/ 1080966 h 2259500"/>
                  <a:gd name="connsiteX35" fmla="*/ 45704 w 1540568"/>
                  <a:gd name="connsiteY35" fmla="*/ 910476 h 2259500"/>
                  <a:gd name="connsiteX36" fmla="*/ 212598 w 1540568"/>
                  <a:gd name="connsiteY36" fmla="*/ 739986 h 2259500"/>
                  <a:gd name="connsiteX37" fmla="*/ 690688 w 1540568"/>
                  <a:gd name="connsiteY37" fmla="*/ 800069 h 2259500"/>
                  <a:gd name="connsiteX38" fmla="*/ 691715 w 1540568"/>
                  <a:gd name="connsiteY38" fmla="*/ 800069 h 2259500"/>
                  <a:gd name="connsiteX39" fmla="*/ 698391 w 1540568"/>
                  <a:gd name="connsiteY39" fmla="*/ 795960 h 2259500"/>
                  <a:gd name="connsiteX40" fmla="*/ 696337 w 1540568"/>
                  <a:gd name="connsiteY40" fmla="*/ 787744 h 2259500"/>
                  <a:gd name="connsiteX41" fmla="*/ 558713 w 1540568"/>
                  <a:gd name="connsiteY41" fmla="*/ 682985 h 2259500"/>
                  <a:gd name="connsiteX42" fmla="*/ 418008 w 1540568"/>
                  <a:gd name="connsiteY42" fmla="*/ 400548 h 2259500"/>
                  <a:gd name="connsiteX43" fmla="*/ 772338 w 1540568"/>
                  <a:gd name="connsiteY43" fmla="*/ 45703 h 2259500"/>
                  <a:gd name="connsiteX44" fmla="*/ 772338 w 1540568"/>
                  <a:gd name="connsiteY44" fmla="*/ 38514 h 2259500"/>
                  <a:gd name="connsiteX45" fmla="*/ 410818 w 1540568"/>
                  <a:gd name="connsiteY45" fmla="*/ 400034 h 2259500"/>
                  <a:gd name="connsiteX46" fmla="*/ 554091 w 1540568"/>
                  <a:gd name="connsiteY46" fmla="*/ 687607 h 2259500"/>
                  <a:gd name="connsiteX47" fmla="*/ 691715 w 1540568"/>
                  <a:gd name="connsiteY47" fmla="*/ 792366 h 2259500"/>
                  <a:gd name="connsiteX48" fmla="*/ 213625 w 1540568"/>
                  <a:gd name="connsiteY48" fmla="*/ 732284 h 2259500"/>
                  <a:gd name="connsiteX49" fmla="*/ 38514 w 1540568"/>
                  <a:gd name="connsiteY49" fmla="*/ 909962 h 2259500"/>
                  <a:gd name="connsiteX50" fmla="*/ 216193 w 1540568"/>
                  <a:gd name="connsiteY50" fmla="*/ 1087641 h 2259500"/>
                  <a:gd name="connsiteX51" fmla="*/ 219274 w 1540568"/>
                  <a:gd name="connsiteY51" fmla="*/ 1087641 h 2259500"/>
                  <a:gd name="connsiteX52" fmla="*/ 471414 w 1540568"/>
                  <a:gd name="connsiteY52" fmla="*/ 1122561 h 2259500"/>
                  <a:gd name="connsiteX53" fmla="*/ 471414 w 1540568"/>
                  <a:gd name="connsiteY53" fmla="*/ 1384458 h 2259500"/>
                  <a:gd name="connsiteX54" fmla="*/ 243923 w 1540568"/>
                  <a:gd name="connsiteY54" fmla="*/ 2018145 h 2259500"/>
                  <a:gd name="connsiteX55" fmla="*/ 250599 w 1540568"/>
                  <a:gd name="connsiteY55" fmla="*/ 2153715 h 2259500"/>
                  <a:gd name="connsiteX56" fmla="*/ 351250 w 1540568"/>
                  <a:gd name="connsiteY56" fmla="*/ 2245122 h 2259500"/>
                  <a:gd name="connsiteX57" fmla="*/ 411332 w 1540568"/>
                  <a:gd name="connsiteY57" fmla="*/ 2255906 h 2259500"/>
                  <a:gd name="connsiteX58" fmla="*/ 578227 w 1540568"/>
                  <a:gd name="connsiteY58" fmla="*/ 2138309 h 2259500"/>
                  <a:gd name="connsiteX59" fmla="*/ 772338 w 1540568"/>
                  <a:gd name="connsiteY59" fmla="*/ 1598597 h 2259500"/>
                  <a:gd name="connsiteX60" fmla="*/ 966450 w 1540568"/>
                  <a:gd name="connsiteY60" fmla="*/ 2138309 h 2259500"/>
                  <a:gd name="connsiteX61" fmla="*/ 1133345 w 1540568"/>
                  <a:gd name="connsiteY61" fmla="*/ 2255906 h 2259500"/>
                  <a:gd name="connsiteX62" fmla="*/ 1133345 w 1540568"/>
                  <a:gd name="connsiteY62" fmla="*/ 2255906 h 2259500"/>
                  <a:gd name="connsiteX63" fmla="*/ 1193427 w 1540568"/>
                  <a:gd name="connsiteY63" fmla="*/ 2245122 h 2259500"/>
                  <a:gd name="connsiteX64" fmla="*/ 1294077 w 1540568"/>
                  <a:gd name="connsiteY64" fmla="*/ 2153715 h 2259500"/>
                  <a:gd name="connsiteX65" fmla="*/ 1300753 w 1540568"/>
                  <a:gd name="connsiteY65" fmla="*/ 2018145 h 2259500"/>
                  <a:gd name="connsiteX66" fmla="*/ 1070695 w 1540568"/>
                  <a:gd name="connsiteY66" fmla="*/ 1378295 h 2259500"/>
                  <a:gd name="connsiteX67" fmla="*/ 1070695 w 1540568"/>
                  <a:gd name="connsiteY67" fmla="*/ 1123074 h 2259500"/>
                  <a:gd name="connsiteX68" fmla="*/ 1355700 w 1540568"/>
                  <a:gd name="connsiteY68" fmla="*/ 1087128 h 2259500"/>
                  <a:gd name="connsiteX69" fmla="*/ 1358781 w 1540568"/>
                  <a:gd name="connsiteY69" fmla="*/ 1087128 h 2259500"/>
                  <a:gd name="connsiteX70" fmla="*/ 1536460 w 1540568"/>
                  <a:gd name="connsiteY70" fmla="*/ 909449 h 2259500"/>
                  <a:gd name="connsiteX71" fmla="*/ 1361349 w 1540568"/>
                  <a:gd name="connsiteY71" fmla="*/ 731770 h 2259500"/>
                  <a:gd name="connsiteX72" fmla="*/ 855529 w 1540568"/>
                  <a:gd name="connsiteY72" fmla="*/ 790311 h 2259500"/>
                  <a:gd name="connsiteX73" fmla="*/ 991099 w 1540568"/>
                  <a:gd name="connsiteY73" fmla="*/ 687607 h 2259500"/>
                  <a:gd name="connsiteX74" fmla="*/ 1134372 w 1540568"/>
                  <a:gd name="connsiteY74" fmla="*/ 400034 h 2259500"/>
                  <a:gd name="connsiteX75" fmla="*/ 772338 w 1540568"/>
                  <a:gd name="connsiteY75" fmla="*/ 38514 h 2259500"/>
                  <a:gd name="connsiteX76" fmla="*/ 772338 w 1540568"/>
                  <a:gd name="connsiteY76" fmla="*/ 38514 h 225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40568" h="2259500">
                    <a:moveTo>
                      <a:pt x="772338" y="45703"/>
                    </a:moveTo>
                    <a:cubicBezTo>
                      <a:pt x="967990" y="45703"/>
                      <a:pt x="1126669" y="204896"/>
                      <a:pt x="1126669" y="400034"/>
                    </a:cubicBezTo>
                    <a:cubicBezTo>
                      <a:pt x="1126669" y="511469"/>
                      <a:pt x="1075317" y="614174"/>
                      <a:pt x="985964" y="682472"/>
                    </a:cubicBezTo>
                    <a:lnTo>
                      <a:pt x="850394" y="785176"/>
                    </a:lnTo>
                    <a:cubicBezTo>
                      <a:pt x="847826" y="787230"/>
                      <a:pt x="846799" y="790311"/>
                      <a:pt x="848340" y="793393"/>
                    </a:cubicBezTo>
                    <a:cubicBezTo>
                      <a:pt x="849367" y="795960"/>
                      <a:pt x="851934" y="798014"/>
                      <a:pt x="855015" y="798014"/>
                    </a:cubicBezTo>
                    <a:cubicBezTo>
                      <a:pt x="855529" y="798014"/>
                      <a:pt x="855529" y="798014"/>
                      <a:pt x="856042" y="798014"/>
                    </a:cubicBezTo>
                    <a:lnTo>
                      <a:pt x="1360835" y="739473"/>
                    </a:lnTo>
                    <a:cubicBezTo>
                      <a:pt x="1453269" y="741013"/>
                      <a:pt x="1528757" y="817529"/>
                      <a:pt x="1528757" y="909962"/>
                    </a:cubicBezTo>
                    <a:cubicBezTo>
                      <a:pt x="1528757" y="1003937"/>
                      <a:pt x="1452242" y="1080452"/>
                      <a:pt x="1358268" y="1080452"/>
                    </a:cubicBezTo>
                    <a:lnTo>
                      <a:pt x="1354673" y="1080452"/>
                    </a:lnTo>
                    <a:lnTo>
                      <a:pt x="1069668" y="1116399"/>
                    </a:lnTo>
                    <a:cubicBezTo>
                      <a:pt x="1066073" y="1116912"/>
                      <a:pt x="1063506" y="1119993"/>
                      <a:pt x="1063506" y="1123074"/>
                    </a:cubicBezTo>
                    <a:lnTo>
                      <a:pt x="1063506" y="1378295"/>
                    </a:lnTo>
                    <a:cubicBezTo>
                      <a:pt x="1063506" y="1379322"/>
                      <a:pt x="1063506" y="1379836"/>
                      <a:pt x="1064019" y="1380863"/>
                    </a:cubicBezTo>
                    <a:lnTo>
                      <a:pt x="1294077" y="2020712"/>
                    </a:lnTo>
                    <a:cubicBezTo>
                      <a:pt x="1309483" y="2063335"/>
                      <a:pt x="1307429" y="2110065"/>
                      <a:pt x="1287915" y="2151147"/>
                    </a:cubicBezTo>
                    <a:cubicBezTo>
                      <a:pt x="1268401" y="2192229"/>
                      <a:pt x="1233995" y="2223554"/>
                      <a:pt x="1191373" y="2238960"/>
                    </a:cubicBezTo>
                    <a:cubicBezTo>
                      <a:pt x="1172886" y="2245635"/>
                      <a:pt x="1153372" y="2249230"/>
                      <a:pt x="1133858" y="2249230"/>
                    </a:cubicBezTo>
                    <a:cubicBezTo>
                      <a:pt x="1061965" y="2249230"/>
                      <a:pt x="997775" y="2204040"/>
                      <a:pt x="973126" y="2136255"/>
                    </a:cubicBezTo>
                    <a:lnTo>
                      <a:pt x="779014" y="1596542"/>
                    </a:lnTo>
                    <a:cubicBezTo>
                      <a:pt x="777987" y="1593975"/>
                      <a:pt x="775419" y="1591921"/>
                      <a:pt x="772338" y="1591921"/>
                    </a:cubicBezTo>
                    <a:lnTo>
                      <a:pt x="772338" y="1591921"/>
                    </a:lnTo>
                    <a:cubicBezTo>
                      <a:pt x="769257" y="1591921"/>
                      <a:pt x="766690" y="1593975"/>
                      <a:pt x="765662" y="1596542"/>
                    </a:cubicBezTo>
                    <a:lnTo>
                      <a:pt x="571551" y="2136255"/>
                    </a:lnTo>
                    <a:cubicBezTo>
                      <a:pt x="547415" y="2204040"/>
                      <a:pt x="482711" y="2249230"/>
                      <a:pt x="410818" y="2249230"/>
                    </a:cubicBezTo>
                    <a:cubicBezTo>
                      <a:pt x="391304" y="2249230"/>
                      <a:pt x="371790" y="2245635"/>
                      <a:pt x="353304" y="2238960"/>
                    </a:cubicBezTo>
                    <a:cubicBezTo>
                      <a:pt x="310681" y="2223554"/>
                      <a:pt x="276275" y="2192229"/>
                      <a:pt x="256761" y="2151147"/>
                    </a:cubicBezTo>
                    <a:cubicBezTo>
                      <a:pt x="237248" y="2110065"/>
                      <a:pt x="235193" y="2063848"/>
                      <a:pt x="250599" y="2020712"/>
                    </a:cubicBezTo>
                    <a:lnTo>
                      <a:pt x="478090" y="1387025"/>
                    </a:lnTo>
                    <a:cubicBezTo>
                      <a:pt x="478603" y="1386511"/>
                      <a:pt x="478603" y="1385484"/>
                      <a:pt x="478603" y="1384458"/>
                    </a:cubicBezTo>
                    <a:lnTo>
                      <a:pt x="478603" y="1122561"/>
                    </a:lnTo>
                    <a:cubicBezTo>
                      <a:pt x="478603" y="1118966"/>
                      <a:pt x="476036" y="1115885"/>
                      <a:pt x="472441" y="1115885"/>
                    </a:cubicBezTo>
                    <a:lnTo>
                      <a:pt x="219274" y="1080966"/>
                    </a:lnTo>
                    <a:lnTo>
                      <a:pt x="216193" y="1080966"/>
                    </a:lnTo>
                    <a:cubicBezTo>
                      <a:pt x="122218" y="1080966"/>
                      <a:pt x="45704" y="1004451"/>
                      <a:pt x="45704" y="910476"/>
                    </a:cubicBezTo>
                    <a:cubicBezTo>
                      <a:pt x="45704" y="818042"/>
                      <a:pt x="121191" y="741527"/>
                      <a:pt x="212598" y="739986"/>
                    </a:cubicBezTo>
                    <a:lnTo>
                      <a:pt x="690688" y="800069"/>
                    </a:lnTo>
                    <a:cubicBezTo>
                      <a:pt x="691202" y="800069"/>
                      <a:pt x="691202" y="800069"/>
                      <a:pt x="691715" y="800069"/>
                    </a:cubicBezTo>
                    <a:cubicBezTo>
                      <a:pt x="694283" y="800069"/>
                      <a:pt x="696850" y="798528"/>
                      <a:pt x="698391" y="795960"/>
                    </a:cubicBezTo>
                    <a:cubicBezTo>
                      <a:pt x="699418" y="792879"/>
                      <a:pt x="698904" y="789798"/>
                      <a:pt x="696337" y="787744"/>
                    </a:cubicBezTo>
                    <a:lnTo>
                      <a:pt x="558713" y="682985"/>
                    </a:lnTo>
                    <a:cubicBezTo>
                      <a:pt x="469360" y="615200"/>
                      <a:pt x="418008" y="511982"/>
                      <a:pt x="418008" y="400548"/>
                    </a:cubicBezTo>
                    <a:cubicBezTo>
                      <a:pt x="417494" y="204896"/>
                      <a:pt x="576686" y="45703"/>
                      <a:pt x="772338" y="45703"/>
                    </a:cubicBezTo>
                    <a:moveTo>
                      <a:pt x="772338" y="38514"/>
                    </a:moveTo>
                    <a:cubicBezTo>
                      <a:pt x="573091" y="38514"/>
                      <a:pt x="410818" y="200788"/>
                      <a:pt x="410818" y="400034"/>
                    </a:cubicBezTo>
                    <a:cubicBezTo>
                      <a:pt x="410818" y="513523"/>
                      <a:pt x="463198" y="618795"/>
                      <a:pt x="554091" y="687607"/>
                    </a:cubicBezTo>
                    <a:lnTo>
                      <a:pt x="691715" y="792366"/>
                    </a:lnTo>
                    <a:lnTo>
                      <a:pt x="213625" y="732284"/>
                    </a:lnTo>
                    <a:cubicBezTo>
                      <a:pt x="117083" y="733824"/>
                      <a:pt x="38514" y="812907"/>
                      <a:pt x="38514" y="909962"/>
                    </a:cubicBezTo>
                    <a:cubicBezTo>
                      <a:pt x="38514" y="1008045"/>
                      <a:pt x="118110" y="1087641"/>
                      <a:pt x="216193" y="1087641"/>
                    </a:cubicBezTo>
                    <a:lnTo>
                      <a:pt x="219274" y="1087641"/>
                    </a:lnTo>
                    <a:lnTo>
                      <a:pt x="471414" y="1122561"/>
                    </a:lnTo>
                    <a:lnTo>
                      <a:pt x="471414" y="1384458"/>
                    </a:lnTo>
                    <a:lnTo>
                      <a:pt x="243923" y="2018145"/>
                    </a:lnTo>
                    <a:cubicBezTo>
                      <a:pt x="228004" y="2062821"/>
                      <a:pt x="230058" y="2111092"/>
                      <a:pt x="250599" y="2153715"/>
                    </a:cubicBezTo>
                    <a:cubicBezTo>
                      <a:pt x="270626" y="2196850"/>
                      <a:pt x="306573" y="2229203"/>
                      <a:pt x="351250" y="2245122"/>
                    </a:cubicBezTo>
                    <a:cubicBezTo>
                      <a:pt x="370763" y="2252311"/>
                      <a:pt x="390791" y="2255906"/>
                      <a:pt x="411332" y="2255906"/>
                    </a:cubicBezTo>
                    <a:cubicBezTo>
                      <a:pt x="485792" y="2255906"/>
                      <a:pt x="553064" y="2208662"/>
                      <a:pt x="578227" y="2138309"/>
                    </a:cubicBezTo>
                    <a:lnTo>
                      <a:pt x="772338" y="1598597"/>
                    </a:lnTo>
                    <a:lnTo>
                      <a:pt x="966450" y="2138309"/>
                    </a:lnTo>
                    <a:cubicBezTo>
                      <a:pt x="991612" y="2208662"/>
                      <a:pt x="1058884" y="2255906"/>
                      <a:pt x="1133345" y="2255906"/>
                    </a:cubicBezTo>
                    <a:lnTo>
                      <a:pt x="1133345" y="2255906"/>
                    </a:lnTo>
                    <a:cubicBezTo>
                      <a:pt x="1153886" y="2255906"/>
                      <a:pt x="1173913" y="2252311"/>
                      <a:pt x="1193427" y="2245122"/>
                    </a:cubicBezTo>
                    <a:cubicBezTo>
                      <a:pt x="1238103" y="2229203"/>
                      <a:pt x="1273536" y="2196850"/>
                      <a:pt x="1294077" y="2153715"/>
                    </a:cubicBezTo>
                    <a:cubicBezTo>
                      <a:pt x="1314105" y="2110579"/>
                      <a:pt x="1316672" y="2062821"/>
                      <a:pt x="1300753" y="2018145"/>
                    </a:cubicBezTo>
                    <a:lnTo>
                      <a:pt x="1070695" y="1378295"/>
                    </a:lnTo>
                    <a:lnTo>
                      <a:pt x="1070695" y="1123074"/>
                    </a:lnTo>
                    <a:lnTo>
                      <a:pt x="1355700" y="1087128"/>
                    </a:lnTo>
                    <a:lnTo>
                      <a:pt x="1358781" y="1087128"/>
                    </a:lnTo>
                    <a:cubicBezTo>
                      <a:pt x="1456864" y="1087128"/>
                      <a:pt x="1536460" y="1007532"/>
                      <a:pt x="1536460" y="909449"/>
                    </a:cubicBezTo>
                    <a:cubicBezTo>
                      <a:pt x="1536460" y="812393"/>
                      <a:pt x="1458405" y="733311"/>
                      <a:pt x="1361349" y="731770"/>
                    </a:cubicBezTo>
                    <a:lnTo>
                      <a:pt x="855529" y="790311"/>
                    </a:lnTo>
                    <a:lnTo>
                      <a:pt x="991099" y="687607"/>
                    </a:lnTo>
                    <a:cubicBezTo>
                      <a:pt x="1081992" y="618281"/>
                      <a:pt x="1134372" y="513523"/>
                      <a:pt x="1134372" y="400034"/>
                    </a:cubicBezTo>
                    <a:cubicBezTo>
                      <a:pt x="1133858" y="200788"/>
                      <a:pt x="971585" y="38514"/>
                      <a:pt x="772338" y="38514"/>
                    </a:cubicBezTo>
                    <a:lnTo>
                      <a:pt x="772338" y="3851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6" name="Freeform: Shape 4495">
                <a:extLst>
                  <a:ext uri="{FF2B5EF4-FFF2-40B4-BE49-F238E27FC236}">
                    <a16:creationId xmlns:a16="http://schemas.microsoft.com/office/drawing/2014/main" id="{2BD77EE7-9934-48EA-88A9-33808A51E569}"/>
                  </a:ext>
                </a:extLst>
              </p:cNvPr>
              <p:cNvSpPr/>
              <p:nvPr/>
            </p:nvSpPr>
            <p:spPr>
              <a:xfrm>
                <a:off x="6390446" y="7814762"/>
                <a:ext cx="199168" cy="278836"/>
              </a:xfrm>
              <a:custGeom>
                <a:avLst/>
                <a:gdLst>
                  <a:gd name="connsiteX0" fmla="*/ 75204 w 256761"/>
                  <a:gd name="connsiteY0" fmla="*/ 75204 h 359465"/>
                  <a:gd name="connsiteX1" fmla="*/ 151205 w 256761"/>
                  <a:gd name="connsiteY1" fmla="*/ 101907 h 359465"/>
                  <a:gd name="connsiteX2" fmla="*/ 92664 w 256761"/>
                  <a:gd name="connsiteY2" fmla="*/ 150692 h 359465"/>
                  <a:gd name="connsiteX3" fmla="*/ 182017 w 256761"/>
                  <a:gd name="connsiteY3" fmla="*/ 177908 h 359465"/>
                  <a:gd name="connsiteX4" fmla="*/ 112691 w 256761"/>
                  <a:gd name="connsiteY4" fmla="*/ 236964 h 359465"/>
                  <a:gd name="connsiteX5" fmla="*/ 204098 w 256761"/>
                  <a:gd name="connsiteY5" fmla="*/ 273937 h 359465"/>
                  <a:gd name="connsiteX6" fmla="*/ 125529 w 256761"/>
                  <a:gd name="connsiteY6" fmla="*/ 319641 h 359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761" h="359465">
                    <a:moveTo>
                      <a:pt x="75204" y="75204"/>
                    </a:moveTo>
                    <a:lnTo>
                      <a:pt x="151205" y="101907"/>
                    </a:lnTo>
                    <a:lnTo>
                      <a:pt x="92664" y="150692"/>
                    </a:lnTo>
                    <a:lnTo>
                      <a:pt x="182017" y="177908"/>
                    </a:lnTo>
                    <a:lnTo>
                      <a:pt x="112691" y="236964"/>
                    </a:lnTo>
                    <a:lnTo>
                      <a:pt x="204098" y="273937"/>
                    </a:lnTo>
                    <a:lnTo>
                      <a:pt x="125529" y="319641"/>
                    </a:lnTo>
                  </a:path>
                </a:pathLst>
              </a:custGeom>
              <a:noFill/>
              <a:ln w="18599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7" name="Freeform: Shape 4496">
                <a:extLst>
                  <a:ext uri="{FF2B5EF4-FFF2-40B4-BE49-F238E27FC236}">
                    <a16:creationId xmlns:a16="http://schemas.microsoft.com/office/drawing/2014/main" id="{C659DACF-DD8C-4775-B37D-96812518A874}"/>
                  </a:ext>
                </a:extLst>
              </p:cNvPr>
              <p:cNvSpPr/>
              <p:nvPr/>
            </p:nvSpPr>
            <p:spPr>
              <a:xfrm>
                <a:off x="5566686" y="7823924"/>
                <a:ext cx="199168" cy="278836"/>
              </a:xfrm>
              <a:custGeom>
                <a:avLst/>
                <a:gdLst>
                  <a:gd name="connsiteX0" fmla="*/ 130664 w 256761"/>
                  <a:gd name="connsiteY0" fmla="*/ 315533 h 359465"/>
                  <a:gd name="connsiteX1" fmla="*/ 75204 w 256761"/>
                  <a:gd name="connsiteY1" fmla="*/ 256991 h 359465"/>
                  <a:gd name="connsiteX2" fmla="*/ 149665 w 256761"/>
                  <a:gd name="connsiteY2" fmla="*/ 240558 h 359465"/>
                  <a:gd name="connsiteX3" fmla="*/ 82393 w 256761"/>
                  <a:gd name="connsiteY3" fmla="*/ 175854 h 359465"/>
                  <a:gd name="connsiteX4" fmla="*/ 171233 w 256761"/>
                  <a:gd name="connsiteY4" fmla="*/ 154286 h 359465"/>
                  <a:gd name="connsiteX5" fmla="*/ 106529 w 256761"/>
                  <a:gd name="connsiteY5" fmla="*/ 80339 h 359465"/>
                  <a:gd name="connsiteX6" fmla="*/ 197422 w 256761"/>
                  <a:gd name="connsiteY6" fmla="*/ 75204 h 359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761" h="359465">
                    <a:moveTo>
                      <a:pt x="130664" y="315533"/>
                    </a:moveTo>
                    <a:lnTo>
                      <a:pt x="75204" y="256991"/>
                    </a:lnTo>
                    <a:lnTo>
                      <a:pt x="149665" y="240558"/>
                    </a:lnTo>
                    <a:lnTo>
                      <a:pt x="82393" y="175854"/>
                    </a:lnTo>
                    <a:lnTo>
                      <a:pt x="171233" y="154286"/>
                    </a:lnTo>
                    <a:lnTo>
                      <a:pt x="106529" y="80339"/>
                    </a:lnTo>
                    <a:lnTo>
                      <a:pt x="197422" y="75204"/>
                    </a:lnTo>
                  </a:path>
                </a:pathLst>
              </a:custGeom>
              <a:noFill/>
              <a:ln w="18599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6E2F93-F93C-49D2-AEEF-B1A819DC29F4}"/>
                </a:ext>
              </a:extLst>
            </p:cNvPr>
            <p:cNvGrpSpPr/>
            <p:nvPr/>
          </p:nvGrpSpPr>
          <p:grpSpPr>
            <a:xfrm>
              <a:off x="17441485" y="10937487"/>
              <a:ext cx="1723716" cy="2087611"/>
              <a:chOff x="17439290" y="10936221"/>
              <a:chExt cx="1723517" cy="2087369"/>
            </a:xfrm>
          </p:grpSpPr>
          <p:sp>
            <p:nvSpPr>
              <p:cNvPr id="4498" name="Freeform: Shape 4497">
                <a:extLst>
                  <a:ext uri="{FF2B5EF4-FFF2-40B4-BE49-F238E27FC236}">
                    <a16:creationId xmlns:a16="http://schemas.microsoft.com/office/drawing/2014/main" id="{72B3C07B-AE66-4789-94C7-7A0974C4BA92}"/>
                  </a:ext>
                </a:extLst>
              </p:cNvPr>
              <p:cNvSpPr/>
              <p:nvPr/>
            </p:nvSpPr>
            <p:spPr>
              <a:xfrm>
                <a:off x="17715251" y="11551651"/>
                <a:ext cx="517838" cy="478004"/>
              </a:xfrm>
              <a:custGeom>
                <a:avLst/>
                <a:gdLst>
                  <a:gd name="connsiteX0" fmla="*/ 437631 w 667579"/>
                  <a:gd name="connsiteY0" fmla="*/ 212196 h 616227"/>
                  <a:gd name="connsiteX1" fmla="*/ 431469 w 667579"/>
                  <a:gd name="connsiteY1" fmla="*/ 207574 h 616227"/>
                  <a:gd name="connsiteX2" fmla="*/ 207574 w 667579"/>
                  <a:gd name="connsiteY2" fmla="*/ 369334 h 616227"/>
                  <a:gd name="connsiteX3" fmla="*/ 276386 w 667579"/>
                  <a:gd name="connsiteY3" fmla="*/ 400659 h 616227"/>
                  <a:gd name="connsiteX4" fmla="*/ 286655 w 667579"/>
                  <a:gd name="connsiteY4" fmla="*/ 409902 h 616227"/>
                  <a:gd name="connsiteX5" fmla="*/ 301548 w 667579"/>
                  <a:gd name="connsiteY5" fmla="*/ 418632 h 616227"/>
                  <a:gd name="connsiteX6" fmla="*/ 317981 w 667579"/>
                  <a:gd name="connsiteY6" fmla="*/ 424794 h 616227"/>
                  <a:gd name="connsiteX7" fmla="*/ 327224 w 667579"/>
                  <a:gd name="connsiteY7" fmla="*/ 426848 h 616227"/>
                  <a:gd name="connsiteX8" fmla="*/ 336467 w 667579"/>
                  <a:gd name="connsiteY8" fmla="*/ 428389 h 616227"/>
                  <a:gd name="connsiteX9" fmla="*/ 357007 w 667579"/>
                  <a:gd name="connsiteY9" fmla="*/ 429416 h 616227"/>
                  <a:gd name="connsiteX10" fmla="*/ 448416 w 667579"/>
                  <a:gd name="connsiteY10" fmla="*/ 407848 h 616227"/>
                  <a:gd name="connsiteX11" fmla="*/ 483335 w 667579"/>
                  <a:gd name="connsiteY11" fmla="*/ 373442 h 616227"/>
                  <a:gd name="connsiteX12" fmla="*/ 496686 w 667579"/>
                  <a:gd name="connsiteY12" fmla="*/ 323116 h 616227"/>
                  <a:gd name="connsiteX13" fmla="*/ 492578 w 667579"/>
                  <a:gd name="connsiteY13" fmla="*/ 294359 h 616227"/>
                  <a:gd name="connsiteX14" fmla="*/ 487957 w 667579"/>
                  <a:gd name="connsiteY14" fmla="*/ 279467 h 616227"/>
                  <a:gd name="connsiteX15" fmla="*/ 481281 w 667579"/>
                  <a:gd name="connsiteY15" fmla="*/ 265089 h 616227"/>
                  <a:gd name="connsiteX16" fmla="*/ 462795 w 667579"/>
                  <a:gd name="connsiteY16" fmla="*/ 236845 h 616227"/>
                  <a:gd name="connsiteX17" fmla="*/ 437631 w 667579"/>
                  <a:gd name="connsiteY17" fmla="*/ 212196 h 61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67579" h="616227">
                    <a:moveTo>
                      <a:pt x="437631" y="212196"/>
                    </a:moveTo>
                    <a:lnTo>
                      <a:pt x="431469" y="207574"/>
                    </a:lnTo>
                    <a:cubicBezTo>
                      <a:pt x="333900" y="237358"/>
                      <a:pt x="255331" y="296927"/>
                      <a:pt x="207574" y="369334"/>
                    </a:cubicBezTo>
                    <a:cubicBezTo>
                      <a:pt x="232222" y="375496"/>
                      <a:pt x="255845" y="386280"/>
                      <a:pt x="276386" y="400659"/>
                    </a:cubicBezTo>
                    <a:cubicBezTo>
                      <a:pt x="279467" y="404253"/>
                      <a:pt x="283062" y="406821"/>
                      <a:pt x="286655" y="409902"/>
                    </a:cubicBezTo>
                    <a:cubicBezTo>
                      <a:pt x="291277" y="413497"/>
                      <a:pt x="295900" y="416578"/>
                      <a:pt x="301548" y="418632"/>
                    </a:cubicBezTo>
                    <a:cubicBezTo>
                      <a:pt x="306683" y="421199"/>
                      <a:pt x="311819" y="423254"/>
                      <a:pt x="317981" y="424794"/>
                    </a:cubicBezTo>
                    <a:cubicBezTo>
                      <a:pt x="321062" y="425308"/>
                      <a:pt x="324143" y="425821"/>
                      <a:pt x="327224" y="426848"/>
                    </a:cubicBezTo>
                    <a:cubicBezTo>
                      <a:pt x="330305" y="427362"/>
                      <a:pt x="333386" y="427875"/>
                      <a:pt x="336467" y="428389"/>
                    </a:cubicBezTo>
                    <a:cubicBezTo>
                      <a:pt x="343143" y="429416"/>
                      <a:pt x="349819" y="429416"/>
                      <a:pt x="357007" y="429416"/>
                    </a:cubicBezTo>
                    <a:cubicBezTo>
                      <a:pt x="384738" y="429929"/>
                      <a:pt x="419145" y="425308"/>
                      <a:pt x="448416" y="407848"/>
                    </a:cubicBezTo>
                    <a:cubicBezTo>
                      <a:pt x="463307" y="399118"/>
                      <a:pt x="475119" y="387821"/>
                      <a:pt x="483335" y="373442"/>
                    </a:cubicBezTo>
                    <a:cubicBezTo>
                      <a:pt x="491552" y="359064"/>
                      <a:pt x="496686" y="342117"/>
                      <a:pt x="496686" y="323116"/>
                    </a:cubicBezTo>
                    <a:cubicBezTo>
                      <a:pt x="496686" y="313873"/>
                      <a:pt x="495145" y="304116"/>
                      <a:pt x="492578" y="294359"/>
                    </a:cubicBezTo>
                    <a:cubicBezTo>
                      <a:pt x="491552" y="289224"/>
                      <a:pt x="490011" y="284602"/>
                      <a:pt x="487957" y="279467"/>
                    </a:cubicBezTo>
                    <a:cubicBezTo>
                      <a:pt x="486416" y="274332"/>
                      <a:pt x="483848" y="269710"/>
                      <a:pt x="481281" y="265089"/>
                    </a:cubicBezTo>
                    <a:cubicBezTo>
                      <a:pt x="476145" y="255332"/>
                      <a:pt x="469983" y="246088"/>
                      <a:pt x="462795" y="236845"/>
                    </a:cubicBezTo>
                    <a:cubicBezTo>
                      <a:pt x="456118" y="228115"/>
                      <a:pt x="447388" y="219899"/>
                      <a:pt x="437631" y="212196"/>
                    </a:cubicBezTo>
                    <a:close/>
                  </a:path>
                </a:pathLst>
              </a:custGeom>
              <a:solidFill>
                <a:srgbClr val="C71D1E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9" name="Freeform: Shape 4498">
                <a:extLst>
                  <a:ext uri="{FF2B5EF4-FFF2-40B4-BE49-F238E27FC236}">
                    <a16:creationId xmlns:a16="http://schemas.microsoft.com/office/drawing/2014/main" id="{DB031967-9BF2-46D7-89BC-51F9BDC6C469}"/>
                  </a:ext>
                </a:extLst>
              </p:cNvPr>
              <p:cNvSpPr/>
              <p:nvPr/>
            </p:nvSpPr>
            <p:spPr>
              <a:xfrm>
                <a:off x="17892994" y="12824422"/>
                <a:ext cx="278836" cy="199168"/>
              </a:xfrm>
              <a:custGeom>
                <a:avLst/>
                <a:gdLst>
                  <a:gd name="connsiteX0" fmla="*/ 38514 w 359465"/>
                  <a:gd name="connsiteY0" fmla="*/ 50325 h 256761"/>
                  <a:gd name="connsiteX1" fmla="*/ 100138 w 359465"/>
                  <a:gd name="connsiteY1" fmla="*/ 153544 h 256761"/>
                  <a:gd name="connsiteX2" fmla="*/ 273194 w 359465"/>
                  <a:gd name="connsiteY2" fmla="*/ 202328 h 256761"/>
                  <a:gd name="connsiteX3" fmla="*/ 318385 w 359465"/>
                  <a:gd name="connsiteY3" fmla="*/ 38514 h 256761"/>
                  <a:gd name="connsiteX4" fmla="*/ 38514 w 359465"/>
                  <a:gd name="connsiteY4" fmla="*/ 50325 h 25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465" h="256761">
                    <a:moveTo>
                      <a:pt x="38514" y="50325"/>
                    </a:moveTo>
                    <a:lnTo>
                      <a:pt x="100138" y="153544"/>
                    </a:lnTo>
                    <a:cubicBezTo>
                      <a:pt x="137111" y="215679"/>
                      <a:pt x="214652" y="237248"/>
                      <a:pt x="273194" y="202328"/>
                    </a:cubicBezTo>
                    <a:cubicBezTo>
                      <a:pt x="328142" y="169463"/>
                      <a:pt x="346628" y="98083"/>
                      <a:pt x="318385" y="38514"/>
                    </a:cubicBezTo>
                    <a:lnTo>
                      <a:pt x="38514" y="50325"/>
                    </a:ln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0" name="Freeform: Shape 4499">
                <a:extLst>
                  <a:ext uri="{FF2B5EF4-FFF2-40B4-BE49-F238E27FC236}">
                    <a16:creationId xmlns:a16="http://schemas.microsoft.com/office/drawing/2014/main" id="{9F52E095-1ABF-4DAD-AB7E-90062FCBF318}"/>
                  </a:ext>
                </a:extLst>
              </p:cNvPr>
              <p:cNvSpPr/>
              <p:nvPr/>
            </p:nvSpPr>
            <p:spPr>
              <a:xfrm>
                <a:off x="17828066" y="12716075"/>
                <a:ext cx="318669" cy="159335"/>
              </a:xfrm>
              <a:custGeom>
                <a:avLst/>
                <a:gdLst>
                  <a:gd name="connsiteX0" fmla="*/ 318899 w 410818"/>
                  <a:gd name="connsiteY0" fmla="*/ 38514 h 205409"/>
                  <a:gd name="connsiteX1" fmla="*/ 402602 w 410818"/>
                  <a:gd name="connsiteY1" fmla="*/ 178192 h 205409"/>
                  <a:gd name="connsiteX2" fmla="*/ 122219 w 410818"/>
                  <a:gd name="connsiteY2" fmla="*/ 190003 h 205409"/>
                  <a:gd name="connsiteX3" fmla="*/ 38514 w 410818"/>
                  <a:gd name="connsiteY3" fmla="*/ 50326 h 20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818" h="205409">
                    <a:moveTo>
                      <a:pt x="318899" y="38514"/>
                    </a:moveTo>
                    <a:lnTo>
                      <a:pt x="402602" y="178192"/>
                    </a:lnTo>
                    <a:lnTo>
                      <a:pt x="122219" y="190003"/>
                    </a:lnTo>
                    <a:lnTo>
                      <a:pt x="38514" y="50326"/>
                    </a:lnTo>
                    <a:close/>
                  </a:path>
                </a:pathLst>
              </a:custGeom>
              <a:solidFill>
                <a:srgbClr val="C71D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1" name="Freeform: Shape 4500">
                <a:extLst>
                  <a:ext uri="{FF2B5EF4-FFF2-40B4-BE49-F238E27FC236}">
                    <a16:creationId xmlns:a16="http://schemas.microsoft.com/office/drawing/2014/main" id="{460126AF-C6D6-49C1-819F-21B8DFA62B75}"/>
                  </a:ext>
                </a:extLst>
              </p:cNvPr>
              <p:cNvSpPr/>
              <p:nvPr/>
            </p:nvSpPr>
            <p:spPr>
              <a:xfrm>
                <a:off x="17763136" y="12607728"/>
                <a:ext cx="318669" cy="159335"/>
              </a:xfrm>
              <a:custGeom>
                <a:avLst/>
                <a:gdLst>
                  <a:gd name="connsiteX0" fmla="*/ 318899 w 410818"/>
                  <a:gd name="connsiteY0" fmla="*/ 38514 h 205409"/>
                  <a:gd name="connsiteX1" fmla="*/ 402603 w 410818"/>
                  <a:gd name="connsiteY1" fmla="*/ 178192 h 205409"/>
                  <a:gd name="connsiteX2" fmla="*/ 122219 w 410818"/>
                  <a:gd name="connsiteY2" fmla="*/ 190004 h 205409"/>
                  <a:gd name="connsiteX3" fmla="*/ 38514 w 410818"/>
                  <a:gd name="connsiteY3" fmla="*/ 49812 h 20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818" h="205409">
                    <a:moveTo>
                      <a:pt x="318899" y="38514"/>
                    </a:moveTo>
                    <a:lnTo>
                      <a:pt x="402603" y="178192"/>
                    </a:lnTo>
                    <a:lnTo>
                      <a:pt x="122219" y="190004"/>
                    </a:lnTo>
                    <a:lnTo>
                      <a:pt x="38514" y="49812"/>
                    </a:ln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2" name="Freeform: Shape 4501">
                <a:extLst>
                  <a:ext uri="{FF2B5EF4-FFF2-40B4-BE49-F238E27FC236}">
                    <a16:creationId xmlns:a16="http://schemas.microsoft.com/office/drawing/2014/main" id="{0F5AB327-4AE8-4453-9E93-F83173D5202E}"/>
                  </a:ext>
                </a:extLst>
              </p:cNvPr>
              <p:cNvSpPr/>
              <p:nvPr/>
            </p:nvSpPr>
            <p:spPr>
              <a:xfrm>
                <a:off x="17698208" y="12498981"/>
                <a:ext cx="318669" cy="159335"/>
              </a:xfrm>
              <a:custGeom>
                <a:avLst/>
                <a:gdLst>
                  <a:gd name="connsiteX0" fmla="*/ 318897 w 410818"/>
                  <a:gd name="connsiteY0" fmla="*/ 38514 h 205409"/>
                  <a:gd name="connsiteX1" fmla="*/ 402602 w 410818"/>
                  <a:gd name="connsiteY1" fmla="*/ 178706 h 205409"/>
                  <a:gd name="connsiteX2" fmla="*/ 122217 w 410818"/>
                  <a:gd name="connsiteY2" fmla="*/ 190003 h 205409"/>
                  <a:gd name="connsiteX3" fmla="*/ 38514 w 410818"/>
                  <a:gd name="connsiteY3" fmla="*/ 50325 h 20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818" h="205409">
                    <a:moveTo>
                      <a:pt x="318897" y="38514"/>
                    </a:moveTo>
                    <a:lnTo>
                      <a:pt x="402602" y="178706"/>
                    </a:lnTo>
                    <a:lnTo>
                      <a:pt x="122217" y="190003"/>
                    </a:lnTo>
                    <a:lnTo>
                      <a:pt x="38514" y="50325"/>
                    </a:lnTo>
                    <a:close/>
                  </a:path>
                </a:pathLst>
              </a:custGeom>
              <a:solidFill>
                <a:srgbClr val="C71D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3" name="Freeform: Shape 4502">
                <a:extLst>
                  <a:ext uri="{FF2B5EF4-FFF2-40B4-BE49-F238E27FC236}">
                    <a16:creationId xmlns:a16="http://schemas.microsoft.com/office/drawing/2014/main" id="{11F2AEF4-A247-42E2-A439-E8CFC1D9B904}"/>
                  </a:ext>
                </a:extLst>
              </p:cNvPr>
              <p:cNvSpPr/>
              <p:nvPr/>
            </p:nvSpPr>
            <p:spPr>
              <a:xfrm>
                <a:off x="17633279" y="12390634"/>
                <a:ext cx="318669" cy="159335"/>
              </a:xfrm>
              <a:custGeom>
                <a:avLst/>
                <a:gdLst>
                  <a:gd name="connsiteX0" fmla="*/ 318897 w 410818"/>
                  <a:gd name="connsiteY0" fmla="*/ 38514 h 205409"/>
                  <a:gd name="connsiteX1" fmla="*/ 402602 w 410818"/>
                  <a:gd name="connsiteY1" fmla="*/ 178192 h 205409"/>
                  <a:gd name="connsiteX2" fmla="*/ 122219 w 410818"/>
                  <a:gd name="connsiteY2" fmla="*/ 190003 h 205409"/>
                  <a:gd name="connsiteX3" fmla="*/ 38514 w 410818"/>
                  <a:gd name="connsiteY3" fmla="*/ 50325 h 20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818" h="205409">
                    <a:moveTo>
                      <a:pt x="318897" y="38514"/>
                    </a:moveTo>
                    <a:lnTo>
                      <a:pt x="402602" y="178192"/>
                    </a:lnTo>
                    <a:lnTo>
                      <a:pt x="122219" y="190003"/>
                    </a:lnTo>
                    <a:lnTo>
                      <a:pt x="38514" y="50325"/>
                    </a:ln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4" name="Freeform: Shape 4503">
                <a:extLst>
                  <a:ext uri="{FF2B5EF4-FFF2-40B4-BE49-F238E27FC236}">
                    <a16:creationId xmlns:a16="http://schemas.microsoft.com/office/drawing/2014/main" id="{4A29A109-97CC-44E5-B7E7-0D1C668200C2}"/>
                  </a:ext>
                </a:extLst>
              </p:cNvPr>
              <p:cNvSpPr/>
              <p:nvPr/>
            </p:nvSpPr>
            <p:spPr>
              <a:xfrm>
                <a:off x="17568350" y="12281888"/>
                <a:ext cx="318669" cy="159335"/>
              </a:xfrm>
              <a:custGeom>
                <a:avLst/>
                <a:gdLst>
                  <a:gd name="connsiteX0" fmla="*/ 318897 w 410818"/>
                  <a:gd name="connsiteY0" fmla="*/ 38514 h 205409"/>
                  <a:gd name="connsiteX1" fmla="*/ 402602 w 410818"/>
                  <a:gd name="connsiteY1" fmla="*/ 178706 h 205409"/>
                  <a:gd name="connsiteX2" fmla="*/ 122219 w 410818"/>
                  <a:gd name="connsiteY2" fmla="*/ 190517 h 205409"/>
                  <a:gd name="connsiteX3" fmla="*/ 38514 w 410818"/>
                  <a:gd name="connsiteY3" fmla="*/ 50325 h 20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818" h="205409">
                    <a:moveTo>
                      <a:pt x="318897" y="38514"/>
                    </a:moveTo>
                    <a:lnTo>
                      <a:pt x="402602" y="178706"/>
                    </a:lnTo>
                    <a:lnTo>
                      <a:pt x="122219" y="190517"/>
                    </a:lnTo>
                    <a:lnTo>
                      <a:pt x="38514" y="50325"/>
                    </a:lnTo>
                    <a:close/>
                  </a:path>
                </a:pathLst>
              </a:custGeom>
              <a:solidFill>
                <a:srgbClr val="C71D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5" name="Freeform: Shape 4504">
                <a:extLst>
                  <a:ext uri="{FF2B5EF4-FFF2-40B4-BE49-F238E27FC236}">
                    <a16:creationId xmlns:a16="http://schemas.microsoft.com/office/drawing/2014/main" id="{CDBFF2FB-BBE7-4036-8503-3EA8A5ABB254}"/>
                  </a:ext>
                </a:extLst>
              </p:cNvPr>
              <p:cNvSpPr/>
              <p:nvPr/>
            </p:nvSpPr>
            <p:spPr>
              <a:xfrm>
                <a:off x="17503421" y="12173540"/>
                <a:ext cx="318669" cy="159335"/>
              </a:xfrm>
              <a:custGeom>
                <a:avLst/>
                <a:gdLst>
                  <a:gd name="connsiteX0" fmla="*/ 318897 w 410818"/>
                  <a:gd name="connsiteY0" fmla="*/ 38514 h 205409"/>
                  <a:gd name="connsiteX1" fmla="*/ 402602 w 410818"/>
                  <a:gd name="connsiteY1" fmla="*/ 178192 h 205409"/>
                  <a:gd name="connsiteX2" fmla="*/ 122219 w 410818"/>
                  <a:gd name="connsiteY2" fmla="*/ 190003 h 205409"/>
                  <a:gd name="connsiteX3" fmla="*/ 38514 w 410818"/>
                  <a:gd name="connsiteY3" fmla="*/ 50325 h 20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818" h="205409">
                    <a:moveTo>
                      <a:pt x="318897" y="38514"/>
                    </a:moveTo>
                    <a:lnTo>
                      <a:pt x="402602" y="178192"/>
                    </a:lnTo>
                    <a:lnTo>
                      <a:pt x="122219" y="190003"/>
                    </a:lnTo>
                    <a:lnTo>
                      <a:pt x="38514" y="50325"/>
                    </a:ln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6" name="Freeform: Shape 4505">
                <a:extLst>
                  <a:ext uri="{FF2B5EF4-FFF2-40B4-BE49-F238E27FC236}">
                    <a16:creationId xmlns:a16="http://schemas.microsoft.com/office/drawing/2014/main" id="{F6D9C8A8-8F6A-4165-A728-91BF063F0198}"/>
                  </a:ext>
                </a:extLst>
              </p:cNvPr>
              <p:cNvSpPr/>
              <p:nvPr/>
            </p:nvSpPr>
            <p:spPr>
              <a:xfrm>
                <a:off x="17444467" y="12031334"/>
                <a:ext cx="318669" cy="199168"/>
              </a:xfrm>
              <a:custGeom>
                <a:avLst/>
                <a:gdLst>
                  <a:gd name="connsiteX0" fmla="*/ 311196 w 410818"/>
                  <a:gd name="connsiteY0" fmla="*/ 81651 h 256761"/>
                  <a:gd name="connsiteX1" fmla="*/ 394899 w 410818"/>
                  <a:gd name="connsiteY1" fmla="*/ 221329 h 256761"/>
                  <a:gd name="connsiteX2" fmla="*/ 114516 w 410818"/>
                  <a:gd name="connsiteY2" fmla="*/ 233140 h 256761"/>
                  <a:gd name="connsiteX3" fmla="*/ 104247 w 410818"/>
                  <a:gd name="connsiteY3" fmla="*/ 215680 h 256761"/>
                  <a:gd name="connsiteX4" fmla="*/ 99111 w 410818"/>
                  <a:gd name="connsiteY4" fmla="*/ 206950 h 256761"/>
                  <a:gd name="connsiteX5" fmla="*/ 92435 w 410818"/>
                  <a:gd name="connsiteY5" fmla="*/ 194626 h 256761"/>
                  <a:gd name="connsiteX6" fmla="*/ 79597 w 410818"/>
                  <a:gd name="connsiteY6" fmla="*/ 169977 h 256761"/>
                  <a:gd name="connsiteX7" fmla="*/ 73947 w 410818"/>
                  <a:gd name="connsiteY7" fmla="*/ 157652 h 256761"/>
                  <a:gd name="connsiteX8" fmla="*/ 68813 w 410818"/>
                  <a:gd name="connsiteY8" fmla="*/ 144814 h 256761"/>
                  <a:gd name="connsiteX9" fmla="*/ 58542 w 410818"/>
                  <a:gd name="connsiteY9" fmla="*/ 119138 h 256761"/>
                  <a:gd name="connsiteX10" fmla="*/ 50326 w 410818"/>
                  <a:gd name="connsiteY10" fmla="*/ 92434 h 256761"/>
                  <a:gd name="connsiteX11" fmla="*/ 38514 w 410818"/>
                  <a:gd name="connsiteY11" fmla="*/ 38514 h 256761"/>
                  <a:gd name="connsiteX12" fmla="*/ 72921 w 410818"/>
                  <a:gd name="connsiteY12" fmla="*/ 54434 h 256761"/>
                  <a:gd name="connsiteX13" fmla="*/ 107328 w 410818"/>
                  <a:gd name="connsiteY13" fmla="*/ 67272 h 256761"/>
                  <a:gd name="connsiteX14" fmla="*/ 177166 w 410818"/>
                  <a:gd name="connsiteY14" fmla="*/ 83704 h 256761"/>
                  <a:gd name="connsiteX15" fmla="*/ 245978 w 410818"/>
                  <a:gd name="connsiteY15" fmla="*/ 87813 h 256761"/>
                  <a:gd name="connsiteX16" fmla="*/ 279871 w 410818"/>
                  <a:gd name="connsiteY16" fmla="*/ 85245 h 256761"/>
                  <a:gd name="connsiteX17" fmla="*/ 296304 w 410818"/>
                  <a:gd name="connsiteY17" fmla="*/ 83191 h 256761"/>
                  <a:gd name="connsiteX18" fmla="*/ 304520 w 410818"/>
                  <a:gd name="connsiteY18" fmla="*/ 81651 h 256761"/>
                  <a:gd name="connsiteX19" fmla="*/ 311196 w 410818"/>
                  <a:gd name="connsiteY19" fmla="*/ 81651 h 25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0818" h="256761">
                    <a:moveTo>
                      <a:pt x="311196" y="81651"/>
                    </a:moveTo>
                    <a:lnTo>
                      <a:pt x="394899" y="221329"/>
                    </a:lnTo>
                    <a:lnTo>
                      <a:pt x="114516" y="233140"/>
                    </a:lnTo>
                    <a:lnTo>
                      <a:pt x="104247" y="215680"/>
                    </a:lnTo>
                    <a:lnTo>
                      <a:pt x="99111" y="206950"/>
                    </a:lnTo>
                    <a:lnTo>
                      <a:pt x="92435" y="194626"/>
                    </a:lnTo>
                    <a:lnTo>
                      <a:pt x="79597" y="169977"/>
                    </a:lnTo>
                    <a:cubicBezTo>
                      <a:pt x="77542" y="165868"/>
                      <a:pt x="75488" y="161760"/>
                      <a:pt x="73947" y="157652"/>
                    </a:cubicBezTo>
                    <a:lnTo>
                      <a:pt x="68813" y="144814"/>
                    </a:lnTo>
                    <a:cubicBezTo>
                      <a:pt x="65218" y="136084"/>
                      <a:pt x="61623" y="127867"/>
                      <a:pt x="58542" y="119138"/>
                    </a:cubicBezTo>
                    <a:lnTo>
                      <a:pt x="50326" y="92434"/>
                    </a:lnTo>
                    <a:cubicBezTo>
                      <a:pt x="44678" y="74975"/>
                      <a:pt x="42109" y="56488"/>
                      <a:pt x="38514" y="38514"/>
                    </a:cubicBezTo>
                    <a:cubicBezTo>
                      <a:pt x="49812" y="44163"/>
                      <a:pt x="61623" y="49812"/>
                      <a:pt x="72921" y="54434"/>
                    </a:cubicBezTo>
                    <a:cubicBezTo>
                      <a:pt x="84218" y="59056"/>
                      <a:pt x="95516" y="63677"/>
                      <a:pt x="107328" y="67272"/>
                    </a:cubicBezTo>
                    <a:cubicBezTo>
                      <a:pt x="130949" y="74975"/>
                      <a:pt x="153544" y="80623"/>
                      <a:pt x="177166" y="83704"/>
                    </a:cubicBezTo>
                    <a:cubicBezTo>
                      <a:pt x="200788" y="86785"/>
                      <a:pt x="223383" y="88326"/>
                      <a:pt x="245978" y="87813"/>
                    </a:cubicBezTo>
                    <a:cubicBezTo>
                      <a:pt x="257275" y="87299"/>
                      <a:pt x="268573" y="86785"/>
                      <a:pt x="279871" y="85245"/>
                    </a:cubicBezTo>
                    <a:cubicBezTo>
                      <a:pt x="285520" y="84732"/>
                      <a:pt x="290654" y="83704"/>
                      <a:pt x="296304" y="83191"/>
                    </a:cubicBezTo>
                    <a:lnTo>
                      <a:pt x="304520" y="81651"/>
                    </a:lnTo>
                    <a:cubicBezTo>
                      <a:pt x="306061" y="82677"/>
                      <a:pt x="308114" y="81651"/>
                      <a:pt x="311196" y="81651"/>
                    </a:cubicBezTo>
                    <a:close/>
                  </a:path>
                </a:pathLst>
              </a:custGeom>
              <a:solidFill>
                <a:srgbClr val="C71D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7" name="Freeform: Shape 4506">
                <a:extLst>
                  <a:ext uri="{FF2B5EF4-FFF2-40B4-BE49-F238E27FC236}">
                    <a16:creationId xmlns:a16="http://schemas.microsoft.com/office/drawing/2014/main" id="{7F179F76-3AA9-4DC1-A42C-4D0DF2D99340}"/>
                  </a:ext>
                </a:extLst>
              </p:cNvPr>
              <p:cNvSpPr/>
              <p:nvPr/>
            </p:nvSpPr>
            <p:spPr>
              <a:xfrm>
                <a:off x="17439290" y="11861643"/>
                <a:ext cx="239002" cy="239002"/>
              </a:xfrm>
              <a:custGeom>
                <a:avLst/>
                <a:gdLst>
                  <a:gd name="connsiteX0" fmla="*/ 286545 w 308113"/>
                  <a:gd name="connsiteY0" fmla="*/ 200788 h 308113"/>
                  <a:gd name="connsiteX1" fmla="*/ 287571 w 308113"/>
                  <a:gd name="connsiteY1" fmla="*/ 213626 h 308113"/>
                  <a:gd name="connsiteX2" fmla="*/ 290140 w 308113"/>
                  <a:gd name="connsiteY2" fmla="*/ 226464 h 308113"/>
                  <a:gd name="connsiteX3" fmla="*/ 292707 w 308113"/>
                  <a:gd name="connsiteY3" fmla="*/ 239302 h 308113"/>
                  <a:gd name="connsiteX4" fmla="*/ 296302 w 308113"/>
                  <a:gd name="connsiteY4" fmla="*/ 251626 h 308113"/>
                  <a:gd name="connsiteX5" fmla="*/ 297843 w 308113"/>
                  <a:gd name="connsiteY5" fmla="*/ 257789 h 308113"/>
                  <a:gd name="connsiteX6" fmla="*/ 300410 w 308113"/>
                  <a:gd name="connsiteY6" fmla="*/ 263951 h 308113"/>
                  <a:gd name="connsiteX7" fmla="*/ 305545 w 308113"/>
                  <a:gd name="connsiteY7" fmla="*/ 276275 h 308113"/>
                  <a:gd name="connsiteX8" fmla="*/ 311707 w 308113"/>
                  <a:gd name="connsiteY8" fmla="*/ 288086 h 308113"/>
                  <a:gd name="connsiteX9" fmla="*/ 317871 w 308113"/>
                  <a:gd name="connsiteY9" fmla="*/ 300411 h 308113"/>
                  <a:gd name="connsiteX10" fmla="*/ 309654 w 308113"/>
                  <a:gd name="connsiteY10" fmla="*/ 301438 h 308113"/>
                  <a:gd name="connsiteX11" fmla="*/ 301438 w 308113"/>
                  <a:gd name="connsiteY11" fmla="*/ 302978 h 308113"/>
                  <a:gd name="connsiteX12" fmla="*/ 285005 w 308113"/>
                  <a:gd name="connsiteY12" fmla="*/ 305033 h 308113"/>
                  <a:gd name="connsiteX13" fmla="*/ 251112 w 308113"/>
                  <a:gd name="connsiteY13" fmla="*/ 307600 h 308113"/>
                  <a:gd name="connsiteX14" fmla="*/ 182300 w 308113"/>
                  <a:gd name="connsiteY14" fmla="*/ 303492 h 308113"/>
                  <a:gd name="connsiteX15" fmla="*/ 112462 w 308113"/>
                  <a:gd name="connsiteY15" fmla="*/ 287059 h 308113"/>
                  <a:gd name="connsiteX16" fmla="*/ 78055 w 308113"/>
                  <a:gd name="connsiteY16" fmla="*/ 274221 h 308113"/>
                  <a:gd name="connsiteX17" fmla="*/ 43648 w 308113"/>
                  <a:gd name="connsiteY17" fmla="*/ 258302 h 308113"/>
                  <a:gd name="connsiteX18" fmla="*/ 40567 w 308113"/>
                  <a:gd name="connsiteY18" fmla="*/ 230572 h 308113"/>
                  <a:gd name="connsiteX19" fmla="*/ 38514 w 308113"/>
                  <a:gd name="connsiteY19" fmla="*/ 202841 h 308113"/>
                  <a:gd name="connsiteX20" fmla="*/ 38514 w 308113"/>
                  <a:gd name="connsiteY20" fmla="*/ 175111 h 308113"/>
                  <a:gd name="connsiteX21" fmla="*/ 38514 w 308113"/>
                  <a:gd name="connsiteY21" fmla="*/ 161246 h 308113"/>
                  <a:gd name="connsiteX22" fmla="*/ 39541 w 308113"/>
                  <a:gd name="connsiteY22" fmla="*/ 147381 h 308113"/>
                  <a:gd name="connsiteX23" fmla="*/ 42622 w 308113"/>
                  <a:gd name="connsiteY23" fmla="*/ 119651 h 308113"/>
                  <a:gd name="connsiteX24" fmla="*/ 47757 w 308113"/>
                  <a:gd name="connsiteY24" fmla="*/ 92434 h 308113"/>
                  <a:gd name="connsiteX25" fmla="*/ 53919 w 308113"/>
                  <a:gd name="connsiteY25" fmla="*/ 65218 h 308113"/>
                  <a:gd name="connsiteX26" fmla="*/ 62136 w 308113"/>
                  <a:gd name="connsiteY26" fmla="*/ 38514 h 308113"/>
                  <a:gd name="connsiteX27" fmla="*/ 286545 w 308113"/>
                  <a:gd name="connsiteY27" fmla="*/ 200788 h 30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8113" h="308113">
                    <a:moveTo>
                      <a:pt x="286545" y="200788"/>
                    </a:moveTo>
                    <a:cubicBezTo>
                      <a:pt x="287059" y="204896"/>
                      <a:pt x="287571" y="209517"/>
                      <a:pt x="287571" y="213626"/>
                    </a:cubicBezTo>
                    <a:cubicBezTo>
                      <a:pt x="288086" y="217734"/>
                      <a:pt x="289112" y="222355"/>
                      <a:pt x="290140" y="226464"/>
                    </a:cubicBezTo>
                    <a:cubicBezTo>
                      <a:pt x="291167" y="230572"/>
                      <a:pt x="291167" y="235194"/>
                      <a:pt x="292707" y="239302"/>
                    </a:cubicBezTo>
                    <a:cubicBezTo>
                      <a:pt x="294248" y="243410"/>
                      <a:pt x="295276" y="247518"/>
                      <a:pt x="296302" y="251626"/>
                    </a:cubicBezTo>
                    <a:lnTo>
                      <a:pt x="297843" y="257789"/>
                    </a:lnTo>
                    <a:lnTo>
                      <a:pt x="300410" y="263951"/>
                    </a:lnTo>
                    <a:cubicBezTo>
                      <a:pt x="301950" y="268059"/>
                      <a:pt x="303492" y="272167"/>
                      <a:pt x="305545" y="276275"/>
                    </a:cubicBezTo>
                    <a:cubicBezTo>
                      <a:pt x="307086" y="280384"/>
                      <a:pt x="309654" y="283978"/>
                      <a:pt x="311707" y="288086"/>
                    </a:cubicBezTo>
                    <a:lnTo>
                      <a:pt x="317871" y="300411"/>
                    </a:lnTo>
                    <a:cubicBezTo>
                      <a:pt x="314788" y="300411"/>
                      <a:pt x="312221" y="300924"/>
                      <a:pt x="309654" y="301438"/>
                    </a:cubicBezTo>
                    <a:lnTo>
                      <a:pt x="301438" y="302978"/>
                    </a:lnTo>
                    <a:cubicBezTo>
                      <a:pt x="296302" y="304005"/>
                      <a:pt x="290654" y="304519"/>
                      <a:pt x="285005" y="305033"/>
                    </a:cubicBezTo>
                    <a:cubicBezTo>
                      <a:pt x="274221" y="306060"/>
                      <a:pt x="262923" y="307086"/>
                      <a:pt x="251112" y="307600"/>
                    </a:cubicBezTo>
                    <a:cubicBezTo>
                      <a:pt x="228517" y="308114"/>
                      <a:pt x="206436" y="306573"/>
                      <a:pt x="182300" y="303492"/>
                    </a:cubicBezTo>
                    <a:cubicBezTo>
                      <a:pt x="159191" y="299897"/>
                      <a:pt x="136597" y="294248"/>
                      <a:pt x="112462" y="287059"/>
                    </a:cubicBezTo>
                    <a:cubicBezTo>
                      <a:pt x="100650" y="283465"/>
                      <a:pt x="89352" y="278843"/>
                      <a:pt x="78055" y="274221"/>
                    </a:cubicBezTo>
                    <a:cubicBezTo>
                      <a:pt x="66757" y="269086"/>
                      <a:pt x="54946" y="263951"/>
                      <a:pt x="43648" y="258302"/>
                    </a:cubicBezTo>
                    <a:cubicBezTo>
                      <a:pt x="41595" y="249059"/>
                      <a:pt x="41595" y="239815"/>
                      <a:pt x="40567" y="230572"/>
                    </a:cubicBezTo>
                    <a:cubicBezTo>
                      <a:pt x="40055" y="221328"/>
                      <a:pt x="39027" y="212085"/>
                      <a:pt x="38514" y="202841"/>
                    </a:cubicBezTo>
                    <a:lnTo>
                      <a:pt x="38514" y="175111"/>
                    </a:lnTo>
                    <a:lnTo>
                      <a:pt x="38514" y="161246"/>
                    </a:lnTo>
                    <a:cubicBezTo>
                      <a:pt x="38514" y="156625"/>
                      <a:pt x="39541" y="152003"/>
                      <a:pt x="39541" y="147381"/>
                    </a:cubicBezTo>
                    <a:lnTo>
                      <a:pt x="42622" y="119651"/>
                    </a:lnTo>
                    <a:cubicBezTo>
                      <a:pt x="43648" y="110407"/>
                      <a:pt x="45703" y="101677"/>
                      <a:pt x="47757" y="92434"/>
                    </a:cubicBezTo>
                    <a:cubicBezTo>
                      <a:pt x="49812" y="83190"/>
                      <a:pt x="51352" y="74461"/>
                      <a:pt x="53919" y="65218"/>
                    </a:cubicBezTo>
                    <a:lnTo>
                      <a:pt x="62136" y="38514"/>
                    </a:lnTo>
                    <a:cubicBezTo>
                      <a:pt x="122217" y="122219"/>
                      <a:pt x="202328" y="178192"/>
                      <a:pt x="286545" y="200788"/>
                    </a:cubicBez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8" name="Freeform: Shape 4507">
                <a:extLst>
                  <a:ext uri="{FF2B5EF4-FFF2-40B4-BE49-F238E27FC236}">
                    <a16:creationId xmlns:a16="http://schemas.microsoft.com/office/drawing/2014/main" id="{81A87AB8-4616-4CC6-8425-BACEEEA80199}"/>
                  </a:ext>
                </a:extLst>
              </p:cNvPr>
              <p:cNvSpPr/>
              <p:nvPr/>
            </p:nvSpPr>
            <p:spPr>
              <a:xfrm>
                <a:off x="17458011" y="11716649"/>
                <a:ext cx="239002" cy="318669"/>
              </a:xfrm>
              <a:custGeom>
                <a:avLst/>
                <a:gdLst>
                  <a:gd name="connsiteX0" fmla="*/ 279869 w 308113"/>
                  <a:gd name="connsiteY0" fmla="*/ 285005 h 410818"/>
                  <a:gd name="connsiteX1" fmla="*/ 262409 w 308113"/>
                  <a:gd name="connsiteY1" fmla="*/ 387710 h 410818"/>
                  <a:gd name="connsiteX2" fmla="*/ 38514 w 308113"/>
                  <a:gd name="connsiteY2" fmla="*/ 225436 h 410818"/>
                  <a:gd name="connsiteX3" fmla="*/ 154057 w 308113"/>
                  <a:gd name="connsiteY3" fmla="*/ 38514 h 410818"/>
                  <a:gd name="connsiteX4" fmla="*/ 279869 w 308113"/>
                  <a:gd name="connsiteY4" fmla="*/ 285005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113" h="410818">
                    <a:moveTo>
                      <a:pt x="279869" y="285005"/>
                    </a:moveTo>
                    <a:cubicBezTo>
                      <a:pt x="266518" y="317357"/>
                      <a:pt x="259328" y="352790"/>
                      <a:pt x="262409" y="387710"/>
                    </a:cubicBezTo>
                    <a:cubicBezTo>
                      <a:pt x="178192" y="365115"/>
                      <a:pt x="97569" y="309141"/>
                      <a:pt x="38514" y="225436"/>
                    </a:cubicBezTo>
                    <a:cubicBezTo>
                      <a:pt x="60595" y="155084"/>
                      <a:pt x="101677" y="90894"/>
                      <a:pt x="154057" y="38514"/>
                    </a:cubicBezTo>
                    <a:cubicBezTo>
                      <a:pt x="168948" y="140191"/>
                      <a:pt x="215166" y="226464"/>
                      <a:pt x="279869" y="285005"/>
                    </a:cubicBezTo>
                    <a:close/>
                  </a:path>
                </a:pathLst>
              </a:custGeom>
              <a:solidFill>
                <a:srgbClr val="C71D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9" name="Freeform: Shape 4508">
                <a:extLst>
                  <a:ext uri="{FF2B5EF4-FFF2-40B4-BE49-F238E27FC236}">
                    <a16:creationId xmlns:a16="http://schemas.microsoft.com/office/drawing/2014/main" id="{6EFD0A46-F46B-4388-B4A7-C7D17D9E9E46}"/>
                  </a:ext>
                </a:extLst>
              </p:cNvPr>
              <p:cNvSpPr/>
              <p:nvPr/>
            </p:nvSpPr>
            <p:spPr>
              <a:xfrm>
                <a:off x="17547637" y="11629412"/>
                <a:ext cx="199168" cy="318669"/>
              </a:xfrm>
              <a:custGeom>
                <a:avLst/>
                <a:gdLst>
                  <a:gd name="connsiteX0" fmla="*/ 225950 w 256761"/>
                  <a:gd name="connsiteY0" fmla="*/ 314276 h 410818"/>
                  <a:gd name="connsiteX1" fmla="*/ 190002 w 256761"/>
                  <a:gd name="connsiteY1" fmla="*/ 352277 h 410818"/>
                  <a:gd name="connsiteX2" fmla="*/ 182814 w 256761"/>
                  <a:gd name="connsiteY2" fmla="*/ 363061 h 410818"/>
                  <a:gd name="connsiteX3" fmla="*/ 175624 w 256761"/>
                  <a:gd name="connsiteY3" fmla="*/ 374359 h 410818"/>
                  <a:gd name="connsiteX4" fmla="*/ 164326 w 256761"/>
                  <a:gd name="connsiteY4" fmla="*/ 397980 h 410818"/>
                  <a:gd name="connsiteX5" fmla="*/ 38514 w 256761"/>
                  <a:gd name="connsiteY5" fmla="*/ 152003 h 410818"/>
                  <a:gd name="connsiteX6" fmla="*/ 225950 w 256761"/>
                  <a:gd name="connsiteY6" fmla="*/ 38514 h 410818"/>
                  <a:gd name="connsiteX7" fmla="*/ 225950 w 256761"/>
                  <a:gd name="connsiteY7" fmla="*/ 314276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761" h="410818">
                    <a:moveTo>
                      <a:pt x="225950" y="314276"/>
                    </a:moveTo>
                    <a:cubicBezTo>
                      <a:pt x="212084" y="325060"/>
                      <a:pt x="200786" y="338411"/>
                      <a:pt x="190002" y="352277"/>
                    </a:cubicBezTo>
                    <a:cubicBezTo>
                      <a:pt x="187435" y="355872"/>
                      <a:pt x="185381" y="359466"/>
                      <a:pt x="182814" y="363061"/>
                    </a:cubicBezTo>
                    <a:cubicBezTo>
                      <a:pt x="180759" y="366655"/>
                      <a:pt x="177678" y="370250"/>
                      <a:pt x="175624" y="374359"/>
                    </a:cubicBezTo>
                    <a:cubicBezTo>
                      <a:pt x="172029" y="382061"/>
                      <a:pt x="166895" y="389764"/>
                      <a:pt x="164326" y="397980"/>
                    </a:cubicBezTo>
                    <a:cubicBezTo>
                      <a:pt x="99624" y="339439"/>
                      <a:pt x="53405" y="253167"/>
                      <a:pt x="38514" y="152003"/>
                    </a:cubicBezTo>
                    <a:cubicBezTo>
                      <a:pt x="90893" y="99624"/>
                      <a:pt x="155083" y="60596"/>
                      <a:pt x="225950" y="38514"/>
                    </a:cubicBezTo>
                    <a:cubicBezTo>
                      <a:pt x="193083" y="134543"/>
                      <a:pt x="195652" y="232626"/>
                      <a:pt x="225950" y="314276"/>
                    </a:cubicBez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0" name="Freeform: Shape 4509">
                <a:extLst>
                  <a:ext uri="{FF2B5EF4-FFF2-40B4-BE49-F238E27FC236}">
                    <a16:creationId xmlns:a16="http://schemas.microsoft.com/office/drawing/2014/main" id="{02F2492F-15CA-4E76-924F-B4A793B2AB91}"/>
                  </a:ext>
                </a:extLst>
              </p:cNvPr>
              <p:cNvSpPr/>
              <p:nvPr/>
            </p:nvSpPr>
            <p:spPr>
              <a:xfrm>
                <a:off x="17674502" y="11611810"/>
                <a:ext cx="239002" cy="278836"/>
              </a:xfrm>
              <a:custGeom>
                <a:avLst/>
                <a:gdLst>
                  <a:gd name="connsiteX0" fmla="*/ 155861 w 308113"/>
                  <a:gd name="connsiteY0" fmla="*/ 290239 h 359465"/>
                  <a:gd name="connsiteX1" fmla="*/ 62400 w 308113"/>
                  <a:gd name="connsiteY1" fmla="*/ 336970 h 359465"/>
                  <a:gd name="connsiteX2" fmla="*/ 62400 w 308113"/>
                  <a:gd name="connsiteY2" fmla="*/ 60694 h 359465"/>
                  <a:gd name="connsiteX3" fmla="*/ 281673 w 308113"/>
                  <a:gd name="connsiteY3" fmla="*/ 44775 h 359465"/>
                  <a:gd name="connsiteX4" fmla="*/ 155861 w 308113"/>
                  <a:gd name="connsiteY4" fmla="*/ 290239 h 359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113" h="359465">
                    <a:moveTo>
                      <a:pt x="155861" y="290239"/>
                    </a:moveTo>
                    <a:cubicBezTo>
                      <a:pt x="121968" y="297428"/>
                      <a:pt x="89616" y="314375"/>
                      <a:pt x="62400" y="336970"/>
                    </a:cubicBezTo>
                    <a:cubicBezTo>
                      <a:pt x="31588" y="255319"/>
                      <a:pt x="29533" y="157237"/>
                      <a:pt x="62400" y="60694"/>
                    </a:cubicBezTo>
                    <a:cubicBezTo>
                      <a:pt x="132752" y="38612"/>
                      <a:pt x="208754" y="32450"/>
                      <a:pt x="281673" y="44775"/>
                    </a:cubicBezTo>
                    <a:cubicBezTo>
                      <a:pt x="208240" y="115641"/>
                      <a:pt x="165104" y="203454"/>
                      <a:pt x="155861" y="290239"/>
                    </a:cubicBezTo>
                    <a:close/>
                  </a:path>
                </a:pathLst>
              </a:custGeom>
              <a:solidFill>
                <a:srgbClr val="C71D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1" name="Freeform: Shape 4510">
                <a:extLst>
                  <a:ext uri="{FF2B5EF4-FFF2-40B4-BE49-F238E27FC236}">
                    <a16:creationId xmlns:a16="http://schemas.microsoft.com/office/drawing/2014/main" id="{5B7052B1-1044-486B-82AB-8753AA87D5EF}"/>
                  </a:ext>
                </a:extLst>
              </p:cNvPr>
              <p:cNvSpPr/>
              <p:nvPr/>
            </p:nvSpPr>
            <p:spPr>
              <a:xfrm>
                <a:off x="17765528" y="11616268"/>
                <a:ext cx="278836" cy="239002"/>
              </a:xfrm>
              <a:custGeom>
                <a:avLst/>
                <a:gdLst>
                  <a:gd name="connsiteX0" fmla="*/ 142759 w 359465"/>
                  <a:gd name="connsiteY0" fmla="*/ 285519 h 308113"/>
                  <a:gd name="connsiteX1" fmla="*/ 38514 w 359465"/>
                  <a:gd name="connsiteY1" fmla="*/ 284492 h 308113"/>
                  <a:gd name="connsiteX2" fmla="*/ 164326 w 359465"/>
                  <a:gd name="connsiteY2" fmla="*/ 38514 h 308113"/>
                  <a:gd name="connsiteX3" fmla="*/ 366654 w 359465"/>
                  <a:gd name="connsiteY3" fmla="*/ 123759 h 308113"/>
                  <a:gd name="connsiteX4" fmla="*/ 142759 w 359465"/>
                  <a:gd name="connsiteY4" fmla="*/ 285519 h 30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465" h="308113">
                    <a:moveTo>
                      <a:pt x="142759" y="285519"/>
                    </a:moveTo>
                    <a:cubicBezTo>
                      <a:pt x="108353" y="277303"/>
                      <a:pt x="72405" y="276789"/>
                      <a:pt x="38514" y="284492"/>
                    </a:cubicBezTo>
                    <a:cubicBezTo>
                      <a:pt x="47757" y="197707"/>
                      <a:pt x="90893" y="109894"/>
                      <a:pt x="164326" y="38514"/>
                    </a:cubicBezTo>
                    <a:cubicBezTo>
                      <a:pt x="237247" y="50839"/>
                      <a:pt x="307086" y="80109"/>
                      <a:pt x="366654" y="123759"/>
                    </a:cubicBezTo>
                    <a:cubicBezTo>
                      <a:pt x="269085" y="154057"/>
                      <a:pt x="190517" y="213112"/>
                      <a:pt x="142759" y="285519"/>
                    </a:cubicBez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2" name="Freeform: Shape 4511">
                <a:extLst>
                  <a:ext uri="{FF2B5EF4-FFF2-40B4-BE49-F238E27FC236}">
                    <a16:creationId xmlns:a16="http://schemas.microsoft.com/office/drawing/2014/main" id="{131D0ACD-33BD-4145-BA3A-B5D5F1036C2C}"/>
                  </a:ext>
                </a:extLst>
              </p:cNvPr>
              <p:cNvSpPr/>
              <p:nvPr/>
            </p:nvSpPr>
            <p:spPr>
              <a:xfrm>
                <a:off x="18120240" y="12824422"/>
                <a:ext cx="278836" cy="199168"/>
              </a:xfrm>
              <a:custGeom>
                <a:avLst/>
                <a:gdLst>
                  <a:gd name="connsiteX0" fmla="*/ 331486 w 359465"/>
                  <a:gd name="connsiteY0" fmla="*/ 50325 h 256761"/>
                  <a:gd name="connsiteX1" fmla="*/ 269862 w 359465"/>
                  <a:gd name="connsiteY1" fmla="*/ 153544 h 256761"/>
                  <a:gd name="connsiteX2" fmla="*/ 96805 w 359465"/>
                  <a:gd name="connsiteY2" fmla="*/ 202328 h 256761"/>
                  <a:gd name="connsiteX3" fmla="*/ 51615 w 359465"/>
                  <a:gd name="connsiteY3" fmla="*/ 38514 h 256761"/>
                  <a:gd name="connsiteX4" fmla="*/ 331486 w 359465"/>
                  <a:gd name="connsiteY4" fmla="*/ 50325 h 25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465" h="256761">
                    <a:moveTo>
                      <a:pt x="331486" y="50325"/>
                    </a:moveTo>
                    <a:lnTo>
                      <a:pt x="269862" y="153544"/>
                    </a:lnTo>
                    <a:cubicBezTo>
                      <a:pt x="232888" y="215679"/>
                      <a:pt x="155348" y="237248"/>
                      <a:pt x="96805" y="202328"/>
                    </a:cubicBezTo>
                    <a:cubicBezTo>
                      <a:pt x="41860" y="169463"/>
                      <a:pt x="23372" y="98083"/>
                      <a:pt x="51615" y="38514"/>
                    </a:cubicBezTo>
                    <a:lnTo>
                      <a:pt x="331486" y="50325"/>
                    </a:ln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3" name="Freeform: Shape 4512">
                <a:extLst>
                  <a:ext uri="{FF2B5EF4-FFF2-40B4-BE49-F238E27FC236}">
                    <a16:creationId xmlns:a16="http://schemas.microsoft.com/office/drawing/2014/main" id="{E731B40D-8B2C-41F2-B51F-B14FFBF406C4}"/>
                  </a:ext>
                </a:extLst>
              </p:cNvPr>
              <p:cNvSpPr/>
              <p:nvPr/>
            </p:nvSpPr>
            <p:spPr>
              <a:xfrm>
                <a:off x="18130005" y="12716075"/>
                <a:ext cx="318669" cy="159335"/>
              </a:xfrm>
              <a:custGeom>
                <a:avLst/>
                <a:gdLst>
                  <a:gd name="connsiteX0" fmla="*/ 122219 w 410818"/>
                  <a:gd name="connsiteY0" fmla="*/ 38514 h 205409"/>
                  <a:gd name="connsiteX1" fmla="*/ 38514 w 410818"/>
                  <a:gd name="connsiteY1" fmla="*/ 178192 h 205409"/>
                  <a:gd name="connsiteX2" fmla="*/ 318897 w 410818"/>
                  <a:gd name="connsiteY2" fmla="*/ 190003 h 205409"/>
                  <a:gd name="connsiteX3" fmla="*/ 402602 w 410818"/>
                  <a:gd name="connsiteY3" fmla="*/ 50326 h 20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818" h="205409">
                    <a:moveTo>
                      <a:pt x="122219" y="38514"/>
                    </a:moveTo>
                    <a:lnTo>
                      <a:pt x="38514" y="178192"/>
                    </a:lnTo>
                    <a:lnTo>
                      <a:pt x="318897" y="190003"/>
                    </a:lnTo>
                    <a:lnTo>
                      <a:pt x="402602" y="50326"/>
                    </a:lnTo>
                    <a:close/>
                  </a:path>
                </a:pathLst>
              </a:custGeom>
              <a:solidFill>
                <a:srgbClr val="C71D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4" name="Freeform: Shape 4513">
                <a:extLst>
                  <a:ext uri="{FF2B5EF4-FFF2-40B4-BE49-F238E27FC236}">
                    <a16:creationId xmlns:a16="http://schemas.microsoft.com/office/drawing/2014/main" id="{6CA7F906-A865-45AA-A1A1-7F12B2C06DFD}"/>
                  </a:ext>
                </a:extLst>
              </p:cNvPr>
              <p:cNvSpPr/>
              <p:nvPr/>
            </p:nvSpPr>
            <p:spPr>
              <a:xfrm>
                <a:off x="18194934" y="12607728"/>
                <a:ext cx="318669" cy="159335"/>
              </a:xfrm>
              <a:custGeom>
                <a:avLst/>
                <a:gdLst>
                  <a:gd name="connsiteX0" fmla="*/ 122217 w 410818"/>
                  <a:gd name="connsiteY0" fmla="*/ 38514 h 205409"/>
                  <a:gd name="connsiteX1" fmla="*/ 38514 w 410818"/>
                  <a:gd name="connsiteY1" fmla="*/ 178192 h 205409"/>
                  <a:gd name="connsiteX2" fmla="*/ 318897 w 410818"/>
                  <a:gd name="connsiteY2" fmla="*/ 190004 h 205409"/>
                  <a:gd name="connsiteX3" fmla="*/ 402602 w 410818"/>
                  <a:gd name="connsiteY3" fmla="*/ 49812 h 20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818" h="205409">
                    <a:moveTo>
                      <a:pt x="122217" y="38514"/>
                    </a:moveTo>
                    <a:lnTo>
                      <a:pt x="38514" y="178192"/>
                    </a:lnTo>
                    <a:lnTo>
                      <a:pt x="318897" y="190004"/>
                    </a:lnTo>
                    <a:lnTo>
                      <a:pt x="402602" y="49812"/>
                    </a:ln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5" name="Freeform: Shape 4514">
                <a:extLst>
                  <a:ext uri="{FF2B5EF4-FFF2-40B4-BE49-F238E27FC236}">
                    <a16:creationId xmlns:a16="http://schemas.microsoft.com/office/drawing/2014/main" id="{A379C443-E52F-42D0-91FA-AEC0247D202E}"/>
                  </a:ext>
                </a:extLst>
              </p:cNvPr>
              <p:cNvSpPr/>
              <p:nvPr/>
            </p:nvSpPr>
            <p:spPr>
              <a:xfrm>
                <a:off x="18259862" y="12498981"/>
                <a:ext cx="318669" cy="159335"/>
              </a:xfrm>
              <a:custGeom>
                <a:avLst/>
                <a:gdLst>
                  <a:gd name="connsiteX0" fmla="*/ 122219 w 410818"/>
                  <a:gd name="connsiteY0" fmla="*/ 38514 h 205409"/>
                  <a:gd name="connsiteX1" fmla="*/ 38514 w 410818"/>
                  <a:gd name="connsiteY1" fmla="*/ 178706 h 205409"/>
                  <a:gd name="connsiteX2" fmla="*/ 318899 w 410818"/>
                  <a:gd name="connsiteY2" fmla="*/ 190003 h 205409"/>
                  <a:gd name="connsiteX3" fmla="*/ 402603 w 410818"/>
                  <a:gd name="connsiteY3" fmla="*/ 50325 h 20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818" h="205409">
                    <a:moveTo>
                      <a:pt x="122219" y="38514"/>
                    </a:moveTo>
                    <a:lnTo>
                      <a:pt x="38514" y="178706"/>
                    </a:lnTo>
                    <a:lnTo>
                      <a:pt x="318899" y="190003"/>
                    </a:lnTo>
                    <a:lnTo>
                      <a:pt x="402603" y="50325"/>
                    </a:lnTo>
                    <a:close/>
                  </a:path>
                </a:pathLst>
              </a:custGeom>
              <a:solidFill>
                <a:srgbClr val="C71D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6" name="Freeform: Shape 4515">
                <a:extLst>
                  <a:ext uri="{FF2B5EF4-FFF2-40B4-BE49-F238E27FC236}">
                    <a16:creationId xmlns:a16="http://schemas.microsoft.com/office/drawing/2014/main" id="{7BF1EAAB-BD2D-4094-8722-D4951C60F8DB}"/>
                  </a:ext>
                </a:extLst>
              </p:cNvPr>
              <p:cNvSpPr/>
              <p:nvPr/>
            </p:nvSpPr>
            <p:spPr>
              <a:xfrm>
                <a:off x="18324792" y="12390634"/>
                <a:ext cx="318669" cy="159335"/>
              </a:xfrm>
              <a:custGeom>
                <a:avLst/>
                <a:gdLst>
                  <a:gd name="connsiteX0" fmla="*/ 121705 w 410818"/>
                  <a:gd name="connsiteY0" fmla="*/ 38514 h 205409"/>
                  <a:gd name="connsiteX1" fmla="*/ 38514 w 410818"/>
                  <a:gd name="connsiteY1" fmla="*/ 178192 h 205409"/>
                  <a:gd name="connsiteX2" fmla="*/ 318899 w 410818"/>
                  <a:gd name="connsiteY2" fmla="*/ 190003 h 205409"/>
                  <a:gd name="connsiteX3" fmla="*/ 402089 w 410818"/>
                  <a:gd name="connsiteY3" fmla="*/ 50325 h 20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818" h="205409">
                    <a:moveTo>
                      <a:pt x="121705" y="38514"/>
                    </a:moveTo>
                    <a:lnTo>
                      <a:pt x="38514" y="178192"/>
                    </a:lnTo>
                    <a:lnTo>
                      <a:pt x="318899" y="190003"/>
                    </a:lnTo>
                    <a:lnTo>
                      <a:pt x="402089" y="50325"/>
                    </a:ln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7" name="Freeform: Shape 4516">
                <a:extLst>
                  <a:ext uri="{FF2B5EF4-FFF2-40B4-BE49-F238E27FC236}">
                    <a16:creationId xmlns:a16="http://schemas.microsoft.com/office/drawing/2014/main" id="{8B97FA46-5F5A-4DB9-8E1D-2DA8F584CD14}"/>
                  </a:ext>
                </a:extLst>
              </p:cNvPr>
              <p:cNvSpPr/>
              <p:nvPr/>
            </p:nvSpPr>
            <p:spPr>
              <a:xfrm>
                <a:off x="18389322" y="12281888"/>
                <a:ext cx="318669" cy="159335"/>
              </a:xfrm>
              <a:custGeom>
                <a:avLst/>
                <a:gdLst>
                  <a:gd name="connsiteX0" fmla="*/ 122219 w 410818"/>
                  <a:gd name="connsiteY0" fmla="*/ 38514 h 205409"/>
                  <a:gd name="connsiteX1" fmla="*/ 38514 w 410818"/>
                  <a:gd name="connsiteY1" fmla="*/ 178706 h 205409"/>
                  <a:gd name="connsiteX2" fmla="*/ 318899 w 410818"/>
                  <a:gd name="connsiteY2" fmla="*/ 190517 h 205409"/>
                  <a:gd name="connsiteX3" fmla="*/ 402603 w 410818"/>
                  <a:gd name="connsiteY3" fmla="*/ 50325 h 20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818" h="205409">
                    <a:moveTo>
                      <a:pt x="122219" y="38514"/>
                    </a:moveTo>
                    <a:lnTo>
                      <a:pt x="38514" y="178706"/>
                    </a:lnTo>
                    <a:lnTo>
                      <a:pt x="318899" y="190517"/>
                    </a:lnTo>
                    <a:lnTo>
                      <a:pt x="402603" y="50325"/>
                    </a:lnTo>
                    <a:close/>
                  </a:path>
                </a:pathLst>
              </a:custGeom>
              <a:solidFill>
                <a:srgbClr val="C71D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8" name="Freeform: Shape 4517">
                <a:extLst>
                  <a:ext uri="{FF2B5EF4-FFF2-40B4-BE49-F238E27FC236}">
                    <a16:creationId xmlns:a16="http://schemas.microsoft.com/office/drawing/2014/main" id="{97C072FD-8460-40E6-A43F-73BD448AB51D}"/>
                  </a:ext>
                </a:extLst>
              </p:cNvPr>
              <p:cNvSpPr/>
              <p:nvPr/>
            </p:nvSpPr>
            <p:spPr>
              <a:xfrm>
                <a:off x="18454250" y="12173540"/>
                <a:ext cx="318669" cy="159335"/>
              </a:xfrm>
              <a:custGeom>
                <a:avLst/>
                <a:gdLst>
                  <a:gd name="connsiteX0" fmla="*/ 122219 w 410818"/>
                  <a:gd name="connsiteY0" fmla="*/ 38514 h 205409"/>
                  <a:gd name="connsiteX1" fmla="*/ 38514 w 410818"/>
                  <a:gd name="connsiteY1" fmla="*/ 178192 h 205409"/>
                  <a:gd name="connsiteX2" fmla="*/ 318899 w 410818"/>
                  <a:gd name="connsiteY2" fmla="*/ 190003 h 205409"/>
                  <a:gd name="connsiteX3" fmla="*/ 402602 w 410818"/>
                  <a:gd name="connsiteY3" fmla="*/ 50325 h 20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818" h="205409">
                    <a:moveTo>
                      <a:pt x="122219" y="38514"/>
                    </a:moveTo>
                    <a:lnTo>
                      <a:pt x="38514" y="178192"/>
                    </a:lnTo>
                    <a:lnTo>
                      <a:pt x="318899" y="190003"/>
                    </a:lnTo>
                    <a:lnTo>
                      <a:pt x="402602" y="50325"/>
                    </a:ln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9" name="Freeform: Shape 4518">
                <a:extLst>
                  <a:ext uri="{FF2B5EF4-FFF2-40B4-BE49-F238E27FC236}">
                    <a16:creationId xmlns:a16="http://schemas.microsoft.com/office/drawing/2014/main" id="{0A4AB554-93DC-4A78-AEE7-D5F02D6073C5}"/>
                  </a:ext>
                </a:extLst>
              </p:cNvPr>
              <p:cNvSpPr/>
              <p:nvPr/>
            </p:nvSpPr>
            <p:spPr>
              <a:xfrm>
                <a:off x="18519180" y="12031334"/>
                <a:ext cx="318669" cy="199168"/>
              </a:xfrm>
              <a:custGeom>
                <a:avLst/>
                <a:gdLst>
                  <a:gd name="connsiteX0" fmla="*/ 122219 w 410818"/>
                  <a:gd name="connsiteY0" fmla="*/ 81651 h 256761"/>
                  <a:gd name="connsiteX1" fmla="*/ 38514 w 410818"/>
                  <a:gd name="connsiteY1" fmla="*/ 221329 h 256761"/>
                  <a:gd name="connsiteX2" fmla="*/ 318897 w 410818"/>
                  <a:gd name="connsiteY2" fmla="*/ 233140 h 256761"/>
                  <a:gd name="connsiteX3" fmla="*/ 329168 w 410818"/>
                  <a:gd name="connsiteY3" fmla="*/ 215680 h 256761"/>
                  <a:gd name="connsiteX4" fmla="*/ 334304 w 410818"/>
                  <a:gd name="connsiteY4" fmla="*/ 206950 h 256761"/>
                  <a:gd name="connsiteX5" fmla="*/ 340980 w 410818"/>
                  <a:gd name="connsiteY5" fmla="*/ 194626 h 256761"/>
                  <a:gd name="connsiteX6" fmla="*/ 353818 w 410818"/>
                  <a:gd name="connsiteY6" fmla="*/ 169977 h 256761"/>
                  <a:gd name="connsiteX7" fmla="*/ 359466 w 410818"/>
                  <a:gd name="connsiteY7" fmla="*/ 157652 h 256761"/>
                  <a:gd name="connsiteX8" fmla="*/ 364601 w 410818"/>
                  <a:gd name="connsiteY8" fmla="*/ 144814 h 256761"/>
                  <a:gd name="connsiteX9" fmla="*/ 374873 w 410818"/>
                  <a:gd name="connsiteY9" fmla="*/ 119138 h 256761"/>
                  <a:gd name="connsiteX10" fmla="*/ 383088 w 410818"/>
                  <a:gd name="connsiteY10" fmla="*/ 92434 h 256761"/>
                  <a:gd name="connsiteX11" fmla="*/ 394899 w 410818"/>
                  <a:gd name="connsiteY11" fmla="*/ 38514 h 256761"/>
                  <a:gd name="connsiteX12" fmla="*/ 360492 w 410818"/>
                  <a:gd name="connsiteY12" fmla="*/ 54434 h 256761"/>
                  <a:gd name="connsiteX13" fmla="*/ 326087 w 410818"/>
                  <a:gd name="connsiteY13" fmla="*/ 67272 h 256761"/>
                  <a:gd name="connsiteX14" fmla="*/ 256247 w 410818"/>
                  <a:gd name="connsiteY14" fmla="*/ 83704 h 256761"/>
                  <a:gd name="connsiteX15" fmla="*/ 187435 w 410818"/>
                  <a:gd name="connsiteY15" fmla="*/ 87813 h 256761"/>
                  <a:gd name="connsiteX16" fmla="*/ 153543 w 410818"/>
                  <a:gd name="connsiteY16" fmla="*/ 85245 h 256761"/>
                  <a:gd name="connsiteX17" fmla="*/ 137111 w 410818"/>
                  <a:gd name="connsiteY17" fmla="*/ 83191 h 256761"/>
                  <a:gd name="connsiteX18" fmla="*/ 128895 w 410818"/>
                  <a:gd name="connsiteY18" fmla="*/ 81651 h 256761"/>
                  <a:gd name="connsiteX19" fmla="*/ 122219 w 410818"/>
                  <a:gd name="connsiteY19" fmla="*/ 81651 h 25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0818" h="256761">
                    <a:moveTo>
                      <a:pt x="122219" y="81651"/>
                    </a:moveTo>
                    <a:lnTo>
                      <a:pt x="38514" y="221329"/>
                    </a:lnTo>
                    <a:lnTo>
                      <a:pt x="318897" y="233140"/>
                    </a:lnTo>
                    <a:lnTo>
                      <a:pt x="329168" y="215680"/>
                    </a:lnTo>
                    <a:lnTo>
                      <a:pt x="334304" y="206950"/>
                    </a:lnTo>
                    <a:lnTo>
                      <a:pt x="340980" y="194626"/>
                    </a:lnTo>
                    <a:lnTo>
                      <a:pt x="353818" y="169977"/>
                    </a:lnTo>
                    <a:cubicBezTo>
                      <a:pt x="355871" y="165868"/>
                      <a:pt x="357925" y="161760"/>
                      <a:pt x="359466" y="157652"/>
                    </a:cubicBezTo>
                    <a:lnTo>
                      <a:pt x="364601" y="144814"/>
                    </a:lnTo>
                    <a:cubicBezTo>
                      <a:pt x="368197" y="136084"/>
                      <a:pt x="371790" y="127867"/>
                      <a:pt x="374873" y="119138"/>
                    </a:cubicBezTo>
                    <a:lnTo>
                      <a:pt x="383088" y="92434"/>
                    </a:lnTo>
                    <a:cubicBezTo>
                      <a:pt x="388737" y="74975"/>
                      <a:pt x="391304" y="56488"/>
                      <a:pt x="394899" y="38514"/>
                    </a:cubicBezTo>
                    <a:cubicBezTo>
                      <a:pt x="383602" y="44163"/>
                      <a:pt x="371790" y="49812"/>
                      <a:pt x="360492" y="54434"/>
                    </a:cubicBezTo>
                    <a:cubicBezTo>
                      <a:pt x="349196" y="59056"/>
                      <a:pt x="337899" y="63677"/>
                      <a:pt x="326087" y="67272"/>
                    </a:cubicBezTo>
                    <a:cubicBezTo>
                      <a:pt x="302466" y="74975"/>
                      <a:pt x="279871" y="80623"/>
                      <a:pt x="256247" y="83704"/>
                    </a:cubicBezTo>
                    <a:cubicBezTo>
                      <a:pt x="232626" y="86785"/>
                      <a:pt x="210031" y="88326"/>
                      <a:pt x="187435" y="87813"/>
                    </a:cubicBezTo>
                    <a:cubicBezTo>
                      <a:pt x="176138" y="87299"/>
                      <a:pt x="164840" y="86785"/>
                      <a:pt x="153543" y="85245"/>
                    </a:cubicBezTo>
                    <a:cubicBezTo>
                      <a:pt x="147895" y="84732"/>
                      <a:pt x="142759" y="83704"/>
                      <a:pt x="137111" y="83191"/>
                    </a:cubicBezTo>
                    <a:lnTo>
                      <a:pt x="128895" y="81651"/>
                    </a:lnTo>
                    <a:cubicBezTo>
                      <a:pt x="127867" y="82677"/>
                      <a:pt x="125300" y="81651"/>
                      <a:pt x="122219" y="81651"/>
                    </a:cubicBezTo>
                    <a:close/>
                  </a:path>
                </a:pathLst>
              </a:custGeom>
              <a:solidFill>
                <a:srgbClr val="C71D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0" name="Freeform: Shape 4519">
                <a:extLst>
                  <a:ext uri="{FF2B5EF4-FFF2-40B4-BE49-F238E27FC236}">
                    <a16:creationId xmlns:a16="http://schemas.microsoft.com/office/drawing/2014/main" id="{848EA3D0-175D-4ACF-9CD7-30389EC8081E}"/>
                  </a:ext>
                </a:extLst>
              </p:cNvPr>
              <p:cNvSpPr/>
              <p:nvPr/>
            </p:nvSpPr>
            <p:spPr>
              <a:xfrm>
                <a:off x="18584109" y="11861643"/>
                <a:ext cx="239002" cy="239002"/>
              </a:xfrm>
              <a:custGeom>
                <a:avLst/>
                <a:gdLst>
                  <a:gd name="connsiteX0" fmla="*/ 69838 w 308113"/>
                  <a:gd name="connsiteY0" fmla="*/ 200788 h 308113"/>
                  <a:gd name="connsiteX1" fmla="*/ 68812 w 308113"/>
                  <a:gd name="connsiteY1" fmla="*/ 213626 h 308113"/>
                  <a:gd name="connsiteX2" fmla="*/ 66245 w 308113"/>
                  <a:gd name="connsiteY2" fmla="*/ 226464 h 308113"/>
                  <a:gd name="connsiteX3" fmla="*/ 63676 w 308113"/>
                  <a:gd name="connsiteY3" fmla="*/ 239302 h 308113"/>
                  <a:gd name="connsiteX4" fmla="*/ 60083 w 308113"/>
                  <a:gd name="connsiteY4" fmla="*/ 251626 h 308113"/>
                  <a:gd name="connsiteX5" fmla="*/ 58541 w 308113"/>
                  <a:gd name="connsiteY5" fmla="*/ 257789 h 308113"/>
                  <a:gd name="connsiteX6" fmla="*/ 55974 w 308113"/>
                  <a:gd name="connsiteY6" fmla="*/ 263951 h 308113"/>
                  <a:gd name="connsiteX7" fmla="*/ 50838 w 308113"/>
                  <a:gd name="connsiteY7" fmla="*/ 276275 h 308113"/>
                  <a:gd name="connsiteX8" fmla="*/ 44676 w 308113"/>
                  <a:gd name="connsiteY8" fmla="*/ 288086 h 308113"/>
                  <a:gd name="connsiteX9" fmla="*/ 38514 w 308113"/>
                  <a:gd name="connsiteY9" fmla="*/ 300411 h 308113"/>
                  <a:gd name="connsiteX10" fmla="*/ 46731 w 308113"/>
                  <a:gd name="connsiteY10" fmla="*/ 301438 h 308113"/>
                  <a:gd name="connsiteX11" fmla="*/ 54947 w 308113"/>
                  <a:gd name="connsiteY11" fmla="*/ 302978 h 308113"/>
                  <a:gd name="connsiteX12" fmla="*/ 71379 w 308113"/>
                  <a:gd name="connsiteY12" fmla="*/ 305033 h 308113"/>
                  <a:gd name="connsiteX13" fmla="*/ 105272 w 308113"/>
                  <a:gd name="connsiteY13" fmla="*/ 307600 h 308113"/>
                  <a:gd name="connsiteX14" fmla="*/ 174083 w 308113"/>
                  <a:gd name="connsiteY14" fmla="*/ 303492 h 308113"/>
                  <a:gd name="connsiteX15" fmla="*/ 243923 w 308113"/>
                  <a:gd name="connsiteY15" fmla="*/ 287059 h 308113"/>
                  <a:gd name="connsiteX16" fmla="*/ 278330 w 308113"/>
                  <a:gd name="connsiteY16" fmla="*/ 274221 h 308113"/>
                  <a:gd name="connsiteX17" fmla="*/ 312735 w 308113"/>
                  <a:gd name="connsiteY17" fmla="*/ 258302 h 308113"/>
                  <a:gd name="connsiteX18" fmla="*/ 315816 w 308113"/>
                  <a:gd name="connsiteY18" fmla="*/ 230572 h 308113"/>
                  <a:gd name="connsiteX19" fmla="*/ 317871 w 308113"/>
                  <a:gd name="connsiteY19" fmla="*/ 202841 h 308113"/>
                  <a:gd name="connsiteX20" fmla="*/ 317871 w 308113"/>
                  <a:gd name="connsiteY20" fmla="*/ 175111 h 308113"/>
                  <a:gd name="connsiteX21" fmla="*/ 317871 w 308113"/>
                  <a:gd name="connsiteY21" fmla="*/ 161246 h 308113"/>
                  <a:gd name="connsiteX22" fmla="*/ 316844 w 308113"/>
                  <a:gd name="connsiteY22" fmla="*/ 147381 h 308113"/>
                  <a:gd name="connsiteX23" fmla="*/ 313762 w 308113"/>
                  <a:gd name="connsiteY23" fmla="*/ 119651 h 308113"/>
                  <a:gd name="connsiteX24" fmla="*/ 308628 w 308113"/>
                  <a:gd name="connsiteY24" fmla="*/ 92434 h 308113"/>
                  <a:gd name="connsiteX25" fmla="*/ 302464 w 308113"/>
                  <a:gd name="connsiteY25" fmla="*/ 65218 h 308113"/>
                  <a:gd name="connsiteX26" fmla="*/ 294249 w 308113"/>
                  <a:gd name="connsiteY26" fmla="*/ 38514 h 308113"/>
                  <a:gd name="connsiteX27" fmla="*/ 69838 w 308113"/>
                  <a:gd name="connsiteY27" fmla="*/ 200788 h 30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8113" h="308113">
                    <a:moveTo>
                      <a:pt x="69838" y="200788"/>
                    </a:moveTo>
                    <a:cubicBezTo>
                      <a:pt x="69326" y="204896"/>
                      <a:pt x="68812" y="209517"/>
                      <a:pt x="68812" y="213626"/>
                    </a:cubicBezTo>
                    <a:cubicBezTo>
                      <a:pt x="68298" y="217734"/>
                      <a:pt x="67271" y="222355"/>
                      <a:pt x="66245" y="226464"/>
                    </a:cubicBezTo>
                    <a:cubicBezTo>
                      <a:pt x="65217" y="230572"/>
                      <a:pt x="65217" y="235194"/>
                      <a:pt x="63676" y="239302"/>
                    </a:cubicBezTo>
                    <a:cubicBezTo>
                      <a:pt x="62136" y="243410"/>
                      <a:pt x="61109" y="247518"/>
                      <a:pt x="60083" y="251626"/>
                    </a:cubicBezTo>
                    <a:lnTo>
                      <a:pt x="58541" y="257789"/>
                    </a:lnTo>
                    <a:lnTo>
                      <a:pt x="55974" y="263951"/>
                    </a:lnTo>
                    <a:cubicBezTo>
                      <a:pt x="54433" y="268059"/>
                      <a:pt x="52893" y="272167"/>
                      <a:pt x="50838" y="276275"/>
                    </a:cubicBezTo>
                    <a:cubicBezTo>
                      <a:pt x="49298" y="280384"/>
                      <a:pt x="46731" y="283978"/>
                      <a:pt x="44676" y="288086"/>
                    </a:cubicBezTo>
                    <a:lnTo>
                      <a:pt x="38514" y="300411"/>
                    </a:lnTo>
                    <a:cubicBezTo>
                      <a:pt x="41595" y="300411"/>
                      <a:pt x="44162" y="300924"/>
                      <a:pt x="46731" y="301438"/>
                    </a:cubicBezTo>
                    <a:lnTo>
                      <a:pt x="54947" y="302978"/>
                    </a:lnTo>
                    <a:cubicBezTo>
                      <a:pt x="60083" y="304005"/>
                      <a:pt x="65731" y="304519"/>
                      <a:pt x="71379" y="305033"/>
                    </a:cubicBezTo>
                    <a:cubicBezTo>
                      <a:pt x="82164" y="306060"/>
                      <a:pt x="93462" y="307086"/>
                      <a:pt x="105272" y="307600"/>
                    </a:cubicBezTo>
                    <a:cubicBezTo>
                      <a:pt x="127867" y="308114"/>
                      <a:pt x="149949" y="306573"/>
                      <a:pt x="174083" y="303492"/>
                    </a:cubicBezTo>
                    <a:cubicBezTo>
                      <a:pt x="197193" y="299897"/>
                      <a:pt x="219788" y="294248"/>
                      <a:pt x="243923" y="287059"/>
                    </a:cubicBezTo>
                    <a:cubicBezTo>
                      <a:pt x="255735" y="283465"/>
                      <a:pt x="267032" y="278843"/>
                      <a:pt x="278330" y="274221"/>
                    </a:cubicBezTo>
                    <a:cubicBezTo>
                      <a:pt x="289626" y="269086"/>
                      <a:pt x="301438" y="263951"/>
                      <a:pt x="312735" y="258302"/>
                    </a:cubicBezTo>
                    <a:cubicBezTo>
                      <a:pt x="314790" y="249059"/>
                      <a:pt x="314790" y="239815"/>
                      <a:pt x="315816" y="230572"/>
                    </a:cubicBezTo>
                    <a:cubicBezTo>
                      <a:pt x="316330" y="221328"/>
                      <a:pt x="317357" y="212085"/>
                      <a:pt x="317871" y="202841"/>
                    </a:cubicBezTo>
                    <a:lnTo>
                      <a:pt x="317871" y="175111"/>
                    </a:lnTo>
                    <a:lnTo>
                      <a:pt x="317871" y="161246"/>
                    </a:lnTo>
                    <a:cubicBezTo>
                      <a:pt x="317871" y="156625"/>
                      <a:pt x="316844" y="152003"/>
                      <a:pt x="316844" y="147381"/>
                    </a:cubicBezTo>
                    <a:lnTo>
                      <a:pt x="313762" y="119651"/>
                    </a:lnTo>
                    <a:cubicBezTo>
                      <a:pt x="312735" y="110407"/>
                      <a:pt x="310681" y="101677"/>
                      <a:pt x="308628" y="92434"/>
                    </a:cubicBezTo>
                    <a:cubicBezTo>
                      <a:pt x="306573" y="83190"/>
                      <a:pt x="305033" y="74461"/>
                      <a:pt x="302464" y="65218"/>
                    </a:cubicBezTo>
                    <a:lnTo>
                      <a:pt x="294249" y="38514"/>
                    </a:lnTo>
                    <a:cubicBezTo>
                      <a:pt x="234680" y="122219"/>
                      <a:pt x="154057" y="178192"/>
                      <a:pt x="69838" y="200788"/>
                    </a:cubicBez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1" name="Freeform: Shape 4520">
                <a:extLst>
                  <a:ext uri="{FF2B5EF4-FFF2-40B4-BE49-F238E27FC236}">
                    <a16:creationId xmlns:a16="http://schemas.microsoft.com/office/drawing/2014/main" id="{3D1B7E0A-4F6B-4B61-8F4D-9B74FA663C5C}"/>
                  </a:ext>
                </a:extLst>
              </p:cNvPr>
              <p:cNvSpPr/>
              <p:nvPr/>
            </p:nvSpPr>
            <p:spPr>
              <a:xfrm>
                <a:off x="18595262" y="11716649"/>
                <a:ext cx="239002" cy="318669"/>
              </a:xfrm>
              <a:custGeom>
                <a:avLst/>
                <a:gdLst>
                  <a:gd name="connsiteX0" fmla="*/ 38514 w 308113"/>
                  <a:gd name="connsiteY0" fmla="*/ 285005 h 410818"/>
                  <a:gd name="connsiteX1" fmla="*/ 55974 w 308113"/>
                  <a:gd name="connsiteY1" fmla="*/ 387710 h 410818"/>
                  <a:gd name="connsiteX2" fmla="*/ 279871 w 308113"/>
                  <a:gd name="connsiteY2" fmla="*/ 225436 h 410818"/>
                  <a:gd name="connsiteX3" fmla="*/ 164328 w 308113"/>
                  <a:gd name="connsiteY3" fmla="*/ 38514 h 410818"/>
                  <a:gd name="connsiteX4" fmla="*/ 38514 w 308113"/>
                  <a:gd name="connsiteY4" fmla="*/ 285005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113" h="410818">
                    <a:moveTo>
                      <a:pt x="38514" y="285005"/>
                    </a:moveTo>
                    <a:cubicBezTo>
                      <a:pt x="51866" y="317357"/>
                      <a:pt x="59055" y="352790"/>
                      <a:pt x="55974" y="387710"/>
                    </a:cubicBezTo>
                    <a:cubicBezTo>
                      <a:pt x="140192" y="365115"/>
                      <a:pt x="220814" y="309141"/>
                      <a:pt x="279871" y="225436"/>
                    </a:cubicBezTo>
                    <a:cubicBezTo>
                      <a:pt x="257788" y="155084"/>
                      <a:pt x="216707" y="90894"/>
                      <a:pt x="164328" y="38514"/>
                    </a:cubicBezTo>
                    <a:cubicBezTo>
                      <a:pt x="149435" y="140191"/>
                      <a:pt x="103219" y="226464"/>
                      <a:pt x="38514" y="285005"/>
                    </a:cubicBezTo>
                    <a:close/>
                  </a:path>
                </a:pathLst>
              </a:custGeom>
              <a:solidFill>
                <a:srgbClr val="C71D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2" name="Freeform: Shape 4521">
                <a:extLst>
                  <a:ext uri="{FF2B5EF4-FFF2-40B4-BE49-F238E27FC236}">
                    <a16:creationId xmlns:a16="http://schemas.microsoft.com/office/drawing/2014/main" id="{729CCA8B-89FC-459D-87EB-29CF953BB1F0}"/>
                  </a:ext>
                </a:extLst>
              </p:cNvPr>
              <p:cNvSpPr/>
              <p:nvPr/>
            </p:nvSpPr>
            <p:spPr>
              <a:xfrm>
                <a:off x="18547064" y="11629412"/>
                <a:ext cx="199168" cy="318669"/>
              </a:xfrm>
              <a:custGeom>
                <a:avLst/>
                <a:gdLst>
                  <a:gd name="connsiteX0" fmla="*/ 38514 w 256761"/>
                  <a:gd name="connsiteY0" fmla="*/ 314276 h 410818"/>
                  <a:gd name="connsiteX1" fmla="*/ 74460 w 256761"/>
                  <a:gd name="connsiteY1" fmla="*/ 352277 h 410818"/>
                  <a:gd name="connsiteX2" fmla="*/ 81650 w 256761"/>
                  <a:gd name="connsiteY2" fmla="*/ 363061 h 410818"/>
                  <a:gd name="connsiteX3" fmla="*/ 88838 w 256761"/>
                  <a:gd name="connsiteY3" fmla="*/ 374359 h 410818"/>
                  <a:gd name="connsiteX4" fmla="*/ 100136 w 256761"/>
                  <a:gd name="connsiteY4" fmla="*/ 397980 h 410818"/>
                  <a:gd name="connsiteX5" fmla="*/ 225950 w 256761"/>
                  <a:gd name="connsiteY5" fmla="*/ 152003 h 410818"/>
                  <a:gd name="connsiteX6" fmla="*/ 38514 w 256761"/>
                  <a:gd name="connsiteY6" fmla="*/ 38514 h 410818"/>
                  <a:gd name="connsiteX7" fmla="*/ 38514 w 256761"/>
                  <a:gd name="connsiteY7" fmla="*/ 314276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761" h="410818">
                    <a:moveTo>
                      <a:pt x="38514" y="314276"/>
                    </a:moveTo>
                    <a:cubicBezTo>
                      <a:pt x="52379" y="325060"/>
                      <a:pt x="63676" y="338411"/>
                      <a:pt x="74460" y="352277"/>
                    </a:cubicBezTo>
                    <a:cubicBezTo>
                      <a:pt x="77028" y="355872"/>
                      <a:pt x="79081" y="359466"/>
                      <a:pt x="81650" y="363061"/>
                    </a:cubicBezTo>
                    <a:cubicBezTo>
                      <a:pt x="83704" y="366655"/>
                      <a:pt x="86785" y="370250"/>
                      <a:pt x="88838" y="374359"/>
                    </a:cubicBezTo>
                    <a:cubicBezTo>
                      <a:pt x="92433" y="382061"/>
                      <a:pt x="97569" y="389764"/>
                      <a:pt x="100136" y="397980"/>
                    </a:cubicBezTo>
                    <a:cubicBezTo>
                      <a:pt x="164840" y="339439"/>
                      <a:pt x="211057" y="253167"/>
                      <a:pt x="225950" y="152003"/>
                    </a:cubicBezTo>
                    <a:cubicBezTo>
                      <a:pt x="173571" y="99624"/>
                      <a:pt x="109381" y="60596"/>
                      <a:pt x="38514" y="38514"/>
                    </a:cubicBezTo>
                    <a:cubicBezTo>
                      <a:pt x="71379" y="134543"/>
                      <a:pt x="69326" y="232626"/>
                      <a:pt x="38514" y="314276"/>
                    </a:cubicBez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3" name="Freeform: Shape 4522">
                <a:extLst>
                  <a:ext uri="{FF2B5EF4-FFF2-40B4-BE49-F238E27FC236}">
                    <a16:creationId xmlns:a16="http://schemas.microsoft.com/office/drawing/2014/main" id="{F0C6BCA1-EA20-483D-8D60-CE6460CE791A}"/>
                  </a:ext>
                </a:extLst>
              </p:cNvPr>
              <p:cNvSpPr/>
              <p:nvPr/>
            </p:nvSpPr>
            <p:spPr>
              <a:xfrm>
                <a:off x="18377372" y="11611810"/>
                <a:ext cx="239002" cy="278836"/>
              </a:xfrm>
              <a:custGeom>
                <a:avLst/>
                <a:gdLst>
                  <a:gd name="connsiteX0" fmla="*/ 164328 w 308113"/>
                  <a:gd name="connsiteY0" fmla="*/ 290239 h 359465"/>
                  <a:gd name="connsiteX1" fmla="*/ 257788 w 308113"/>
                  <a:gd name="connsiteY1" fmla="*/ 336970 h 359465"/>
                  <a:gd name="connsiteX2" fmla="*/ 257788 w 308113"/>
                  <a:gd name="connsiteY2" fmla="*/ 60694 h 359465"/>
                  <a:gd name="connsiteX3" fmla="*/ 38514 w 308113"/>
                  <a:gd name="connsiteY3" fmla="*/ 44775 h 359465"/>
                  <a:gd name="connsiteX4" fmla="*/ 164328 w 308113"/>
                  <a:gd name="connsiteY4" fmla="*/ 290239 h 359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113" h="359465">
                    <a:moveTo>
                      <a:pt x="164328" y="290239"/>
                    </a:moveTo>
                    <a:cubicBezTo>
                      <a:pt x="198221" y="297428"/>
                      <a:pt x="230571" y="314375"/>
                      <a:pt x="257788" y="336970"/>
                    </a:cubicBezTo>
                    <a:cubicBezTo>
                      <a:pt x="288600" y="255319"/>
                      <a:pt x="290654" y="157237"/>
                      <a:pt x="257788" y="60694"/>
                    </a:cubicBezTo>
                    <a:cubicBezTo>
                      <a:pt x="187435" y="38612"/>
                      <a:pt x="111435" y="32450"/>
                      <a:pt x="38514" y="44775"/>
                    </a:cubicBezTo>
                    <a:cubicBezTo>
                      <a:pt x="111435" y="115641"/>
                      <a:pt x="154571" y="203454"/>
                      <a:pt x="164328" y="290239"/>
                    </a:cubicBezTo>
                    <a:close/>
                  </a:path>
                </a:pathLst>
              </a:custGeom>
              <a:solidFill>
                <a:srgbClr val="C71D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4" name="Freeform: Shape 4523">
                <a:extLst>
                  <a:ext uri="{FF2B5EF4-FFF2-40B4-BE49-F238E27FC236}">
                    <a16:creationId xmlns:a16="http://schemas.microsoft.com/office/drawing/2014/main" id="{CB796DAB-1EA1-4834-9120-DD9AD50CCE44}"/>
                  </a:ext>
                </a:extLst>
              </p:cNvPr>
              <p:cNvSpPr/>
              <p:nvPr/>
            </p:nvSpPr>
            <p:spPr>
              <a:xfrm>
                <a:off x="18220427" y="11616268"/>
                <a:ext cx="278836" cy="239002"/>
              </a:xfrm>
              <a:custGeom>
                <a:avLst/>
                <a:gdLst>
                  <a:gd name="connsiteX0" fmla="*/ 262411 w 359465"/>
                  <a:gd name="connsiteY0" fmla="*/ 285519 h 308113"/>
                  <a:gd name="connsiteX1" fmla="*/ 366656 w 359465"/>
                  <a:gd name="connsiteY1" fmla="*/ 284492 h 308113"/>
                  <a:gd name="connsiteX2" fmla="*/ 240842 w 359465"/>
                  <a:gd name="connsiteY2" fmla="*/ 38514 h 308113"/>
                  <a:gd name="connsiteX3" fmla="*/ 38514 w 359465"/>
                  <a:gd name="connsiteY3" fmla="*/ 123759 h 308113"/>
                  <a:gd name="connsiteX4" fmla="*/ 262411 w 359465"/>
                  <a:gd name="connsiteY4" fmla="*/ 285519 h 30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465" h="308113">
                    <a:moveTo>
                      <a:pt x="262411" y="285519"/>
                    </a:moveTo>
                    <a:cubicBezTo>
                      <a:pt x="296816" y="277303"/>
                      <a:pt x="332763" y="276789"/>
                      <a:pt x="366656" y="284492"/>
                    </a:cubicBezTo>
                    <a:cubicBezTo>
                      <a:pt x="357411" y="197707"/>
                      <a:pt x="314276" y="109894"/>
                      <a:pt x="240842" y="38514"/>
                    </a:cubicBezTo>
                    <a:cubicBezTo>
                      <a:pt x="167921" y="50839"/>
                      <a:pt x="98083" y="80109"/>
                      <a:pt x="38514" y="123759"/>
                    </a:cubicBezTo>
                    <a:cubicBezTo>
                      <a:pt x="136083" y="154057"/>
                      <a:pt x="214140" y="213112"/>
                      <a:pt x="262411" y="285519"/>
                    </a:cubicBezTo>
                    <a:close/>
                  </a:path>
                </a:pathLst>
              </a:custGeom>
              <a:solidFill>
                <a:srgbClr val="D0D1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5" name="Freeform: Shape 4524">
                <a:extLst>
                  <a:ext uri="{FF2B5EF4-FFF2-40B4-BE49-F238E27FC236}">
                    <a16:creationId xmlns:a16="http://schemas.microsoft.com/office/drawing/2014/main" id="{71D001DD-1D3A-4752-9783-C99C2713381B}"/>
                  </a:ext>
                </a:extLst>
              </p:cNvPr>
              <p:cNvSpPr/>
              <p:nvPr/>
            </p:nvSpPr>
            <p:spPr>
              <a:xfrm>
                <a:off x="17529627" y="10971275"/>
                <a:ext cx="1633180" cy="956008"/>
              </a:xfrm>
              <a:custGeom>
                <a:avLst/>
                <a:gdLst>
                  <a:gd name="connsiteX0" fmla="*/ 207574 w 2105443"/>
                  <a:gd name="connsiteY0" fmla="*/ 207574 h 1232454"/>
                  <a:gd name="connsiteX1" fmla="*/ 624554 w 2105443"/>
                  <a:gd name="connsiteY1" fmla="*/ 906991 h 1232454"/>
                  <a:gd name="connsiteX2" fmla="*/ 780665 w 2105443"/>
                  <a:gd name="connsiteY2" fmla="*/ 946020 h 1232454"/>
                  <a:gd name="connsiteX3" fmla="*/ 992749 w 2105443"/>
                  <a:gd name="connsiteY3" fmla="*/ 1064643 h 1232454"/>
                  <a:gd name="connsiteX4" fmla="*/ 1806170 w 2105443"/>
                  <a:gd name="connsiteY4" fmla="*/ 553688 h 1232454"/>
                  <a:gd name="connsiteX5" fmla="*/ 1937632 w 2105443"/>
                  <a:gd name="connsiteY5" fmla="*/ 423253 h 1232454"/>
                  <a:gd name="connsiteX6" fmla="*/ 992749 w 2105443"/>
                  <a:gd name="connsiteY6" fmla="*/ 987615 h 1232454"/>
                  <a:gd name="connsiteX7" fmla="*/ 681042 w 2105443"/>
                  <a:gd name="connsiteY7" fmla="*/ 842288 h 123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43" h="1232454">
                    <a:moveTo>
                      <a:pt x="207574" y="207574"/>
                    </a:moveTo>
                    <a:lnTo>
                      <a:pt x="624554" y="906991"/>
                    </a:lnTo>
                    <a:lnTo>
                      <a:pt x="780665" y="946020"/>
                    </a:lnTo>
                    <a:lnTo>
                      <a:pt x="992749" y="1064643"/>
                    </a:lnTo>
                    <a:lnTo>
                      <a:pt x="1806170" y="553688"/>
                    </a:lnTo>
                    <a:lnTo>
                      <a:pt x="1937632" y="423253"/>
                    </a:lnTo>
                    <a:lnTo>
                      <a:pt x="992749" y="987615"/>
                    </a:lnTo>
                    <a:lnTo>
                      <a:pt x="681042" y="842288"/>
                    </a:lnTo>
                    <a:close/>
                  </a:path>
                </a:pathLst>
              </a:custGeom>
              <a:solidFill>
                <a:srgbClr val="317D01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6" name="Freeform: Shape 4525">
                <a:extLst>
                  <a:ext uri="{FF2B5EF4-FFF2-40B4-BE49-F238E27FC236}">
                    <a16:creationId xmlns:a16="http://schemas.microsoft.com/office/drawing/2014/main" id="{0923F000-0F07-4C12-9F1D-7DFE563E7404}"/>
                  </a:ext>
                </a:extLst>
              </p:cNvPr>
              <p:cNvSpPr/>
              <p:nvPr/>
            </p:nvSpPr>
            <p:spPr>
              <a:xfrm>
                <a:off x="18269820" y="11179292"/>
                <a:ext cx="796673" cy="557672"/>
              </a:xfrm>
              <a:custGeom>
                <a:avLst/>
                <a:gdLst>
                  <a:gd name="connsiteX0" fmla="*/ 38514 w 1027045"/>
                  <a:gd name="connsiteY0" fmla="*/ 719446 h 718931"/>
                  <a:gd name="connsiteX1" fmla="*/ 55461 w 1027045"/>
                  <a:gd name="connsiteY1" fmla="*/ 262924 h 718931"/>
                  <a:gd name="connsiteX2" fmla="*/ 382575 w 1027045"/>
                  <a:gd name="connsiteY2" fmla="*/ 144814 h 718931"/>
                  <a:gd name="connsiteX3" fmla="*/ 688122 w 1027045"/>
                  <a:gd name="connsiteY3" fmla="*/ 38514 h 718931"/>
                  <a:gd name="connsiteX4" fmla="*/ 1015235 w 1027045"/>
                  <a:gd name="connsiteY4" fmla="*/ 136084 h 718931"/>
                  <a:gd name="connsiteX5" fmla="*/ 38514 w 1027045"/>
                  <a:gd name="connsiteY5" fmla="*/ 719446 h 71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7045" h="718931">
                    <a:moveTo>
                      <a:pt x="38514" y="719446"/>
                    </a:moveTo>
                    <a:cubicBezTo>
                      <a:pt x="38514" y="719446"/>
                      <a:pt x="115030" y="385142"/>
                      <a:pt x="55461" y="262924"/>
                    </a:cubicBezTo>
                    <a:cubicBezTo>
                      <a:pt x="55461" y="262924"/>
                      <a:pt x="289114" y="387197"/>
                      <a:pt x="382575" y="144814"/>
                    </a:cubicBezTo>
                    <a:cubicBezTo>
                      <a:pt x="382575" y="144814"/>
                      <a:pt x="586444" y="306060"/>
                      <a:pt x="688122" y="38514"/>
                    </a:cubicBezTo>
                    <a:cubicBezTo>
                      <a:pt x="688122" y="38514"/>
                      <a:pt x="777474" y="212598"/>
                      <a:pt x="1015235" y="136084"/>
                    </a:cubicBezTo>
                    <a:lnTo>
                      <a:pt x="38514" y="719446"/>
                    </a:lnTo>
                    <a:close/>
                  </a:path>
                </a:pathLst>
              </a:custGeom>
              <a:solidFill>
                <a:srgbClr val="4095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7" name="Freeform: Shape 4526">
                <a:extLst>
                  <a:ext uri="{FF2B5EF4-FFF2-40B4-BE49-F238E27FC236}">
                    <a16:creationId xmlns:a16="http://schemas.microsoft.com/office/drawing/2014/main" id="{1CD70714-8943-4B64-AC7B-E88940C24814}"/>
                  </a:ext>
                </a:extLst>
              </p:cNvPr>
              <p:cNvSpPr/>
              <p:nvPr/>
            </p:nvSpPr>
            <p:spPr>
              <a:xfrm>
                <a:off x="18284957" y="11258959"/>
                <a:ext cx="756840" cy="677173"/>
              </a:xfrm>
              <a:custGeom>
                <a:avLst/>
                <a:gdLst>
                  <a:gd name="connsiteX0" fmla="*/ 38514 w 975693"/>
                  <a:gd name="connsiteY0" fmla="*/ 682985 h 872988"/>
                  <a:gd name="connsiteX1" fmla="*/ 460630 w 975693"/>
                  <a:gd name="connsiteY1" fmla="*/ 858097 h 872988"/>
                  <a:gd name="connsiteX2" fmla="*/ 704041 w 975693"/>
                  <a:gd name="connsiteY2" fmla="*/ 610065 h 872988"/>
                  <a:gd name="connsiteX3" fmla="*/ 927936 w 975693"/>
                  <a:gd name="connsiteY3" fmla="*/ 376412 h 872988"/>
                  <a:gd name="connsiteX4" fmla="*/ 975693 w 975693"/>
                  <a:gd name="connsiteY4" fmla="*/ 38514 h 872988"/>
                  <a:gd name="connsiteX5" fmla="*/ 38514 w 975693"/>
                  <a:gd name="connsiteY5" fmla="*/ 682985 h 87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693" h="872988">
                    <a:moveTo>
                      <a:pt x="38514" y="682985"/>
                    </a:moveTo>
                    <a:cubicBezTo>
                      <a:pt x="38514" y="682985"/>
                      <a:pt x="374359" y="753339"/>
                      <a:pt x="460630" y="858097"/>
                    </a:cubicBezTo>
                    <a:cubicBezTo>
                      <a:pt x="460630" y="858097"/>
                      <a:pt x="445225" y="594146"/>
                      <a:pt x="704041" y="610065"/>
                    </a:cubicBezTo>
                    <a:cubicBezTo>
                      <a:pt x="704041" y="610065"/>
                      <a:pt x="642417" y="357412"/>
                      <a:pt x="927936" y="376412"/>
                    </a:cubicBezTo>
                    <a:cubicBezTo>
                      <a:pt x="927936" y="376412"/>
                      <a:pt x="807258" y="222869"/>
                      <a:pt x="975693" y="38514"/>
                    </a:cubicBezTo>
                    <a:lnTo>
                      <a:pt x="38514" y="682985"/>
                    </a:lnTo>
                    <a:close/>
                  </a:path>
                </a:pathLst>
              </a:custGeom>
              <a:solidFill>
                <a:srgbClr val="317D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8" name="Freeform: Shape 4527">
                <a:extLst>
                  <a:ext uri="{FF2B5EF4-FFF2-40B4-BE49-F238E27FC236}">
                    <a16:creationId xmlns:a16="http://schemas.microsoft.com/office/drawing/2014/main" id="{288F32D9-65B6-4454-AAE8-83C177FB58FB}"/>
                  </a:ext>
                </a:extLst>
              </p:cNvPr>
              <p:cNvSpPr/>
              <p:nvPr/>
            </p:nvSpPr>
            <p:spPr>
              <a:xfrm>
                <a:off x="17457527" y="10936221"/>
                <a:ext cx="717006" cy="876341"/>
              </a:xfrm>
              <a:custGeom>
                <a:avLst/>
                <a:gdLst>
                  <a:gd name="connsiteX0" fmla="*/ 757556 w 924340"/>
                  <a:gd name="connsiteY0" fmla="*/ 951668 h 1129750"/>
                  <a:gd name="connsiteX1" fmla="*/ 401171 w 924340"/>
                  <a:gd name="connsiteY1" fmla="*/ 952182 h 1129750"/>
                  <a:gd name="connsiteX2" fmla="*/ 299493 w 924340"/>
                  <a:gd name="connsiteY2" fmla="*/ 700556 h 1129750"/>
                  <a:gd name="connsiteX3" fmla="*/ 207574 w 924340"/>
                  <a:gd name="connsiteY3" fmla="*/ 465362 h 1129750"/>
                  <a:gd name="connsiteX4" fmla="*/ 273817 w 924340"/>
                  <a:gd name="connsiteY4" fmla="*/ 207574 h 1129750"/>
                  <a:gd name="connsiteX5" fmla="*/ 757556 w 924340"/>
                  <a:gd name="connsiteY5" fmla="*/ 951668 h 112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4340" h="1129750">
                    <a:moveTo>
                      <a:pt x="757556" y="951668"/>
                    </a:moveTo>
                    <a:cubicBezTo>
                      <a:pt x="757556" y="951668"/>
                      <a:pt x="494633" y="902370"/>
                      <a:pt x="401171" y="952182"/>
                    </a:cubicBezTo>
                    <a:cubicBezTo>
                      <a:pt x="401171" y="952182"/>
                      <a:pt x="491038" y="766287"/>
                      <a:pt x="299493" y="700556"/>
                    </a:cubicBezTo>
                    <a:cubicBezTo>
                      <a:pt x="299493" y="700556"/>
                      <a:pt x="419145" y="536742"/>
                      <a:pt x="207574" y="465362"/>
                    </a:cubicBezTo>
                    <a:cubicBezTo>
                      <a:pt x="207574" y="465362"/>
                      <a:pt x="340576" y="390388"/>
                      <a:pt x="273817" y="207574"/>
                    </a:cubicBezTo>
                    <a:lnTo>
                      <a:pt x="757556" y="951668"/>
                    </a:lnTo>
                    <a:close/>
                  </a:path>
                </a:pathLst>
              </a:custGeom>
              <a:solidFill>
                <a:srgbClr val="409500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9" name="Freeform: Shape 4528">
                <a:extLst>
                  <a:ext uri="{FF2B5EF4-FFF2-40B4-BE49-F238E27FC236}">
                    <a16:creationId xmlns:a16="http://schemas.microsoft.com/office/drawing/2014/main" id="{38CE272E-E032-4A7D-A0BE-9D8E86995512}"/>
                  </a:ext>
                </a:extLst>
              </p:cNvPr>
              <p:cNvSpPr/>
              <p:nvPr/>
            </p:nvSpPr>
            <p:spPr>
              <a:xfrm>
                <a:off x="17512099" y="10947773"/>
                <a:ext cx="796673" cy="836507"/>
              </a:xfrm>
              <a:custGeom>
                <a:avLst/>
                <a:gdLst>
                  <a:gd name="connsiteX0" fmla="*/ 738556 w 1027045"/>
                  <a:gd name="connsiteY0" fmla="*/ 919316 h 1078397"/>
                  <a:gd name="connsiteX1" fmla="*/ 862315 w 1027045"/>
                  <a:gd name="connsiteY1" fmla="*/ 585012 h 1078397"/>
                  <a:gd name="connsiteX2" fmla="*/ 661528 w 1027045"/>
                  <a:gd name="connsiteY2" fmla="*/ 402712 h 1078397"/>
                  <a:gd name="connsiteX3" fmla="*/ 472552 w 1027045"/>
                  <a:gd name="connsiteY3" fmla="*/ 234790 h 1078397"/>
                  <a:gd name="connsiteX4" fmla="*/ 207574 w 1027045"/>
                  <a:gd name="connsiteY4" fmla="*/ 207574 h 1078397"/>
                  <a:gd name="connsiteX5" fmla="*/ 738556 w 1027045"/>
                  <a:gd name="connsiteY5" fmla="*/ 919316 h 1078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7045" h="1078397">
                    <a:moveTo>
                      <a:pt x="738556" y="919316"/>
                    </a:moveTo>
                    <a:cubicBezTo>
                      <a:pt x="738556" y="919316"/>
                      <a:pt x="783232" y="655366"/>
                      <a:pt x="862315" y="585012"/>
                    </a:cubicBezTo>
                    <a:cubicBezTo>
                      <a:pt x="862315" y="585012"/>
                      <a:pt x="656906" y="605040"/>
                      <a:pt x="661528" y="402712"/>
                    </a:cubicBezTo>
                    <a:cubicBezTo>
                      <a:pt x="661528" y="402712"/>
                      <a:pt x="466390" y="458172"/>
                      <a:pt x="472552" y="234790"/>
                    </a:cubicBezTo>
                    <a:cubicBezTo>
                      <a:pt x="472552" y="234790"/>
                      <a:pt x="356495" y="333900"/>
                      <a:pt x="207574" y="207574"/>
                    </a:cubicBezTo>
                    <a:lnTo>
                      <a:pt x="738556" y="919316"/>
                    </a:lnTo>
                    <a:close/>
                  </a:path>
                </a:pathLst>
              </a:custGeom>
              <a:solidFill>
                <a:srgbClr val="317D01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0" name="Freeform: Shape 4529">
                <a:extLst>
                  <a:ext uri="{FF2B5EF4-FFF2-40B4-BE49-F238E27FC236}">
                    <a16:creationId xmlns:a16="http://schemas.microsoft.com/office/drawing/2014/main" id="{635B4952-7DD6-4234-9038-24EA9B6C0C1A}"/>
                  </a:ext>
                </a:extLst>
              </p:cNvPr>
              <p:cNvSpPr/>
              <p:nvPr/>
            </p:nvSpPr>
            <p:spPr>
              <a:xfrm>
                <a:off x="17944295" y="11565989"/>
                <a:ext cx="637338" cy="637338"/>
              </a:xfrm>
              <a:custGeom>
                <a:avLst/>
                <a:gdLst>
                  <a:gd name="connsiteX0" fmla="*/ 624554 w 821636"/>
                  <a:gd name="connsiteY0" fmla="*/ 416067 h 821636"/>
                  <a:gd name="connsiteX1" fmla="*/ 416064 w 821636"/>
                  <a:gd name="connsiteY1" fmla="*/ 624557 h 821636"/>
                  <a:gd name="connsiteX2" fmla="*/ 207574 w 821636"/>
                  <a:gd name="connsiteY2" fmla="*/ 416067 h 821636"/>
                  <a:gd name="connsiteX3" fmla="*/ 416064 w 821636"/>
                  <a:gd name="connsiteY3" fmla="*/ 207576 h 821636"/>
                  <a:gd name="connsiteX4" fmla="*/ 624554 w 821636"/>
                  <a:gd name="connsiteY4" fmla="*/ 416067 h 821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636" h="821636">
                    <a:moveTo>
                      <a:pt x="624554" y="416067"/>
                    </a:moveTo>
                    <a:cubicBezTo>
                      <a:pt x="624554" y="531095"/>
                      <a:pt x="531092" y="624557"/>
                      <a:pt x="416064" y="624557"/>
                    </a:cubicBezTo>
                    <a:cubicBezTo>
                      <a:pt x="301034" y="624557"/>
                      <a:pt x="207574" y="531095"/>
                      <a:pt x="207574" y="416067"/>
                    </a:cubicBezTo>
                    <a:cubicBezTo>
                      <a:pt x="207574" y="301037"/>
                      <a:pt x="301034" y="207576"/>
                      <a:pt x="416064" y="207576"/>
                    </a:cubicBezTo>
                    <a:cubicBezTo>
                      <a:pt x="531092" y="207063"/>
                      <a:pt x="624554" y="300524"/>
                      <a:pt x="624554" y="416067"/>
                    </a:cubicBezTo>
                    <a:close/>
                  </a:path>
                </a:pathLst>
              </a:custGeom>
              <a:solidFill>
                <a:srgbClr val="A30D15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1" name="Freeform: Shape 4530">
                <a:extLst>
                  <a:ext uri="{FF2B5EF4-FFF2-40B4-BE49-F238E27FC236}">
                    <a16:creationId xmlns:a16="http://schemas.microsoft.com/office/drawing/2014/main" id="{69421DEB-7B5D-4BA8-A16B-054324EC0750}"/>
                  </a:ext>
                </a:extLst>
              </p:cNvPr>
              <p:cNvSpPr/>
              <p:nvPr/>
            </p:nvSpPr>
            <p:spPr>
              <a:xfrm>
                <a:off x="17944295" y="11257280"/>
                <a:ext cx="637338" cy="637338"/>
              </a:xfrm>
              <a:custGeom>
                <a:avLst/>
                <a:gdLst>
                  <a:gd name="connsiteX0" fmla="*/ 624554 w 821636"/>
                  <a:gd name="connsiteY0" fmla="*/ 416065 h 821636"/>
                  <a:gd name="connsiteX1" fmla="*/ 416064 w 821636"/>
                  <a:gd name="connsiteY1" fmla="*/ 624555 h 821636"/>
                  <a:gd name="connsiteX2" fmla="*/ 207574 w 821636"/>
                  <a:gd name="connsiteY2" fmla="*/ 416065 h 821636"/>
                  <a:gd name="connsiteX3" fmla="*/ 416064 w 821636"/>
                  <a:gd name="connsiteY3" fmla="*/ 207574 h 821636"/>
                  <a:gd name="connsiteX4" fmla="*/ 624554 w 821636"/>
                  <a:gd name="connsiteY4" fmla="*/ 416065 h 821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636" h="821636">
                    <a:moveTo>
                      <a:pt x="624554" y="416065"/>
                    </a:moveTo>
                    <a:cubicBezTo>
                      <a:pt x="624554" y="531093"/>
                      <a:pt x="531092" y="624555"/>
                      <a:pt x="416064" y="624555"/>
                    </a:cubicBezTo>
                    <a:cubicBezTo>
                      <a:pt x="301034" y="624555"/>
                      <a:pt x="207574" y="531093"/>
                      <a:pt x="207574" y="416065"/>
                    </a:cubicBezTo>
                    <a:cubicBezTo>
                      <a:pt x="207574" y="301035"/>
                      <a:pt x="301034" y="207574"/>
                      <a:pt x="416064" y="207574"/>
                    </a:cubicBezTo>
                    <a:cubicBezTo>
                      <a:pt x="531092" y="207574"/>
                      <a:pt x="624554" y="301035"/>
                      <a:pt x="624554" y="416065"/>
                    </a:cubicBezTo>
                    <a:close/>
                  </a:path>
                </a:pathLst>
              </a:custGeom>
              <a:solidFill>
                <a:srgbClr val="A30D15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2" name="Freeform: Shape 4531">
                <a:extLst>
                  <a:ext uri="{FF2B5EF4-FFF2-40B4-BE49-F238E27FC236}">
                    <a16:creationId xmlns:a16="http://schemas.microsoft.com/office/drawing/2014/main" id="{6AFD5CDA-7ACA-47A4-AA07-E326C011711E}"/>
                  </a:ext>
                </a:extLst>
              </p:cNvPr>
              <p:cNvSpPr/>
              <p:nvPr/>
            </p:nvSpPr>
            <p:spPr>
              <a:xfrm>
                <a:off x="17681393" y="11414622"/>
                <a:ext cx="637338" cy="637338"/>
              </a:xfrm>
              <a:custGeom>
                <a:avLst/>
                <a:gdLst>
                  <a:gd name="connsiteX0" fmla="*/ 624554 w 821636"/>
                  <a:gd name="connsiteY0" fmla="*/ 416066 h 821636"/>
                  <a:gd name="connsiteX1" fmla="*/ 416064 w 821636"/>
                  <a:gd name="connsiteY1" fmla="*/ 624556 h 821636"/>
                  <a:gd name="connsiteX2" fmla="*/ 207574 w 821636"/>
                  <a:gd name="connsiteY2" fmla="*/ 416066 h 821636"/>
                  <a:gd name="connsiteX3" fmla="*/ 416064 w 821636"/>
                  <a:gd name="connsiteY3" fmla="*/ 207576 h 821636"/>
                  <a:gd name="connsiteX4" fmla="*/ 624554 w 821636"/>
                  <a:gd name="connsiteY4" fmla="*/ 416066 h 821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636" h="821636">
                    <a:moveTo>
                      <a:pt x="624554" y="416066"/>
                    </a:moveTo>
                    <a:cubicBezTo>
                      <a:pt x="624554" y="531095"/>
                      <a:pt x="531092" y="624556"/>
                      <a:pt x="416064" y="624556"/>
                    </a:cubicBezTo>
                    <a:cubicBezTo>
                      <a:pt x="301035" y="624556"/>
                      <a:pt x="207574" y="531095"/>
                      <a:pt x="207574" y="416066"/>
                    </a:cubicBezTo>
                    <a:cubicBezTo>
                      <a:pt x="207574" y="301037"/>
                      <a:pt x="301035" y="207576"/>
                      <a:pt x="416064" y="207576"/>
                    </a:cubicBezTo>
                    <a:cubicBezTo>
                      <a:pt x="531092" y="207062"/>
                      <a:pt x="624554" y="300523"/>
                      <a:pt x="624554" y="416066"/>
                    </a:cubicBezTo>
                    <a:close/>
                  </a:path>
                </a:pathLst>
              </a:custGeom>
              <a:solidFill>
                <a:srgbClr val="A30D15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0AF30E-E704-4477-AE71-DEE777A57AE5}"/>
                </a:ext>
              </a:extLst>
            </p:cNvPr>
            <p:cNvGrpSpPr/>
            <p:nvPr/>
          </p:nvGrpSpPr>
          <p:grpSpPr>
            <a:xfrm>
              <a:off x="17042430" y="3065841"/>
              <a:ext cx="1839919" cy="2144494"/>
              <a:chOff x="17040282" y="3065486"/>
              <a:chExt cx="1839706" cy="2144246"/>
            </a:xfrm>
          </p:grpSpPr>
          <p:sp>
            <p:nvSpPr>
              <p:cNvPr id="4533" name="Freeform: Shape 4532">
                <a:extLst>
                  <a:ext uri="{FF2B5EF4-FFF2-40B4-BE49-F238E27FC236}">
                    <a16:creationId xmlns:a16="http://schemas.microsoft.com/office/drawing/2014/main" id="{BA1BCDB3-5A2C-46C8-997F-4DD289F00F59}"/>
                  </a:ext>
                </a:extLst>
              </p:cNvPr>
              <p:cNvSpPr/>
              <p:nvPr/>
            </p:nvSpPr>
            <p:spPr>
              <a:xfrm>
                <a:off x="17580214" y="3874508"/>
                <a:ext cx="717006" cy="995842"/>
              </a:xfrm>
              <a:custGeom>
                <a:avLst/>
                <a:gdLst>
                  <a:gd name="connsiteX0" fmla="*/ 479228 w 924340"/>
                  <a:gd name="connsiteY0" fmla="*/ 287170 h 1283806"/>
                  <a:gd name="connsiteX1" fmla="*/ 207574 w 924340"/>
                  <a:gd name="connsiteY1" fmla="*/ 517228 h 1283806"/>
                  <a:gd name="connsiteX2" fmla="*/ 207574 w 924340"/>
                  <a:gd name="connsiteY2" fmla="*/ 855126 h 1283806"/>
                  <a:gd name="connsiteX3" fmla="*/ 250197 w 924340"/>
                  <a:gd name="connsiteY3" fmla="*/ 1093401 h 1283806"/>
                  <a:gd name="connsiteX4" fmla="*/ 371902 w 924340"/>
                  <a:gd name="connsiteY4" fmla="*/ 1032291 h 1283806"/>
                  <a:gd name="connsiteX5" fmla="*/ 371902 w 924340"/>
                  <a:gd name="connsiteY5" fmla="*/ 1032291 h 1283806"/>
                  <a:gd name="connsiteX6" fmla="*/ 606580 w 924340"/>
                  <a:gd name="connsiteY6" fmla="*/ 913154 h 1283806"/>
                  <a:gd name="connsiteX7" fmla="*/ 751394 w 924340"/>
                  <a:gd name="connsiteY7" fmla="*/ 635338 h 1283806"/>
                  <a:gd name="connsiteX8" fmla="*/ 751394 w 924340"/>
                  <a:gd name="connsiteY8" fmla="*/ 519282 h 1283806"/>
                  <a:gd name="connsiteX9" fmla="*/ 751394 w 924340"/>
                  <a:gd name="connsiteY9" fmla="*/ 440200 h 1283806"/>
                  <a:gd name="connsiteX10" fmla="*/ 751394 w 924340"/>
                  <a:gd name="connsiteY10" fmla="*/ 207574 h 1283806"/>
                  <a:gd name="connsiteX11" fmla="*/ 479228 w 924340"/>
                  <a:gd name="connsiteY11" fmla="*/ 287170 h 128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4340" h="1283806">
                    <a:moveTo>
                      <a:pt x="479228" y="287170"/>
                    </a:moveTo>
                    <a:lnTo>
                      <a:pt x="207574" y="517228"/>
                    </a:lnTo>
                    <a:lnTo>
                      <a:pt x="207574" y="855126"/>
                    </a:lnTo>
                    <a:lnTo>
                      <a:pt x="250197" y="1093401"/>
                    </a:lnTo>
                    <a:lnTo>
                      <a:pt x="371902" y="1032291"/>
                    </a:lnTo>
                    <a:cubicBezTo>
                      <a:pt x="371902" y="1032291"/>
                      <a:pt x="371902" y="1032291"/>
                      <a:pt x="371902" y="1032291"/>
                    </a:cubicBezTo>
                    <a:cubicBezTo>
                      <a:pt x="501309" y="967074"/>
                      <a:pt x="606580" y="913154"/>
                      <a:pt x="606580" y="913154"/>
                    </a:cubicBezTo>
                    <a:cubicBezTo>
                      <a:pt x="606580" y="913154"/>
                      <a:pt x="751394" y="874126"/>
                      <a:pt x="751394" y="635338"/>
                    </a:cubicBezTo>
                    <a:cubicBezTo>
                      <a:pt x="751394" y="604527"/>
                      <a:pt x="751394" y="564986"/>
                      <a:pt x="751394" y="519282"/>
                    </a:cubicBezTo>
                    <a:lnTo>
                      <a:pt x="751394" y="440200"/>
                    </a:lnTo>
                    <a:lnTo>
                      <a:pt x="751394" y="207574"/>
                    </a:lnTo>
                    <a:lnTo>
                      <a:pt x="479228" y="287170"/>
                    </a:lnTo>
                    <a:close/>
                  </a:path>
                </a:pathLst>
              </a:custGeom>
              <a:solidFill>
                <a:srgbClr val="750C0C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4" name="Freeform: Shape 4533">
                <a:extLst>
                  <a:ext uri="{FF2B5EF4-FFF2-40B4-BE49-F238E27FC236}">
                    <a16:creationId xmlns:a16="http://schemas.microsoft.com/office/drawing/2014/main" id="{EE146D6B-7B1A-47F2-8982-6F6F477E7525}"/>
                  </a:ext>
                </a:extLst>
              </p:cNvPr>
              <p:cNvSpPr/>
              <p:nvPr/>
            </p:nvSpPr>
            <p:spPr>
              <a:xfrm>
                <a:off x="17297395" y="3065486"/>
                <a:ext cx="1075509" cy="637338"/>
              </a:xfrm>
              <a:custGeom>
                <a:avLst/>
                <a:gdLst>
                  <a:gd name="connsiteX0" fmla="*/ 1126779 w 1386511"/>
                  <a:gd name="connsiteY0" fmla="*/ 630203 h 821636"/>
                  <a:gd name="connsiteX1" fmla="*/ 302576 w 1386511"/>
                  <a:gd name="connsiteY1" fmla="*/ 630203 h 821636"/>
                  <a:gd name="connsiteX2" fmla="*/ 207574 w 1386511"/>
                  <a:gd name="connsiteY2" fmla="*/ 535201 h 821636"/>
                  <a:gd name="connsiteX3" fmla="*/ 207574 w 1386511"/>
                  <a:gd name="connsiteY3" fmla="*/ 302575 h 821636"/>
                  <a:gd name="connsiteX4" fmla="*/ 302576 w 1386511"/>
                  <a:gd name="connsiteY4" fmla="*/ 207574 h 821636"/>
                  <a:gd name="connsiteX5" fmla="*/ 1126779 w 1386511"/>
                  <a:gd name="connsiteY5" fmla="*/ 207574 h 821636"/>
                  <a:gd name="connsiteX6" fmla="*/ 1221781 w 1386511"/>
                  <a:gd name="connsiteY6" fmla="*/ 302575 h 821636"/>
                  <a:gd name="connsiteX7" fmla="*/ 1221781 w 1386511"/>
                  <a:gd name="connsiteY7" fmla="*/ 535201 h 821636"/>
                  <a:gd name="connsiteX8" fmla="*/ 1126779 w 1386511"/>
                  <a:gd name="connsiteY8" fmla="*/ 630203 h 821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6511" h="821636">
                    <a:moveTo>
                      <a:pt x="1126779" y="630203"/>
                    </a:moveTo>
                    <a:lnTo>
                      <a:pt x="302576" y="630203"/>
                    </a:lnTo>
                    <a:cubicBezTo>
                      <a:pt x="250197" y="630203"/>
                      <a:pt x="207574" y="587581"/>
                      <a:pt x="207574" y="535201"/>
                    </a:cubicBezTo>
                    <a:lnTo>
                      <a:pt x="207574" y="302575"/>
                    </a:lnTo>
                    <a:cubicBezTo>
                      <a:pt x="207574" y="250196"/>
                      <a:pt x="250197" y="207574"/>
                      <a:pt x="302576" y="207574"/>
                    </a:cubicBezTo>
                    <a:lnTo>
                      <a:pt x="1126779" y="207574"/>
                    </a:lnTo>
                    <a:cubicBezTo>
                      <a:pt x="1179159" y="207574"/>
                      <a:pt x="1221781" y="250196"/>
                      <a:pt x="1221781" y="302575"/>
                    </a:cubicBezTo>
                    <a:lnTo>
                      <a:pt x="1221781" y="535201"/>
                    </a:lnTo>
                    <a:cubicBezTo>
                      <a:pt x="1221781" y="587581"/>
                      <a:pt x="1179159" y="630203"/>
                      <a:pt x="1126779" y="630203"/>
                    </a:cubicBezTo>
                    <a:close/>
                  </a:path>
                </a:pathLst>
              </a:custGeom>
              <a:solidFill>
                <a:srgbClr val="939598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5" name="Freeform: Shape 4534">
                <a:extLst>
                  <a:ext uri="{FF2B5EF4-FFF2-40B4-BE49-F238E27FC236}">
                    <a16:creationId xmlns:a16="http://schemas.microsoft.com/office/drawing/2014/main" id="{703A1400-DE78-45DD-9DCE-F9DC0EC5C998}"/>
                  </a:ext>
                </a:extLst>
              </p:cNvPr>
              <p:cNvSpPr/>
              <p:nvPr/>
            </p:nvSpPr>
            <p:spPr>
              <a:xfrm>
                <a:off x="17040282" y="3356272"/>
                <a:ext cx="1274678" cy="1633180"/>
              </a:xfrm>
              <a:custGeom>
                <a:avLst/>
                <a:gdLst>
                  <a:gd name="connsiteX0" fmla="*/ 672038 w 1643272"/>
                  <a:gd name="connsiteY0" fmla="*/ 207574 h 2105443"/>
                  <a:gd name="connsiteX1" fmla="*/ 632497 w 1643272"/>
                  <a:gd name="connsiteY1" fmla="*/ 247115 h 2105443"/>
                  <a:gd name="connsiteX2" fmla="*/ 632497 w 1643272"/>
                  <a:gd name="connsiteY2" fmla="*/ 689258 h 2105443"/>
                  <a:gd name="connsiteX3" fmla="*/ 526712 w 1643272"/>
                  <a:gd name="connsiteY3" fmla="*/ 1197132 h 2105443"/>
                  <a:gd name="connsiteX4" fmla="*/ 306410 w 1643272"/>
                  <a:gd name="connsiteY4" fmla="*/ 1366595 h 2105443"/>
                  <a:gd name="connsiteX5" fmla="*/ 216031 w 1643272"/>
                  <a:gd name="connsiteY5" fmla="*/ 1671113 h 2105443"/>
                  <a:gd name="connsiteX6" fmla="*/ 632497 w 1643272"/>
                  <a:gd name="connsiteY6" fmla="*/ 1914010 h 2105443"/>
                  <a:gd name="connsiteX7" fmla="*/ 1010451 w 1643272"/>
                  <a:gd name="connsiteY7" fmla="*/ 1729655 h 2105443"/>
                  <a:gd name="connsiteX8" fmla="*/ 1030991 w 1643272"/>
                  <a:gd name="connsiteY8" fmla="*/ 1684979 h 2105443"/>
                  <a:gd name="connsiteX9" fmla="*/ 1018666 w 1643272"/>
                  <a:gd name="connsiteY9" fmla="*/ 1574058 h 2105443"/>
                  <a:gd name="connsiteX10" fmla="*/ 1416646 w 1643272"/>
                  <a:gd name="connsiteY10" fmla="*/ 1082616 h 2105443"/>
                  <a:gd name="connsiteX11" fmla="*/ 1447458 w 1643272"/>
                  <a:gd name="connsiteY11" fmla="*/ 1044102 h 2105443"/>
                  <a:gd name="connsiteX12" fmla="*/ 1447458 w 1643272"/>
                  <a:gd name="connsiteY12" fmla="*/ 296413 h 2105443"/>
                  <a:gd name="connsiteX13" fmla="*/ 1447458 w 1643272"/>
                  <a:gd name="connsiteY13" fmla="*/ 247115 h 2105443"/>
                  <a:gd name="connsiteX14" fmla="*/ 1407917 w 1643272"/>
                  <a:gd name="connsiteY14" fmla="*/ 207574 h 2105443"/>
                  <a:gd name="connsiteX15" fmla="*/ 672038 w 1643272"/>
                  <a:gd name="connsiteY15" fmla="*/ 207574 h 2105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43272" h="2105443">
                    <a:moveTo>
                      <a:pt x="672038" y="207574"/>
                    </a:moveTo>
                    <a:cubicBezTo>
                      <a:pt x="650471" y="207574"/>
                      <a:pt x="632497" y="225033"/>
                      <a:pt x="632497" y="247115"/>
                    </a:cubicBezTo>
                    <a:lnTo>
                      <a:pt x="632497" y="689258"/>
                    </a:lnTo>
                    <a:cubicBezTo>
                      <a:pt x="632497" y="856666"/>
                      <a:pt x="657147" y="1067211"/>
                      <a:pt x="526712" y="1197132"/>
                    </a:cubicBezTo>
                    <a:cubicBezTo>
                      <a:pt x="459440" y="1263890"/>
                      <a:pt x="371114" y="1293161"/>
                      <a:pt x="306410" y="1366595"/>
                    </a:cubicBezTo>
                    <a:cubicBezTo>
                      <a:pt x="231436" y="1450812"/>
                      <a:pt x="188300" y="1558138"/>
                      <a:pt x="216031" y="1671113"/>
                    </a:cubicBezTo>
                    <a:cubicBezTo>
                      <a:pt x="276626" y="1916577"/>
                      <a:pt x="499495" y="1972038"/>
                      <a:pt x="632497" y="1914010"/>
                    </a:cubicBezTo>
                    <a:cubicBezTo>
                      <a:pt x="697714" y="1885253"/>
                      <a:pt x="861528" y="1804630"/>
                      <a:pt x="1010451" y="1729655"/>
                    </a:cubicBezTo>
                    <a:cubicBezTo>
                      <a:pt x="1026882" y="1721439"/>
                      <a:pt x="1035099" y="1702952"/>
                      <a:pt x="1030991" y="1684979"/>
                    </a:cubicBezTo>
                    <a:cubicBezTo>
                      <a:pt x="1022775" y="1649032"/>
                      <a:pt x="1018666" y="1612058"/>
                      <a:pt x="1018666" y="1574058"/>
                    </a:cubicBezTo>
                    <a:cubicBezTo>
                      <a:pt x="1018666" y="1332189"/>
                      <a:pt x="1189156" y="1130888"/>
                      <a:pt x="1416646" y="1082616"/>
                    </a:cubicBezTo>
                    <a:cubicBezTo>
                      <a:pt x="1434619" y="1079022"/>
                      <a:pt x="1447458" y="1062589"/>
                      <a:pt x="1447458" y="1044102"/>
                    </a:cubicBezTo>
                    <a:lnTo>
                      <a:pt x="1447458" y="296413"/>
                    </a:lnTo>
                    <a:lnTo>
                      <a:pt x="1447458" y="247115"/>
                    </a:lnTo>
                    <a:cubicBezTo>
                      <a:pt x="1447458" y="225547"/>
                      <a:pt x="1429998" y="207574"/>
                      <a:pt x="1407917" y="207574"/>
                    </a:cubicBezTo>
                    <a:lnTo>
                      <a:pt x="672038" y="207574"/>
                    </a:lnTo>
                    <a:close/>
                  </a:path>
                </a:pathLst>
              </a:custGeom>
              <a:solidFill>
                <a:srgbClr val="E73334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6" name="Freeform: Shape 4535">
                <a:extLst>
                  <a:ext uri="{FF2B5EF4-FFF2-40B4-BE49-F238E27FC236}">
                    <a16:creationId xmlns:a16="http://schemas.microsoft.com/office/drawing/2014/main" id="{EA875031-E012-4F5E-A3F3-5065F4328643}"/>
                  </a:ext>
                </a:extLst>
              </p:cNvPr>
              <p:cNvSpPr/>
              <p:nvPr/>
            </p:nvSpPr>
            <p:spPr>
              <a:xfrm>
                <a:off x="17527322" y="3598540"/>
                <a:ext cx="119501" cy="119501"/>
              </a:xfrm>
              <a:custGeom>
                <a:avLst/>
                <a:gdLst>
                  <a:gd name="connsiteX0" fmla="*/ 146354 w 154056"/>
                  <a:gd name="connsiteY0" fmla="*/ 92442 h 154056"/>
                  <a:gd name="connsiteX1" fmla="*/ 92433 w 154056"/>
                  <a:gd name="connsiteY1" fmla="*/ 146362 h 154056"/>
                  <a:gd name="connsiteX2" fmla="*/ 38514 w 154056"/>
                  <a:gd name="connsiteY2" fmla="*/ 92442 h 154056"/>
                  <a:gd name="connsiteX3" fmla="*/ 92433 w 154056"/>
                  <a:gd name="connsiteY3" fmla="*/ 38522 h 154056"/>
                  <a:gd name="connsiteX4" fmla="*/ 146354 w 154056"/>
                  <a:gd name="connsiteY4" fmla="*/ 92442 h 15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56" h="154056">
                    <a:moveTo>
                      <a:pt x="146354" y="92442"/>
                    </a:moveTo>
                    <a:cubicBezTo>
                      <a:pt x="146354" y="122226"/>
                      <a:pt x="122219" y="146362"/>
                      <a:pt x="92433" y="146362"/>
                    </a:cubicBezTo>
                    <a:cubicBezTo>
                      <a:pt x="62650" y="146362"/>
                      <a:pt x="38514" y="122226"/>
                      <a:pt x="38514" y="92442"/>
                    </a:cubicBezTo>
                    <a:cubicBezTo>
                      <a:pt x="38514" y="62658"/>
                      <a:pt x="62650" y="38522"/>
                      <a:pt x="92433" y="38522"/>
                    </a:cubicBezTo>
                    <a:cubicBezTo>
                      <a:pt x="122219" y="38009"/>
                      <a:pt x="146354" y="62144"/>
                      <a:pt x="146354" y="92442"/>
                    </a:cubicBezTo>
                    <a:close/>
                  </a:path>
                </a:pathLst>
              </a:custGeom>
              <a:solidFill>
                <a:srgbClr val="750C0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7" name="Freeform: Shape 4536">
                <a:extLst>
                  <a:ext uri="{FF2B5EF4-FFF2-40B4-BE49-F238E27FC236}">
                    <a16:creationId xmlns:a16="http://schemas.microsoft.com/office/drawing/2014/main" id="{A65E1D31-750D-4395-BFA3-E49ED51BE224}"/>
                  </a:ext>
                </a:extLst>
              </p:cNvPr>
              <p:cNvSpPr/>
              <p:nvPr/>
            </p:nvSpPr>
            <p:spPr>
              <a:xfrm>
                <a:off x="17691038" y="3598546"/>
                <a:ext cx="119501" cy="119501"/>
              </a:xfrm>
              <a:custGeom>
                <a:avLst/>
                <a:gdLst>
                  <a:gd name="connsiteX0" fmla="*/ 146354 w 154056"/>
                  <a:gd name="connsiteY0" fmla="*/ 92434 h 154056"/>
                  <a:gd name="connsiteX1" fmla="*/ 92434 w 154056"/>
                  <a:gd name="connsiteY1" fmla="*/ 146354 h 154056"/>
                  <a:gd name="connsiteX2" fmla="*/ 38515 w 154056"/>
                  <a:gd name="connsiteY2" fmla="*/ 92434 h 154056"/>
                  <a:gd name="connsiteX3" fmla="*/ 92434 w 154056"/>
                  <a:gd name="connsiteY3" fmla="*/ 38514 h 154056"/>
                  <a:gd name="connsiteX4" fmla="*/ 146354 w 154056"/>
                  <a:gd name="connsiteY4" fmla="*/ 92434 h 15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56" h="154056">
                    <a:moveTo>
                      <a:pt x="146354" y="92434"/>
                    </a:moveTo>
                    <a:cubicBezTo>
                      <a:pt x="146354" y="122213"/>
                      <a:pt x="122213" y="146354"/>
                      <a:pt x="92434" y="146354"/>
                    </a:cubicBezTo>
                    <a:cubicBezTo>
                      <a:pt x="62655" y="146354"/>
                      <a:pt x="38515" y="122213"/>
                      <a:pt x="38515" y="92434"/>
                    </a:cubicBezTo>
                    <a:cubicBezTo>
                      <a:pt x="38515" y="62655"/>
                      <a:pt x="62655" y="38514"/>
                      <a:pt x="92434" y="38514"/>
                    </a:cubicBezTo>
                    <a:cubicBezTo>
                      <a:pt x="122213" y="38514"/>
                      <a:pt x="146354" y="62655"/>
                      <a:pt x="146354" y="92434"/>
                    </a:cubicBezTo>
                    <a:close/>
                  </a:path>
                </a:pathLst>
              </a:custGeom>
              <a:solidFill>
                <a:srgbClr val="750C0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8" name="Freeform: Shape 4537">
                <a:extLst>
                  <a:ext uri="{FF2B5EF4-FFF2-40B4-BE49-F238E27FC236}">
                    <a16:creationId xmlns:a16="http://schemas.microsoft.com/office/drawing/2014/main" id="{2FD0E45C-3232-4CB9-AA67-15B612453BB8}"/>
                  </a:ext>
                </a:extLst>
              </p:cNvPr>
              <p:cNvSpPr/>
              <p:nvPr/>
            </p:nvSpPr>
            <p:spPr>
              <a:xfrm>
                <a:off x="17855153" y="3598546"/>
                <a:ext cx="119501" cy="119501"/>
              </a:xfrm>
              <a:custGeom>
                <a:avLst/>
                <a:gdLst>
                  <a:gd name="connsiteX0" fmla="*/ 146353 w 154056"/>
                  <a:gd name="connsiteY0" fmla="*/ 92434 h 154056"/>
                  <a:gd name="connsiteX1" fmla="*/ 92433 w 154056"/>
                  <a:gd name="connsiteY1" fmla="*/ 146354 h 154056"/>
                  <a:gd name="connsiteX2" fmla="*/ 38514 w 154056"/>
                  <a:gd name="connsiteY2" fmla="*/ 92434 h 154056"/>
                  <a:gd name="connsiteX3" fmla="*/ 92433 w 154056"/>
                  <a:gd name="connsiteY3" fmla="*/ 38514 h 154056"/>
                  <a:gd name="connsiteX4" fmla="*/ 146353 w 154056"/>
                  <a:gd name="connsiteY4" fmla="*/ 92434 h 15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56" h="154056">
                    <a:moveTo>
                      <a:pt x="146353" y="92434"/>
                    </a:moveTo>
                    <a:cubicBezTo>
                      <a:pt x="146353" y="122218"/>
                      <a:pt x="122217" y="146354"/>
                      <a:pt x="92433" y="146354"/>
                    </a:cubicBezTo>
                    <a:cubicBezTo>
                      <a:pt x="62650" y="146354"/>
                      <a:pt x="38514" y="122218"/>
                      <a:pt x="38514" y="92434"/>
                    </a:cubicBezTo>
                    <a:cubicBezTo>
                      <a:pt x="38514" y="62650"/>
                      <a:pt x="62650" y="38514"/>
                      <a:pt x="92433" y="38514"/>
                    </a:cubicBezTo>
                    <a:cubicBezTo>
                      <a:pt x="122217" y="38514"/>
                      <a:pt x="146353" y="62136"/>
                      <a:pt x="146353" y="92434"/>
                    </a:cubicBezTo>
                    <a:close/>
                  </a:path>
                </a:pathLst>
              </a:custGeom>
              <a:solidFill>
                <a:srgbClr val="750C0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9" name="Freeform: Shape 4538">
                <a:extLst>
                  <a:ext uri="{FF2B5EF4-FFF2-40B4-BE49-F238E27FC236}">
                    <a16:creationId xmlns:a16="http://schemas.microsoft.com/office/drawing/2014/main" id="{8AE1E5A1-7C95-45C7-B478-FE9153608ABE}"/>
                  </a:ext>
                </a:extLst>
              </p:cNvPr>
              <p:cNvSpPr/>
              <p:nvPr/>
            </p:nvSpPr>
            <p:spPr>
              <a:xfrm>
                <a:off x="18019267" y="3598540"/>
                <a:ext cx="119501" cy="119501"/>
              </a:xfrm>
              <a:custGeom>
                <a:avLst/>
                <a:gdLst>
                  <a:gd name="connsiteX0" fmla="*/ 146354 w 154056"/>
                  <a:gd name="connsiteY0" fmla="*/ 92442 h 154056"/>
                  <a:gd name="connsiteX1" fmla="*/ 92433 w 154056"/>
                  <a:gd name="connsiteY1" fmla="*/ 146362 h 154056"/>
                  <a:gd name="connsiteX2" fmla="*/ 38514 w 154056"/>
                  <a:gd name="connsiteY2" fmla="*/ 92442 h 154056"/>
                  <a:gd name="connsiteX3" fmla="*/ 92433 w 154056"/>
                  <a:gd name="connsiteY3" fmla="*/ 38522 h 154056"/>
                  <a:gd name="connsiteX4" fmla="*/ 146354 w 154056"/>
                  <a:gd name="connsiteY4" fmla="*/ 92442 h 15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56" h="154056">
                    <a:moveTo>
                      <a:pt x="146354" y="92442"/>
                    </a:moveTo>
                    <a:cubicBezTo>
                      <a:pt x="146354" y="122226"/>
                      <a:pt x="122219" y="146362"/>
                      <a:pt x="92433" y="146362"/>
                    </a:cubicBezTo>
                    <a:cubicBezTo>
                      <a:pt x="62650" y="146362"/>
                      <a:pt x="38514" y="122226"/>
                      <a:pt x="38514" y="92442"/>
                    </a:cubicBezTo>
                    <a:cubicBezTo>
                      <a:pt x="38514" y="62658"/>
                      <a:pt x="62650" y="38522"/>
                      <a:pt x="92433" y="38522"/>
                    </a:cubicBezTo>
                    <a:cubicBezTo>
                      <a:pt x="121705" y="38009"/>
                      <a:pt x="146354" y="62144"/>
                      <a:pt x="146354" y="92442"/>
                    </a:cubicBezTo>
                    <a:close/>
                  </a:path>
                </a:pathLst>
              </a:custGeom>
              <a:solidFill>
                <a:srgbClr val="750C0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0" name="Freeform: Shape 4539">
                <a:extLst>
                  <a:ext uri="{FF2B5EF4-FFF2-40B4-BE49-F238E27FC236}">
                    <a16:creationId xmlns:a16="http://schemas.microsoft.com/office/drawing/2014/main" id="{EF5D2610-F5EB-4C33-ACBF-4C593C22C9B0}"/>
                  </a:ext>
                </a:extLst>
              </p:cNvPr>
              <p:cNvSpPr/>
              <p:nvPr/>
            </p:nvSpPr>
            <p:spPr>
              <a:xfrm>
                <a:off x="17457278" y="3661945"/>
                <a:ext cx="796673" cy="358503"/>
              </a:xfrm>
              <a:custGeom>
                <a:avLst/>
                <a:gdLst>
                  <a:gd name="connsiteX0" fmla="*/ 876501 w 1027045"/>
                  <a:gd name="connsiteY0" fmla="*/ 343465 h 462170"/>
                  <a:gd name="connsiteX1" fmla="*/ 816419 w 1027045"/>
                  <a:gd name="connsiteY1" fmla="*/ 159624 h 462170"/>
                  <a:gd name="connsiteX2" fmla="*/ 698823 w 1027045"/>
                  <a:gd name="connsiteY2" fmla="*/ 332681 h 462170"/>
                  <a:gd name="connsiteX3" fmla="*/ 606902 w 1027045"/>
                  <a:gd name="connsiteY3" fmla="*/ 162705 h 462170"/>
                  <a:gd name="connsiteX4" fmla="*/ 510874 w 1027045"/>
                  <a:gd name="connsiteY4" fmla="*/ 334735 h 462170"/>
                  <a:gd name="connsiteX5" fmla="*/ 436412 w 1027045"/>
                  <a:gd name="connsiteY5" fmla="*/ 190949 h 462170"/>
                  <a:gd name="connsiteX6" fmla="*/ 346033 w 1027045"/>
                  <a:gd name="connsiteY6" fmla="*/ 336789 h 462170"/>
                  <a:gd name="connsiteX7" fmla="*/ 275167 w 1027045"/>
                  <a:gd name="connsiteY7" fmla="*/ 169895 h 462170"/>
                  <a:gd name="connsiteX8" fmla="*/ 159624 w 1027045"/>
                  <a:gd name="connsiteY8" fmla="*/ 328573 h 46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7045" h="462170">
                    <a:moveTo>
                      <a:pt x="876501" y="343465"/>
                    </a:moveTo>
                    <a:lnTo>
                      <a:pt x="816419" y="159624"/>
                    </a:lnTo>
                    <a:lnTo>
                      <a:pt x="698823" y="332681"/>
                    </a:lnTo>
                    <a:lnTo>
                      <a:pt x="606902" y="162705"/>
                    </a:lnTo>
                    <a:lnTo>
                      <a:pt x="510874" y="334735"/>
                    </a:lnTo>
                    <a:lnTo>
                      <a:pt x="436412" y="190949"/>
                    </a:lnTo>
                    <a:lnTo>
                      <a:pt x="346033" y="336789"/>
                    </a:lnTo>
                    <a:lnTo>
                      <a:pt x="275167" y="169895"/>
                    </a:lnTo>
                    <a:lnTo>
                      <a:pt x="159624" y="328573"/>
                    </a:lnTo>
                  </a:path>
                </a:pathLst>
              </a:custGeom>
              <a:noFill/>
              <a:ln w="39477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1" name="Freeform: Shape 4540">
                <a:extLst>
                  <a:ext uri="{FF2B5EF4-FFF2-40B4-BE49-F238E27FC236}">
                    <a16:creationId xmlns:a16="http://schemas.microsoft.com/office/drawing/2014/main" id="{02EAB8A7-75E7-4B1C-9A40-D758DBD7F70E}"/>
                  </a:ext>
                </a:extLst>
              </p:cNvPr>
              <p:cNvSpPr/>
              <p:nvPr/>
            </p:nvSpPr>
            <p:spPr>
              <a:xfrm>
                <a:off x="17203388" y="3393318"/>
                <a:ext cx="637338" cy="1195010"/>
              </a:xfrm>
              <a:custGeom>
                <a:avLst/>
                <a:gdLst>
                  <a:gd name="connsiteX0" fmla="*/ 207574 w 821636"/>
                  <a:gd name="connsiteY0" fmla="*/ 1354270 h 1540568"/>
                  <a:gd name="connsiteX1" fmla="*/ 419145 w 821636"/>
                  <a:gd name="connsiteY1" fmla="*/ 1153483 h 1540568"/>
                  <a:gd name="connsiteX2" fmla="*/ 473064 w 821636"/>
                  <a:gd name="connsiteY2" fmla="*/ 383198 h 1540568"/>
                  <a:gd name="connsiteX3" fmla="*/ 480254 w 821636"/>
                  <a:gd name="connsiteY3" fmla="*/ 207574 h 1540568"/>
                  <a:gd name="connsiteX4" fmla="*/ 630202 w 821636"/>
                  <a:gd name="connsiteY4" fmla="*/ 207574 h 1540568"/>
                  <a:gd name="connsiteX5" fmla="*/ 207574 w 821636"/>
                  <a:gd name="connsiteY5" fmla="*/ 1354270 h 154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1636" h="1540568">
                    <a:moveTo>
                      <a:pt x="207574" y="1354270"/>
                    </a:moveTo>
                    <a:cubicBezTo>
                      <a:pt x="207574" y="1354270"/>
                      <a:pt x="329278" y="1306512"/>
                      <a:pt x="419145" y="1153483"/>
                    </a:cubicBezTo>
                    <a:cubicBezTo>
                      <a:pt x="509011" y="1000453"/>
                      <a:pt x="473064" y="383198"/>
                      <a:pt x="473064" y="383198"/>
                    </a:cubicBezTo>
                    <a:lnTo>
                      <a:pt x="480254" y="207574"/>
                    </a:lnTo>
                    <a:lnTo>
                      <a:pt x="630202" y="207574"/>
                    </a:lnTo>
                    <a:cubicBezTo>
                      <a:pt x="630202" y="207574"/>
                      <a:pt x="757042" y="1380460"/>
                      <a:pt x="207574" y="135427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2" name="Freeform: Shape 4541">
                <a:extLst>
                  <a:ext uri="{FF2B5EF4-FFF2-40B4-BE49-F238E27FC236}">
                    <a16:creationId xmlns:a16="http://schemas.microsoft.com/office/drawing/2014/main" id="{34757212-A157-4BFF-8252-6986BA6A0319}"/>
                  </a:ext>
                </a:extLst>
              </p:cNvPr>
              <p:cNvSpPr/>
              <p:nvPr/>
            </p:nvSpPr>
            <p:spPr>
              <a:xfrm>
                <a:off x="17369760" y="3115573"/>
                <a:ext cx="557671" cy="478004"/>
              </a:xfrm>
              <a:custGeom>
                <a:avLst/>
                <a:gdLst>
                  <a:gd name="connsiteX0" fmla="*/ 241124 w 718931"/>
                  <a:gd name="connsiteY0" fmla="*/ 216950 h 616227"/>
                  <a:gd name="connsiteX1" fmla="*/ 210312 w 718931"/>
                  <a:gd name="connsiteY1" fmla="*/ 301682 h 616227"/>
                  <a:gd name="connsiteX2" fmla="*/ 210312 w 718931"/>
                  <a:gd name="connsiteY2" fmla="*/ 454711 h 616227"/>
                  <a:gd name="connsiteX3" fmla="*/ 428047 w 718931"/>
                  <a:gd name="connsiteY3" fmla="*/ 454711 h 616227"/>
                  <a:gd name="connsiteX4" fmla="*/ 560535 w 718931"/>
                  <a:gd name="connsiteY4" fmla="*/ 280114 h 616227"/>
                  <a:gd name="connsiteX5" fmla="*/ 531264 w 718931"/>
                  <a:gd name="connsiteY5" fmla="*/ 216437 h 616227"/>
                  <a:gd name="connsiteX6" fmla="*/ 241124 w 718931"/>
                  <a:gd name="connsiteY6" fmla="*/ 216950 h 61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8931" h="616227">
                    <a:moveTo>
                      <a:pt x="241124" y="216950"/>
                    </a:moveTo>
                    <a:cubicBezTo>
                      <a:pt x="241124" y="216950"/>
                      <a:pt x="216988" y="211815"/>
                      <a:pt x="210312" y="301682"/>
                    </a:cubicBezTo>
                    <a:cubicBezTo>
                      <a:pt x="204150" y="391548"/>
                      <a:pt x="210312" y="454711"/>
                      <a:pt x="210312" y="454711"/>
                    </a:cubicBezTo>
                    <a:cubicBezTo>
                      <a:pt x="210312" y="454711"/>
                      <a:pt x="335100" y="443927"/>
                      <a:pt x="428047" y="454711"/>
                    </a:cubicBezTo>
                    <a:cubicBezTo>
                      <a:pt x="520995" y="465495"/>
                      <a:pt x="560535" y="280114"/>
                      <a:pt x="560535" y="280114"/>
                    </a:cubicBezTo>
                    <a:lnTo>
                      <a:pt x="531264" y="216437"/>
                    </a:lnTo>
                    <a:cubicBezTo>
                      <a:pt x="531778" y="216950"/>
                      <a:pt x="394154" y="195896"/>
                      <a:pt x="241124" y="216950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3" name="Freeform: Shape 4542">
                <a:extLst>
                  <a:ext uri="{FF2B5EF4-FFF2-40B4-BE49-F238E27FC236}">
                    <a16:creationId xmlns:a16="http://schemas.microsoft.com/office/drawing/2014/main" id="{4ABA6DC2-1BD1-45FD-857F-F12D50EA83FF}"/>
                  </a:ext>
                </a:extLst>
              </p:cNvPr>
              <p:cNvSpPr/>
              <p:nvPr/>
            </p:nvSpPr>
            <p:spPr>
              <a:xfrm>
                <a:off x="17765044" y="4213891"/>
                <a:ext cx="677173" cy="876341"/>
              </a:xfrm>
              <a:custGeom>
                <a:avLst/>
                <a:gdLst>
                  <a:gd name="connsiteX0" fmla="*/ 437118 w 872988"/>
                  <a:gd name="connsiteY0" fmla="*/ 273818 h 1129750"/>
                  <a:gd name="connsiteX1" fmla="*/ 666663 w 872988"/>
                  <a:gd name="connsiteY1" fmla="*/ 467930 h 1129750"/>
                  <a:gd name="connsiteX2" fmla="*/ 666663 w 872988"/>
                  <a:gd name="connsiteY2" fmla="*/ 753448 h 1129750"/>
                  <a:gd name="connsiteX3" fmla="*/ 630716 w 872988"/>
                  <a:gd name="connsiteY3" fmla="*/ 954236 h 1129750"/>
                  <a:gd name="connsiteX4" fmla="*/ 528011 w 872988"/>
                  <a:gd name="connsiteY4" fmla="*/ 902883 h 1129750"/>
                  <a:gd name="connsiteX5" fmla="*/ 528011 w 872988"/>
                  <a:gd name="connsiteY5" fmla="*/ 902883 h 1129750"/>
                  <a:gd name="connsiteX6" fmla="*/ 329791 w 872988"/>
                  <a:gd name="connsiteY6" fmla="*/ 802746 h 1129750"/>
                  <a:gd name="connsiteX7" fmla="*/ 207574 w 872988"/>
                  <a:gd name="connsiteY7" fmla="*/ 568580 h 1129750"/>
                  <a:gd name="connsiteX8" fmla="*/ 207574 w 872988"/>
                  <a:gd name="connsiteY8" fmla="*/ 470497 h 1129750"/>
                  <a:gd name="connsiteX9" fmla="*/ 207574 w 872988"/>
                  <a:gd name="connsiteY9" fmla="*/ 403739 h 1129750"/>
                  <a:gd name="connsiteX10" fmla="*/ 207574 w 872988"/>
                  <a:gd name="connsiteY10" fmla="*/ 207574 h 1129750"/>
                  <a:gd name="connsiteX11" fmla="*/ 437118 w 872988"/>
                  <a:gd name="connsiteY11" fmla="*/ 273818 h 112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2988" h="1129750">
                    <a:moveTo>
                      <a:pt x="437118" y="273818"/>
                    </a:moveTo>
                    <a:lnTo>
                      <a:pt x="666663" y="467930"/>
                    </a:lnTo>
                    <a:lnTo>
                      <a:pt x="666663" y="753448"/>
                    </a:lnTo>
                    <a:lnTo>
                      <a:pt x="630716" y="954236"/>
                    </a:lnTo>
                    <a:lnTo>
                      <a:pt x="528011" y="902883"/>
                    </a:lnTo>
                    <a:cubicBezTo>
                      <a:pt x="528011" y="902883"/>
                      <a:pt x="528011" y="902883"/>
                      <a:pt x="528011" y="902883"/>
                    </a:cubicBezTo>
                    <a:cubicBezTo>
                      <a:pt x="419145" y="847937"/>
                      <a:pt x="329791" y="802746"/>
                      <a:pt x="329791" y="802746"/>
                    </a:cubicBezTo>
                    <a:cubicBezTo>
                      <a:pt x="329791" y="802746"/>
                      <a:pt x="207574" y="769881"/>
                      <a:pt x="207574" y="568580"/>
                    </a:cubicBezTo>
                    <a:cubicBezTo>
                      <a:pt x="207574" y="542390"/>
                      <a:pt x="207574" y="509012"/>
                      <a:pt x="207574" y="470497"/>
                    </a:cubicBezTo>
                    <a:lnTo>
                      <a:pt x="207574" y="403739"/>
                    </a:lnTo>
                    <a:lnTo>
                      <a:pt x="207574" y="207574"/>
                    </a:lnTo>
                    <a:lnTo>
                      <a:pt x="437118" y="273818"/>
                    </a:lnTo>
                    <a:close/>
                  </a:path>
                </a:pathLst>
              </a:custGeom>
              <a:solidFill>
                <a:srgbClr val="0A918D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4" name="Freeform: Shape 4543">
                <a:extLst>
                  <a:ext uri="{FF2B5EF4-FFF2-40B4-BE49-F238E27FC236}">
                    <a16:creationId xmlns:a16="http://schemas.microsoft.com/office/drawing/2014/main" id="{4C669B73-F955-43B2-8E88-6D5C681A3990}"/>
                  </a:ext>
                </a:extLst>
              </p:cNvPr>
              <p:cNvSpPr/>
              <p:nvPr/>
            </p:nvSpPr>
            <p:spPr>
              <a:xfrm>
                <a:off x="17695732" y="3530345"/>
                <a:ext cx="956008" cy="597505"/>
              </a:xfrm>
              <a:custGeom>
                <a:avLst/>
                <a:gdLst>
                  <a:gd name="connsiteX0" fmla="*/ 287683 w 1232454"/>
                  <a:gd name="connsiteY0" fmla="*/ 563959 h 770284"/>
                  <a:gd name="connsiteX1" fmla="*/ 982993 w 1232454"/>
                  <a:gd name="connsiteY1" fmla="*/ 563959 h 770284"/>
                  <a:gd name="connsiteX2" fmla="*/ 1063103 w 1232454"/>
                  <a:gd name="connsiteY2" fmla="*/ 483849 h 770284"/>
                  <a:gd name="connsiteX3" fmla="*/ 1063103 w 1232454"/>
                  <a:gd name="connsiteY3" fmla="*/ 287683 h 770284"/>
                  <a:gd name="connsiteX4" fmla="*/ 982993 w 1232454"/>
                  <a:gd name="connsiteY4" fmla="*/ 207574 h 770284"/>
                  <a:gd name="connsiteX5" fmla="*/ 287683 w 1232454"/>
                  <a:gd name="connsiteY5" fmla="*/ 207574 h 770284"/>
                  <a:gd name="connsiteX6" fmla="*/ 207574 w 1232454"/>
                  <a:gd name="connsiteY6" fmla="*/ 287683 h 770284"/>
                  <a:gd name="connsiteX7" fmla="*/ 207574 w 1232454"/>
                  <a:gd name="connsiteY7" fmla="*/ 483849 h 770284"/>
                  <a:gd name="connsiteX8" fmla="*/ 287683 w 1232454"/>
                  <a:gd name="connsiteY8" fmla="*/ 563959 h 77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2454" h="770284">
                    <a:moveTo>
                      <a:pt x="287683" y="563959"/>
                    </a:moveTo>
                    <a:lnTo>
                      <a:pt x="982993" y="563959"/>
                    </a:lnTo>
                    <a:cubicBezTo>
                      <a:pt x="1027157" y="563959"/>
                      <a:pt x="1063103" y="528012"/>
                      <a:pt x="1063103" y="483849"/>
                    </a:cubicBezTo>
                    <a:lnTo>
                      <a:pt x="1063103" y="287683"/>
                    </a:lnTo>
                    <a:cubicBezTo>
                      <a:pt x="1063103" y="243520"/>
                      <a:pt x="1027157" y="207574"/>
                      <a:pt x="982993" y="207574"/>
                    </a:cubicBezTo>
                    <a:lnTo>
                      <a:pt x="287683" y="207574"/>
                    </a:lnTo>
                    <a:cubicBezTo>
                      <a:pt x="243521" y="207574"/>
                      <a:pt x="207574" y="243520"/>
                      <a:pt x="207574" y="287683"/>
                    </a:cubicBezTo>
                    <a:lnTo>
                      <a:pt x="207574" y="483849"/>
                    </a:lnTo>
                    <a:cubicBezTo>
                      <a:pt x="207574" y="528012"/>
                      <a:pt x="243521" y="563959"/>
                      <a:pt x="287683" y="563959"/>
                    </a:cubicBezTo>
                    <a:close/>
                  </a:path>
                </a:pathLst>
              </a:custGeom>
              <a:solidFill>
                <a:srgbClr val="939598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5" name="Freeform: Shape 4544">
                <a:extLst>
                  <a:ext uri="{FF2B5EF4-FFF2-40B4-BE49-F238E27FC236}">
                    <a16:creationId xmlns:a16="http://schemas.microsoft.com/office/drawing/2014/main" id="{E6069AAE-E701-4CE5-9CCC-118183EB43CF}"/>
                  </a:ext>
                </a:extLst>
              </p:cNvPr>
              <p:cNvSpPr/>
              <p:nvPr/>
            </p:nvSpPr>
            <p:spPr>
              <a:xfrm>
                <a:off x="17764645" y="3775720"/>
                <a:ext cx="1115343" cy="1434012"/>
              </a:xfrm>
              <a:custGeom>
                <a:avLst/>
                <a:gdLst>
                  <a:gd name="connsiteX0" fmla="*/ 862315 w 1437863"/>
                  <a:gd name="connsiteY0" fmla="*/ 207574 h 1848681"/>
                  <a:gd name="connsiteX1" fmla="*/ 895694 w 1437863"/>
                  <a:gd name="connsiteY1" fmla="*/ 240953 h 1848681"/>
                  <a:gd name="connsiteX2" fmla="*/ 895694 w 1437863"/>
                  <a:gd name="connsiteY2" fmla="*/ 614284 h 1848681"/>
                  <a:gd name="connsiteX3" fmla="*/ 985046 w 1437863"/>
                  <a:gd name="connsiteY3" fmla="*/ 1042562 h 1848681"/>
                  <a:gd name="connsiteX4" fmla="*/ 1170943 w 1437863"/>
                  <a:gd name="connsiteY4" fmla="*/ 1185321 h 1848681"/>
                  <a:gd name="connsiteX5" fmla="*/ 1246943 w 1437863"/>
                  <a:gd name="connsiteY5" fmla="*/ 1442082 h 1848681"/>
                  <a:gd name="connsiteX6" fmla="*/ 895694 w 1437863"/>
                  <a:gd name="connsiteY6" fmla="*/ 1646978 h 1848681"/>
                  <a:gd name="connsiteX7" fmla="*/ 576797 w 1437863"/>
                  <a:gd name="connsiteY7" fmla="*/ 1491381 h 1848681"/>
                  <a:gd name="connsiteX8" fmla="*/ 559337 w 1437863"/>
                  <a:gd name="connsiteY8" fmla="*/ 1453893 h 1848681"/>
                  <a:gd name="connsiteX9" fmla="*/ 569607 w 1437863"/>
                  <a:gd name="connsiteY9" fmla="*/ 1360432 h 1848681"/>
                  <a:gd name="connsiteX10" fmla="*/ 233764 w 1437863"/>
                  <a:gd name="connsiteY10" fmla="*/ 945506 h 1848681"/>
                  <a:gd name="connsiteX11" fmla="*/ 207574 w 1437863"/>
                  <a:gd name="connsiteY11" fmla="*/ 913154 h 1848681"/>
                  <a:gd name="connsiteX12" fmla="*/ 207574 w 1437863"/>
                  <a:gd name="connsiteY12" fmla="*/ 282548 h 1848681"/>
                  <a:gd name="connsiteX13" fmla="*/ 207574 w 1437863"/>
                  <a:gd name="connsiteY13" fmla="*/ 240953 h 1848681"/>
                  <a:gd name="connsiteX14" fmla="*/ 240952 w 1437863"/>
                  <a:gd name="connsiteY14" fmla="*/ 207574 h 1848681"/>
                  <a:gd name="connsiteX15" fmla="*/ 862315 w 1437863"/>
                  <a:gd name="connsiteY15" fmla="*/ 207574 h 184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37863" h="1848681">
                    <a:moveTo>
                      <a:pt x="862315" y="207574"/>
                    </a:moveTo>
                    <a:cubicBezTo>
                      <a:pt x="880801" y="207574"/>
                      <a:pt x="895694" y="222466"/>
                      <a:pt x="895694" y="240953"/>
                    </a:cubicBezTo>
                    <a:lnTo>
                      <a:pt x="895694" y="614284"/>
                    </a:lnTo>
                    <a:cubicBezTo>
                      <a:pt x="895694" y="755502"/>
                      <a:pt x="875153" y="933181"/>
                      <a:pt x="985046" y="1042562"/>
                    </a:cubicBezTo>
                    <a:cubicBezTo>
                      <a:pt x="1041534" y="1099049"/>
                      <a:pt x="1116510" y="1123698"/>
                      <a:pt x="1170943" y="1185321"/>
                    </a:cubicBezTo>
                    <a:cubicBezTo>
                      <a:pt x="1234105" y="1256701"/>
                      <a:pt x="1270566" y="1347081"/>
                      <a:pt x="1246943" y="1442082"/>
                    </a:cubicBezTo>
                    <a:cubicBezTo>
                      <a:pt x="1196105" y="1649032"/>
                      <a:pt x="1007641" y="1696276"/>
                      <a:pt x="895694" y="1646978"/>
                    </a:cubicBezTo>
                    <a:cubicBezTo>
                      <a:pt x="840234" y="1622842"/>
                      <a:pt x="702609" y="1554544"/>
                      <a:pt x="576797" y="1491381"/>
                    </a:cubicBezTo>
                    <a:cubicBezTo>
                      <a:pt x="562931" y="1484191"/>
                      <a:pt x="555742" y="1468786"/>
                      <a:pt x="559337" y="1453893"/>
                    </a:cubicBezTo>
                    <a:cubicBezTo>
                      <a:pt x="566013" y="1423595"/>
                      <a:pt x="569607" y="1392271"/>
                      <a:pt x="569607" y="1360432"/>
                    </a:cubicBezTo>
                    <a:cubicBezTo>
                      <a:pt x="569607" y="1156564"/>
                      <a:pt x="425821" y="986074"/>
                      <a:pt x="233764" y="945506"/>
                    </a:cubicBezTo>
                    <a:cubicBezTo>
                      <a:pt x="218357" y="942425"/>
                      <a:pt x="207574" y="928560"/>
                      <a:pt x="207574" y="913154"/>
                    </a:cubicBezTo>
                    <a:lnTo>
                      <a:pt x="207574" y="282548"/>
                    </a:lnTo>
                    <a:lnTo>
                      <a:pt x="207574" y="240953"/>
                    </a:lnTo>
                    <a:cubicBezTo>
                      <a:pt x="207574" y="222466"/>
                      <a:pt x="222466" y="207574"/>
                      <a:pt x="240952" y="207574"/>
                    </a:cubicBezTo>
                    <a:lnTo>
                      <a:pt x="862315" y="207574"/>
                    </a:lnTo>
                    <a:close/>
                  </a:path>
                </a:pathLst>
              </a:custGeom>
              <a:solidFill>
                <a:srgbClr val="08BABA"/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6" name="Freeform: Shape 4545">
                <a:extLst>
                  <a:ext uri="{FF2B5EF4-FFF2-40B4-BE49-F238E27FC236}">
                    <a16:creationId xmlns:a16="http://schemas.microsoft.com/office/drawing/2014/main" id="{3EB59908-C9AD-4142-B06C-A8E1E8624CBE}"/>
                  </a:ext>
                </a:extLst>
              </p:cNvPr>
              <p:cNvSpPr/>
              <p:nvPr/>
            </p:nvSpPr>
            <p:spPr>
              <a:xfrm>
                <a:off x="18336742" y="4000468"/>
                <a:ext cx="119501" cy="119501"/>
              </a:xfrm>
              <a:custGeom>
                <a:avLst/>
                <a:gdLst>
                  <a:gd name="connsiteX0" fmla="*/ 38514 w 154056"/>
                  <a:gd name="connsiteY0" fmla="*/ 84218 h 154056"/>
                  <a:gd name="connsiteX1" fmla="*/ 84217 w 154056"/>
                  <a:gd name="connsiteY1" fmla="*/ 129921 h 154056"/>
                  <a:gd name="connsiteX2" fmla="*/ 129921 w 154056"/>
                  <a:gd name="connsiteY2" fmla="*/ 84218 h 154056"/>
                  <a:gd name="connsiteX3" fmla="*/ 84217 w 154056"/>
                  <a:gd name="connsiteY3" fmla="*/ 38514 h 154056"/>
                  <a:gd name="connsiteX4" fmla="*/ 38514 w 154056"/>
                  <a:gd name="connsiteY4" fmla="*/ 84218 h 15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56" h="154056">
                    <a:moveTo>
                      <a:pt x="38514" y="84218"/>
                    </a:moveTo>
                    <a:cubicBezTo>
                      <a:pt x="38514" y="109380"/>
                      <a:pt x="59055" y="129921"/>
                      <a:pt x="84217" y="129921"/>
                    </a:cubicBezTo>
                    <a:cubicBezTo>
                      <a:pt x="109381" y="129921"/>
                      <a:pt x="129921" y="109380"/>
                      <a:pt x="129921" y="84218"/>
                    </a:cubicBezTo>
                    <a:cubicBezTo>
                      <a:pt x="129921" y="59055"/>
                      <a:pt x="109381" y="38514"/>
                      <a:pt x="84217" y="38514"/>
                    </a:cubicBezTo>
                    <a:cubicBezTo>
                      <a:pt x="59055" y="38514"/>
                      <a:pt x="38514" y="58542"/>
                      <a:pt x="38514" y="84218"/>
                    </a:cubicBezTo>
                    <a:close/>
                  </a:path>
                </a:pathLst>
              </a:custGeom>
              <a:solidFill>
                <a:srgbClr val="2389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7" name="Freeform: Shape 4546">
                <a:extLst>
                  <a:ext uri="{FF2B5EF4-FFF2-40B4-BE49-F238E27FC236}">
                    <a16:creationId xmlns:a16="http://schemas.microsoft.com/office/drawing/2014/main" id="{C3E9E8B0-7B34-41AE-B733-7752164A55F6}"/>
                  </a:ext>
                </a:extLst>
              </p:cNvPr>
              <p:cNvSpPr/>
              <p:nvPr/>
            </p:nvSpPr>
            <p:spPr>
              <a:xfrm>
                <a:off x="18198519" y="4000468"/>
                <a:ext cx="119501" cy="119501"/>
              </a:xfrm>
              <a:custGeom>
                <a:avLst/>
                <a:gdLst>
                  <a:gd name="connsiteX0" fmla="*/ 38514 w 154056"/>
                  <a:gd name="connsiteY0" fmla="*/ 84218 h 154056"/>
                  <a:gd name="connsiteX1" fmla="*/ 84217 w 154056"/>
                  <a:gd name="connsiteY1" fmla="*/ 129921 h 154056"/>
                  <a:gd name="connsiteX2" fmla="*/ 129921 w 154056"/>
                  <a:gd name="connsiteY2" fmla="*/ 84218 h 154056"/>
                  <a:gd name="connsiteX3" fmla="*/ 84217 w 154056"/>
                  <a:gd name="connsiteY3" fmla="*/ 38514 h 154056"/>
                  <a:gd name="connsiteX4" fmla="*/ 38514 w 154056"/>
                  <a:gd name="connsiteY4" fmla="*/ 84218 h 15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56" h="154056">
                    <a:moveTo>
                      <a:pt x="38514" y="84218"/>
                    </a:moveTo>
                    <a:cubicBezTo>
                      <a:pt x="38514" y="109380"/>
                      <a:pt x="59055" y="129921"/>
                      <a:pt x="84217" y="129921"/>
                    </a:cubicBezTo>
                    <a:cubicBezTo>
                      <a:pt x="109381" y="129921"/>
                      <a:pt x="129921" y="109380"/>
                      <a:pt x="129921" y="84218"/>
                    </a:cubicBezTo>
                    <a:cubicBezTo>
                      <a:pt x="129921" y="59055"/>
                      <a:pt x="109381" y="38514"/>
                      <a:pt x="84217" y="38514"/>
                    </a:cubicBezTo>
                    <a:cubicBezTo>
                      <a:pt x="59055" y="38514"/>
                      <a:pt x="38514" y="58542"/>
                      <a:pt x="38514" y="84218"/>
                    </a:cubicBezTo>
                    <a:close/>
                  </a:path>
                </a:pathLst>
              </a:custGeom>
              <a:solidFill>
                <a:srgbClr val="2389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8" name="Freeform: Shape 4547">
                <a:extLst>
                  <a:ext uri="{FF2B5EF4-FFF2-40B4-BE49-F238E27FC236}">
                    <a16:creationId xmlns:a16="http://schemas.microsoft.com/office/drawing/2014/main" id="{E81AABF3-EEA6-42A8-BD7C-7B0E459EBE06}"/>
                  </a:ext>
                </a:extLst>
              </p:cNvPr>
              <p:cNvSpPr/>
              <p:nvPr/>
            </p:nvSpPr>
            <p:spPr>
              <a:xfrm>
                <a:off x="18060296" y="4000468"/>
                <a:ext cx="119501" cy="119501"/>
              </a:xfrm>
              <a:custGeom>
                <a:avLst/>
                <a:gdLst>
                  <a:gd name="connsiteX0" fmla="*/ 129922 w 154056"/>
                  <a:gd name="connsiteY0" fmla="*/ 84218 h 154056"/>
                  <a:gd name="connsiteX1" fmla="*/ 84217 w 154056"/>
                  <a:gd name="connsiteY1" fmla="*/ 129921 h 154056"/>
                  <a:gd name="connsiteX2" fmla="*/ 38513 w 154056"/>
                  <a:gd name="connsiteY2" fmla="*/ 84218 h 154056"/>
                  <a:gd name="connsiteX3" fmla="*/ 84217 w 154056"/>
                  <a:gd name="connsiteY3" fmla="*/ 38514 h 154056"/>
                  <a:gd name="connsiteX4" fmla="*/ 129922 w 154056"/>
                  <a:gd name="connsiteY4" fmla="*/ 84218 h 15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56" h="154056">
                    <a:moveTo>
                      <a:pt x="129922" y="84218"/>
                    </a:moveTo>
                    <a:cubicBezTo>
                      <a:pt x="129922" y="109459"/>
                      <a:pt x="109459" y="129921"/>
                      <a:pt x="84217" y="129921"/>
                    </a:cubicBezTo>
                    <a:cubicBezTo>
                      <a:pt x="58975" y="129921"/>
                      <a:pt x="38513" y="109459"/>
                      <a:pt x="38513" y="84218"/>
                    </a:cubicBezTo>
                    <a:cubicBezTo>
                      <a:pt x="38513" y="58976"/>
                      <a:pt x="58975" y="38514"/>
                      <a:pt x="84217" y="38514"/>
                    </a:cubicBezTo>
                    <a:cubicBezTo>
                      <a:pt x="109459" y="38514"/>
                      <a:pt x="129922" y="58976"/>
                      <a:pt x="129922" y="84218"/>
                    </a:cubicBezTo>
                    <a:close/>
                  </a:path>
                </a:pathLst>
              </a:custGeom>
              <a:solidFill>
                <a:srgbClr val="2389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9" name="Freeform: Shape 4548">
                <a:extLst>
                  <a:ext uri="{FF2B5EF4-FFF2-40B4-BE49-F238E27FC236}">
                    <a16:creationId xmlns:a16="http://schemas.microsoft.com/office/drawing/2014/main" id="{1E8091F3-3299-45A7-A815-9CB548D4B021}"/>
                  </a:ext>
                </a:extLst>
              </p:cNvPr>
              <p:cNvSpPr/>
              <p:nvPr/>
            </p:nvSpPr>
            <p:spPr>
              <a:xfrm>
                <a:off x="17921675" y="4000468"/>
                <a:ext cx="119501" cy="119501"/>
              </a:xfrm>
              <a:custGeom>
                <a:avLst/>
                <a:gdLst>
                  <a:gd name="connsiteX0" fmla="*/ 129921 w 154056"/>
                  <a:gd name="connsiteY0" fmla="*/ 84218 h 154056"/>
                  <a:gd name="connsiteX1" fmla="*/ 84217 w 154056"/>
                  <a:gd name="connsiteY1" fmla="*/ 129921 h 154056"/>
                  <a:gd name="connsiteX2" fmla="*/ 38512 w 154056"/>
                  <a:gd name="connsiteY2" fmla="*/ 84218 h 154056"/>
                  <a:gd name="connsiteX3" fmla="*/ 84217 w 154056"/>
                  <a:gd name="connsiteY3" fmla="*/ 38514 h 154056"/>
                  <a:gd name="connsiteX4" fmla="*/ 129921 w 154056"/>
                  <a:gd name="connsiteY4" fmla="*/ 84218 h 15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56" h="154056">
                    <a:moveTo>
                      <a:pt x="129921" y="84218"/>
                    </a:moveTo>
                    <a:cubicBezTo>
                      <a:pt x="129921" y="109459"/>
                      <a:pt x="109459" y="129921"/>
                      <a:pt x="84217" y="129921"/>
                    </a:cubicBezTo>
                    <a:cubicBezTo>
                      <a:pt x="58975" y="129921"/>
                      <a:pt x="38512" y="109459"/>
                      <a:pt x="38512" y="84218"/>
                    </a:cubicBezTo>
                    <a:cubicBezTo>
                      <a:pt x="38512" y="58976"/>
                      <a:pt x="58975" y="38514"/>
                      <a:pt x="84217" y="38514"/>
                    </a:cubicBezTo>
                    <a:cubicBezTo>
                      <a:pt x="109459" y="38514"/>
                      <a:pt x="129921" y="58976"/>
                      <a:pt x="129921" y="84218"/>
                    </a:cubicBezTo>
                    <a:close/>
                  </a:path>
                </a:pathLst>
              </a:custGeom>
              <a:solidFill>
                <a:srgbClr val="2389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0" name="Freeform: Shape 4549">
                <a:extLst>
                  <a:ext uri="{FF2B5EF4-FFF2-40B4-BE49-F238E27FC236}">
                    <a16:creationId xmlns:a16="http://schemas.microsoft.com/office/drawing/2014/main" id="{CEE36A4D-559F-4217-BB15-DBACB676E582}"/>
                  </a:ext>
                </a:extLst>
              </p:cNvPr>
              <p:cNvSpPr/>
              <p:nvPr/>
            </p:nvSpPr>
            <p:spPr>
              <a:xfrm>
                <a:off x="17843467" y="4058890"/>
                <a:ext cx="677173" cy="318669"/>
              </a:xfrm>
              <a:custGeom>
                <a:avLst/>
                <a:gdLst>
                  <a:gd name="connsiteX0" fmla="*/ 134715 w 872988"/>
                  <a:gd name="connsiteY0" fmla="*/ 289799 h 410818"/>
                  <a:gd name="connsiteX1" fmla="*/ 185554 w 872988"/>
                  <a:gd name="connsiteY1" fmla="*/ 134715 h 410818"/>
                  <a:gd name="connsiteX2" fmla="*/ 284665 w 872988"/>
                  <a:gd name="connsiteY2" fmla="*/ 280556 h 410818"/>
                  <a:gd name="connsiteX3" fmla="*/ 361693 w 872988"/>
                  <a:gd name="connsiteY3" fmla="*/ 136769 h 410818"/>
                  <a:gd name="connsiteX4" fmla="*/ 443343 w 872988"/>
                  <a:gd name="connsiteY4" fmla="*/ 282610 h 410818"/>
                  <a:gd name="connsiteX5" fmla="*/ 505993 w 872988"/>
                  <a:gd name="connsiteY5" fmla="*/ 160905 h 410818"/>
                  <a:gd name="connsiteX6" fmla="*/ 581993 w 872988"/>
                  <a:gd name="connsiteY6" fmla="*/ 284150 h 410818"/>
                  <a:gd name="connsiteX7" fmla="*/ 642076 w 872988"/>
                  <a:gd name="connsiteY7" fmla="*/ 142932 h 410818"/>
                  <a:gd name="connsiteX8" fmla="*/ 739645 w 872988"/>
                  <a:gd name="connsiteY8" fmla="*/ 276961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2988" h="410818">
                    <a:moveTo>
                      <a:pt x="134715" y="289799"/>
                    </a:moveTo>
                    <a:lnTo>
                      <a:pt x="185554" y="134715"/>
                    </a:lnTo>
                    <a:lnTo>
                      <a:pt x="284665" y="280556"/>
                    </a:lnTo>
                    <a:lnTo>
                      <a:pt x="361693" y="136769"/>
                    </a:lnTo>
                    <a:lnTo>
                      <a:pt x="443343" y="282610"/>
                    </a:lnTo>
                    <a:lnTo>
                      <a:pt x="505993" y="160905"/>
                    </a:lnTo>
                    <a:lnTo>
                      <a:pt x="581993" y="284150"/>
                    </a:lnTo>
                    <a:lnTo>
                      <a:pt x="642076" y="142932"/>
                    </a:lnTo>
                    <a:lnTo>
                      <a:pt x="739645" y="276961"/>
                    </a:lnTo>
                  </a:path>
                </a:pathLst>
              </a:custGeom>
              <a:noFill/>
              <a:ln w="33317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1" name="Freeform: Shape 4550">
                <a:extLst>
                  <a:ext uri="{FF2B5EF4-FFF2-40B4-BE49-F238E27FC236}">
                    <a16:creationId xmlns:a16="http://schemas.microsoft.com/office/drawing/2014/main" id="{8D6D468E-D99D-4D0A-919A-3FE1E02D52F0}"/>
                  </a:ext>
                </a:extLst>
              </p:cNvPr>
              <p:cNvSpPr/>
              <p:nvPr/>
            </p:nvSpPr>
            <p:spPr>
              <a:xfrm>
                <a:off x="18154247" y="3806791"/>
                <a:ext cx="597505" cy="1035675"/>
              </a:xfrm>
              <a:custGeom>
                <a:avLst/>
                <a:gdLst>
                  <a:gd name="connsiteX0" fmla="*/ 574705 w 770284"/>
                  <a:gd name="connsiteY0" fmla="*/ 1175051 h 1335159"/>
                  <a:gd name="connsiteX1" fmla="*/ 396512 w 770284"/>
                  <a:gd name="connsiteY1" fmla="*/ 1005588 h 1335159"/>
                  <a:gd name="connsiteX2" fmla="*/ 350810 w 770284"/>
                  <a:gd name="connsiteY2" fmla="*/ 355982 h 1335159"/>
                  <a:gd name="connsiteX3" fmla="*/ 345160 w 770284"/>
                  <a:gd name="connsiteY3" fmla="*/ 207574 h 1335159"/>
                  <a:gd name="connsiteX4" fmla="*/ 218320 w 770284"/>
                  <a:gd name="connsiteY4" fmla="*/ 207574 h 1335159"/>
                  <a:gd name="connsiteX5" fmla="*/ 574705 w 770284"/>
                  <a:gd name="connsiteY5" fmla="*/ 1175051 h 133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284" h="1335159">
                    <a:moveTo>
                      <a:pt x="574705" y="1175051"/>
                    </a:moveTo>
                    <a:cubicBezTo>
                      <a:pt x="574705" y="1175051"/>
                      <a:pt x="472000" y="1134996"/>
                      <a:pt x="396512" y="1005588"/>
                    </a:cubicBezTo>
                    <a:cubicBezTo>
                      <a:pt x="320512" y="876180"/>
                      <a:pt x="350810" y="355982"/>
                      <a:pt x="350810" y="355982"/>
                    </a:cubicBezTo>
                    <a:lnTo>
                      <a:pt x="345160" y="207574"/>
                    </a:lnTo>
                    <a:lnTo>
                      <a:pt x="218320" y="207574"/>
                    </a:lnTo>
                    <a:cubicBezTo>
                      <a:pt x="218320" y="207574"/>
                      <a:pt x="110994" y="1197645"/>
                      <a:pt x="574705" y="117505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2" name="Freeform: Shape 4551">
                <a:extLst>
                  <a:ext uri="{FF2B5EF4-FFF2-40B4-BE49-F238E27FC236}">
                    <a16:creationId xmlns:a16="http://schemas.microsoft.com/office/drawing/2014/main" id="{BB6B4DB3-F6BD-4E43-B1D1-50B696301958}"/>
                  </a:ext>
                </a:extLst>
              </p:cNvPr>
              <p:cNvSpPr/>
              <p:nvPr/>
            </p:nvSpPr>
            <p:spPr>
              <a:xfrm>
                <a:off x="18066982" y="3572525"/>
                <a:ext cx="517838" cy="478004"/>
              </a:xfrm>
              <a:custGeom>
                <a:avLst/>
                <a:gdLst>
                  <a:gd name="connsiteX0" fmla="*/ 477687 w 667579"/>
                  <a:gd name="connsiteY0" fmla="*/ 215334 h 616227"/>
                  <a:gd name="connsiteX1" fmla="*/ 503363 w 667579"/>
                  <a:gd name="connsiteY1" fmla="*/ 286713 h 616227"/>
                  <a:gd name="connsiteX2" fmla="*/ 503363 w 667579"/>
                  <a:gd name="connsiteY2" fmla="*/ 416121 h 616227"/>
                  <a:gd name="connsiteX3" fmla="*/ 319521 w 667579"/>
                  <a:gd name="connsiteY3" fmla="*/ 416121 h 616227"/>
                  <a:gd name="connsiteX4" fmla="*/ 207574 w 667579"/>
                  <a:gd name="connsiteY4" fmla="*/ 268740 h 616227"/>
                  <a:gd name="connsiteX5" fmla="*/ 232223 w 667579"/>
                  <a:gd name="connsiteY5" fmla="*/ 215334 h 616227"/>
                  <a:gd name="connsiteX6" fmla="*/ 477687 w 667579"/>
                  <a:gd name="connsiteY6" fmla="*/ 215334 h 61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7579" h="616227">
                    <a:moveTo>
                      <a:pt x="477687" y="215334"/>
                    </a:moveTo>
                    <a:cubicBezTo>
                      <a:pt x="477687" y="215334"/>
                      <a:pt x="498228" y="210712"/>
                      <a:pt x="503363" y="286713"/>
                    </a:cubicBezTo>
                    <a:cubicBezTo>
                      <a:pt x="508499" y="362715"/>
                      <a:pt x="503363" y="416121"/>
                      <a:pt x="503363" y="416121"/>
                    </a:cubicBezTo>
                    <a:cubicBezTo>
                      <a:pt x="503363" y="416121"/>
                      <a:pt x="398090" y="407391"/>
                      <a:pt x="319521" y="416121"/>
                    </a:cubicBezTo>
                    <a:cubicBezTo>
                      <a:pt x="240952" y="424851"/>
                      <a:pt x="207574" y="268740"/>
                      <a:pt x="207574" y="268740"/>
                    </a:cubicBezTo>
                    <a:lnTo>
                      <a:pt x="232223" y="215334"/>
                    </a:lnTo>
                    <a:cubicBezTo>
                      <a:pt x="232736" y="215334"/>
                      <a:pt x="348278" y="197874"/>
                      <a:pt x="477687" y="21533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1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CEB356-4010-449E-BCC8-8AC33AE952B1}"/>
                </a:ext>
              </a:extLst>
            </p:cNvPr>
            <p:cNvSpPr/>
            <p:nvPr/>
          </p:nvSpPr>
          <p:spPr>
            <a:xfrm>
              <a:off x="2889449" y="5312867"/>
              <a:ext cx="38155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/>
                <a:t>Lorem Ipsum is simply dummy text of the printing </a:t>
              </a:r>
              <a:endParaRPr lang="en-US" sz="2000" dirty="0"/>
            </a:p>
          </p:txBody>
        </p:sp>
        <p:sp>
          <p:nvSpPr>
            <p:cNvPr id="2227" name="Rectangle 2226">
              <a:extLst>
                <a:ext uri="{FF2B5EF4-FFF2-40B4-BE49-F238E27FC236}">
                  <a16:creationId xmlns:a16="http://schemas.microsoft.com/office/drawing/2014/main" id="{10AA08A9-D0F5-463A-9646-E700A05E9908}"/>
                </a:ext>
              </a:extLst>
            </p:cNvPr>
            <p:cNvSpPr/>
            <p:nvPr/>
          </p:nvSpPr>
          <p:spPr>
            <a:xfrm>
              <a:off x="3858931" y="9585664"/>
              <a:ext cx="38155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/>
                <a:t>Lorem Ipsum is simply dummy text of the printing </a:t>
              </a:r>
              <a:endParaRPr lang="en-US" sz="2000" dirty="0"/>
            </a:p>
          </p:txBody>
        </p:sp>
        <p:sp>
          <p:nvSpPr>
            <p:cNvPr id="2228" name="Rectangle 2227">
              <a:extLst>
                <a:ext uri="{FF2B5EF4-FFF2-40B4-BE49-F238E27FC236}">
                  <a16:creationId xmlns:a16="http://schemas.microsoft.com/office/drawing/2014/main" id="{3A660DEB-E6AB-4DA6-903B-E4876FCC54C3}"/>
                </a:ext>
              </a:extLst>
            </p:cNvPr>
            <p:cNvSpPr/>
            <p:nvPr/>
          </p:nvSpPr>
          <p:spPr>
            <a:xfrm>
              <a:off x="1373335" y="12125435"/>
              <a:ext cx="38155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/>
                <a:t>Lorem Ipsum is simply dummy text of the printing </a:t>
              </a:r>
              <a:endParaRPr lang="en-US" sz="2000" dirty="0"/>
            </a:p>
          </p:txBody>
        </p:sp>
        <p:sp>
          <p:nvSpPr>
            <p:cNvPr id="2229" name="Rectangle 2228">
              <a:extLst>
                <a:ext uri="{FF2B5EF4-FFF2-40B4-BE49-F238E27FC236}">
                  <a16:creationId xmlns:a16="http://schemas.microsoft.com/office/drawing/2014/main" id="{EDA8EECF-ABB0-4F6E-A546-83E5C64209A4}"/>
                </a:ext>
              </a:extLst>
            </p:cNvPr>
            <p:cNvSpPr/>
            <p:nvPr/>
          </p:nvSpPr>
          <p:spPr>
            <a:xfrm>
              <a:off x="16042366" y="9522840"/>
              <a:ext cx="38155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Lorem Ipsum is simply dummy text of the printing </a:t>
              </a:r>
              <a:endParaRPr lang="en-US" sz="2000" dirty="0"/>
            </a:p>
          </p:txBody>
        </p:sp>
        <p:sp>
          <p:nvSpPr>
            <p:cNvPr id="2230" name="Rectangle 2229">
              <a:extLst>
                <a:ext uri="{FF2B5EF4-FFF2-40B4-BE49-F238E27FC236}">
                  <a16:creationId xmlns:a16="http://schemas.microsoft.com/office/drawing/2014/main" id="{FAD45422-CAF6-4113-87BB-4F9896341F68}"/>
                </a:ext>
              </a:extLst>
            </p:cNvPr>
            <p:cNvSpPr/>
            <p:nvPr/>
          </p:nvSpPr>
          <p:spPr>
            <a:xfrm>
              <a:off x="16042366" y="5480694"/>
              <a:ext cx="38155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Lorem Ipsum is simply dummy text of the printing </a:t>
              </a:r>
              <a:endParaRPr lang="en-US" sz="2000" dirty="0"/>
            </a:p>
          </p:txBody>
        </p:sp>
        <p:sp>
          <p:nvSpPr>
            <p:cNvPr id="2231" name="Rectangle 2230">
              <a:extLst>
                <a:ext uri="{FF2B5EF4-FFF2-40B4-BE49-F238E27FC236}">
                  <a16:creationId xmlns:a16="http://schemas.microsoft.com/office/drawing/2014/main" id="{75F28F2C-86AE-40E4-A411-A15DFB1D98A5}"/>
                </a:ext>
              </a:extLst>
            </p:cNvPr>
            <p:cNvSpPr/>
            <p:nvPr/>
          </p:nvSpPr>
          <p:spPr>
            <a:xfrm>
              <a:off x="19580080" y="11911038"/>
              <a:ext cx="38155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Lorem Ipsum is simply dummy text of the printing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715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350">
            <a:extLst>
              <a:ext uri="{FF2B5EF4-FFF2-40B4-BE49-F238E27FC236}">
                <a16:creationId xmlns:a16="http://schemas.microsoft.com/office/drawing/2014/main" id="{4A7E920F-700D-45F0-9081-1BC2ED254828}"/>
              </a:ext>
            </a:extLst>
          </p:cNvPr>
          <p:cNvGrpSpPr/>
          <p:nvPr/>
        </p:nvGrpSpPr>
        <p:grpSpPr>
          <a:xfrm>
            <a:off x="338386" y="3505695"/>
            <a:ext cx="13227315" cy="6706198"/>
            <a:chOff x="15960919" y="2284614"/>
            <a:chExt cx="7511144" cy="380812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1A95810-0FFD-4E6F-A155-B82B419FCBFC}"/>
                </a:ext>
              </a:extLst>
            </p:cNvPr>
            <p:cNvSpPr/>
            <p:nvPr/>
          </p:nvSpPr>
          <p:spPr>
            <a:xfrm>
              <a:off x="15960919" y="6074261"/>
              <a:ext cx="36948" cy="18474"/>
            </a:xfrm>
            <a:custGeom>
              <a:avLst/>
              <a:gdLst>
                <a:gd name="connsiteX0" fmla="*/ 30052 w 36947"/>
                <a:gd name="connsiteY0" fmla="*/ 14841 h 18473"/>
                <a:gd name="connsiteX1" fmla="*/ 9730 w 36947"/>
                <a:gd name="connsiteY1" fmla="*/ 14841 h 18473"/>
                <a:gd name="connsiteX2" fmla="*/ 4618 w 36947"/>
                <a:gd name="connsiteY2" fmla="*/ 9729 h 18473"/>
                <a:gd name="connsiteX3" fmla="*/ 9730 w 36947"/>
                <a:gd name="connsiteY3" fmla="*/ 4618 h 18473"/>
                <a:gd name="connsiteX4" fmla="*/ 30052 w 36947"/>
                <a:gd name="connsiteY4" fmla="*/ 4618 h 18473"/>
                <a:gd name="connsiteX5" fmla="*/ 35163 w 36947"/>
                <a:gd name="connsiteY5" fmla="*/ 9729 h 18473"/>
                <a:gd name="connsiteX6" fmla="*/ 30052 w 36947"/>
                <a:gd name="connsiteY6" fmla="*/ 14841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7" h="18473">
                  <a:moveTo>
                    <a:pt x="30052" y="14841"/>
                  </a:moveTo>
                  <a:lnTo>
                    <a:pt x="9730" y="14841"/>
                  </a:lnTo>
                  <a:cubicBezTo>
                    <a:pt x="6898" y="14841"/>
                    <a:pt x="4618" y="12562"/>
                    <a:pt x="4618" y="9729"/>
                  </a:cubicBezTo>
                  <a:cubicBezTo>
                    <a:pt x="4618" y="6897"/>
                    <a:pt x="6898" y="4618"/>
                    <a:pt x="9730" y="4618"/>
                  </a:cubicBezTo>
                  <a:lnTo>
                    <a:pt x="30052" y="4618"/>
                  </a:lnTo>
                  <a:cubicBezTo>
                    <a:pt x="32884" y="4618"/>
                    <a:pt x="35163" y="6897"/>
                    <a:pt x="35163" y="9729"/>
                  </a:cubicBezTo>
                  <a:cubicBezTo>
                    <a:pt x="35102" y="12562"/>
                    <a:pt x="32823" y="14841"/>
                    <a:pt x="30052" y="14841"/>
                  </a:cubicBezTo>
                  <a:close/>
                </a:path>
              </a:pathLst>
            </a:custGeom>
            <a:solidFill>
              <a:srgbClr val="BFBCB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302CBCD-7910-4833-A4D3-7E9D59EB89ED}"/>
                </a:ext>
              </a:extLst>
            </p:cNvPr>
            <p:cNvSpPr/>
            <p:nvPr/>
          </p:nvSpPr>
          <p:spPr>
            <a:xfrm>
              <a:off x="15960919" y="5490853"/>
              <a:ext cx="36948" cy="18474"/>
            </a:xfrm>
            <a:custGeom>
              <a:avLst/>
              <a:gdLst>
                <a:gd name="connsiteX0" fmla="*/ 30052 w 36947"/>
                <a:gd name="connsiteY0" fmla="*/ 14841 h 18473"/>
                <a:gd name="connsiteX1" fmla="*/ 9730 w 36947"/>
                <a:gd name="connsiteY1" fmla="*/ 14841 h 18473"/>
                <a:gd name="connsiteX2" fmla="*/ 4618 w 36947"/>
                <a:gd name="connsiteY2" fmla="*/ 9730 h 18473"/>
                <a:gd name="connsiteX3" fmla="*/ 9730 w 36947"/>
                <a:gd name="connsiteY3" fmla="*/ 4618 h 18473"/>
                <a:gd name="connsiteX4" fmla="*/ 30052 w 36947"/>
                <a:gd name="connsiteY4" fmla="*/ 4618 h 18473"/>
                <a:gd name="connsiteX5" fmla="*/ 35163 w 36947"/>
                <a:gd name="connsiteY5" fmla="*/ 9730 h 18473"/>
                <a:gd name="connsiteX6" fmla="*/ 30052 w 36947"/>
                <a:gd name="connsiteY6" fmla="*/ 14841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7" h="18473">
                  <a:moveTo>
                    <a:pt x="30052" y="14841"/>
                  </a:moveTo>
                  <a:lnTo>
                    <a:pt x="9730" y="14841"/>
                  </a:lnTo>
                  <a:cubicBezTo>
                    <a:pt x="6898" y="14841"/>
                    <a:pt x="4618" y="12563"/>
                    <a:pt x="4618" y="9730"/>
                  </a:cubicBezTo>
                  <a:cubicBezTo>
                    <a:pt x="4618" y="6897"/>
                    <a:pt x="6898" y="4618"/>
                    <a:pt x="9730" y="4618"/>
                  </a:cubicBezTo>
                  <a:lnTo>
                    <a:pt x="30052" y="4618"/>
                  </a:lnTo>
                  <a:cubicBezTo>
                    <a:pt x="32884" y="4618"/>
                    <a:pt x="35163" y="6897"/>
                    <a:pt x="35163" y="9730"/>
                  </a:cubicBezTo>
                  <a:cubicBezTo>
                    <a:pt x="35163" y="12563"/>
                    <a:pt x="32823" y="14841"/>
                    <a:pt x="30052" y="14841"/>
                  </a:cubicBezTo>
                  <a:close/>
                </a:path>
              </a:pathLst>
            </a:custGeom>
            <a:solidFill>
              <a:srgbClr val="BFBCB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8892F43-E0D9-43C0-BF73-31E277C2E357}"/>
                </a:ext>
              </a:extLst>
            </p:cNvPr>
            <p:cNvSpPr/>
            <p:nvPr/>
          </p:nvSpPr>
          <p:spPr>
            <a:xfrm>
              <a:off x="15960919" y="4907446"/>
              <a:ext cx="36948" cy="18474"/>
            </a:xfrm>
            <a:custGeom>
              <a:avLst/>
              <a:gdLst>
                <a:gd name="connsiteX0" fmla="*/ 30052 w 36947"/>
                <a:gd name="connsiteY0" fmla="*/ 14841 h 18473"/>
                <a:gd name="connsiteX1" fmla="*/ 9730 w 36947"/>
                <a:gd name="connsiteY1" fmla="*/ 14841 h 18473"/>
                <a:gd name="connsiteX2" fmla="*/ 4618 w 36947"/>
                <a:gd name="connsiteY2" fmla="*/ 9730 h 18473"/>
                <a:gd name="connsiteX3" fmla="*/ 9730 w 36947"/>
                <a:gd name="connsiteY3" fmla="*/ 4618 h 18473"/>
                <a:gd name="connsiteX4" fmla="*/ 30052 w 36947"/>
                <a:gd name="connsiteY4" fmla="*/ 4618 h 18473"/>
                <a:gd name="connsiteX5" fmla="*/ 35163 w 36947"/>
                <a:gd name="connsiteY5" fmla="*/ 9730 h 18473"/>
                <a:gd name="connsiteX6" fmla="*/ 30052 w 36947"/>
                <a:gd name="connsiteY6" fmla="*/ 14841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7" h="18473">
                  <a:moveTo>
                    <a:pt x="30052" y="14841"/>
                  </a:moveTo>
                  <a:lnTo>
                    <a:pt x="9730" y="14841"/>
                  </a:lnTo>
                  <a:cubicBezTo>
                    <a:pt x="6898" y="14841"/>
                    <a:pt x="4618" y="12562"/>
                    <a:pt x="4618" y="9730"/>
                  </a:cubicBezTo>
                  <a:cubicBezTo>
                    <a:pt x="4618" y="6897"/>
                    <a:pt x="6898" y="4618"/>
                    <a:pt x="9730" y="4618"/>
                  </a:cubicBezTo>
                  <a:lnTo>
                    <a:pt x="30052" y="4618"/>
                  </a:lnTo>
                  <a:cubicBezTo>
                    <a:pt x="32884" y="4618"/>
                    <a:pt x="35163" y="6897"/>
                    <a:pt x="35163" y="9730"/>
                  </a:cubicBezTo>
                  <a:cubicBezTo>
                    <a:pt x="35102" y="12562"/>
                    <a:pt x="32823" y="14841"/>
                    <a:pt x="30052" y="14841"/>
                  </a:cubicBezTo>
                  <a:close/>
                </a:path>
              </a:pathLst>
            </a:custGeom>
            <a:solidFill>
              <a:srgbClr val="BFBCB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F37980-537D-4F24-8CB8-C2D2C57EFD84}"/>
                </a:ext>
              </a:extLst>
            </p:cNvPr>
            <p:cNvSpPr/>
            <p:nvPr/>
          </p:nvSpPr>
          <p:spPr>
            <a:xfrm>
              <a:off x="15960919" y="4324038"/>
              <a:ext cx="36948" cy="18474"/>
            </a:xfrm>
            <a:custGeom>
              <a:avLst/>
              <a:gdLst>
                <a:gd name="connsiteX0" fmla="*/ 30052 w 36947"/>
                <a:gd name="connsiteY0" fmla="*/ 14841 h 18473"/>
                <a:gd name="connsiteX1" fmla="*/ 9730 w 36947"/>
                <a:gd name="connsiteY1" fmla="*/ 14841 h 18473"/>
                <a:gd name="connsiteX2" fmla="*/ 4618 w 36947"/>
                <a:gd name="connsiteY2" fmla="*/ 9730 h 18473"/>
                <a:gd name="connsiteX3" fmla="*/ 9730 w 36947"/>
                <a:gd name="connsiteY3" fmla="*/ 4618 h 18473"/>
                <a:gd name="connsiteX4" fmla="*/ 30052 w 36947"/>
                <a:gd name="connsiteY4" fmla="*/ 4618 h 18473"/>
                <a:gd name="connsiteX5" fmla="*/ 35163 w 36947"/>
                <a:gd name="connsiteY5" fmla="*/ 9730 h 18473"/>
                <a:gd name="connsiteX6" fmla="*/ 30052 w 36947"/>
                <a:gd name="connsiteY6" fmla="*/ 14841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7" h="18473">
                  <a:moveTo>
                    <a:pt x="30052" y="14841"/>
                  </a:moveTo>
                  <a:lnTo>
                    <a:pt x="9730" y="14841"/>
                  </a:lnTo>
                  <a:cubicBezTo>
                    <a:pt x="6898" y="14841"/>
                    <a:pt x="4618" y="12562"/>
                    <a:pt x="4618" y="9730"/>
                  </a:cubicBezTo>
                  <a:cubicBezTo>
                    <a:pt x="4618" y="6897"/>
                    <a:pt x="6898" y="4618"/>
                    <a:pt x="9730" y="4618"/>
                  </a:cubicBezTo>
                  <a:lnTo>
                    <a:pt x="30052" y="4618"/>
                  </a:lnTo>
                  <a:cubicBezTo>
                    <a:pt x="32884" y="4618"/>
                    <a:pt x="35163" y="6897"/>
                    <a:pt x="35163" y="9730"/>
                  </a:cubicBezTo>
                  <a:cubicBezTo>
                    <a:pt x="35102" y="12562"/>
                    <a:pt x="32823" y="14841"/>
                    <a:pt x="30052" y="14841"/>
                  </a:cubicBezTo>
                  <a:close/>
                </a:path>
              </a:pathLst>
            </a:custGeom>
            <a:solidFill>
              <a:srgbClr val="BFBCB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07FFAE-1E54-41C8-A19B-41F68518E893}"/>
                </a:ext>
              </a:extLst>
            </p:cNvPr>
            <p:cNvSpPr/>
            <p:nvPr/>
          </p:nvSpPr>
          <p:spPr>
            <a:xfrm>
              <a:off x="16627806" y="5633531"/>
              <a:ext cx="936014" cy="221688"/>
            </a:xfrm>
            <a:custGeom>
              <a:avLst/>
              <a:gdLst>
                <a:gd name="connsiteX0" fmla="*/ 7844 w 936014"/>
                <a:gd name="connsiteY0" fmla="*/ 125441 h 221687"/>
                <a:gd name="connsiteX1" fmla="*/ 203915 w 936014"/>
                <a:gd name="connsiteY1" fmla="*/ 110416 h 221687"/>
                <a:gd name="connsiteX2" fmla="*/ 205823 w 936014"/>
                <a:gd name="connsiteY2" fmla="*/ 111894 h 221687"/>
                <a:gd name="connsiteX3" fmla="*/ 327751 w 936014"/>
                <a:gd name="connsiteY3" fmla="*/ 110539 h 221687"/>
                <a:gd name="connsiteX4" fmla="*/ 552641 w 936014"/>
                <a:gd name="connsiteY4" fmla="*/ 98162 h 221687"/>
                <a:gd name="connsiteX5" fmla="*/ 742369 w 936014"/>
                <a:gd name="connsiteY5" fmla="*/ 123471 h 221687"/>
                <a:gd name="connsiteX6" fmla="*/ 682452 w 936014"/>
                <a:gd name="connsiteY6" fmla="*/ 125257 h 221687"/>
                <a:gd name="connsiteX7" fmla="*/ 540140 w 936014"/>
                <a:gd name="connsiteY7" fmla="*/ 129567 h 221687"/>
                <a:gd name="connsiteX8" fmla="*/ 224975 w 936014"/>
                <a:gd name="connsiteY8" fmla="*/ 139112 h 221687"/>
                <a:gd name="connsiteX9" fmla="*/ 226145 w 936014"/>
                <a:gd name="connsiteY9" fmla="*/ 150505 h 221687"/>
                <a:gd name="connsiteX10" fmla="*/ 354847 w 936014"/>
                <a:gd name="connsiteY10" fmla="*/ 146625 h 221687"/>
                <a:gd name="connsiteX11" fmla="*/ 529179 w 936014"/>
                <a:gd name="connsiteY11" fmla="*/ 141329 h 221687"/>
                <a:gd name="connsiteX12" fmla="*/ 469940 w 936014"/>
                <a:gd name="connsiteY12" fmla="*/ 147364 h 221687"/>
                <a:gd name="connsiteX13" fmla="*/ 457439 w 936014"/>
                <a:gd name="connsiteY13" fmla="*/ 147548 h 221687"/>
                <a:gd name="connsiteX14" fmla="*/ 456023 w 936014"/>
                <a:gd name="connsiteY14" fmla="*/ 148903 h 221687"/>
                <a:gd name="connsiteX15" fmla="*/ 363653 w 936014"/>
                <a:gd name="connsiteY15" fmla="*/ 159988 h 221687"/>
                <a:gd name="connsiteX16" fmla="*/ 15418 w 936014"/>
                <a:gd name="connsiteY16" fmla="*/ 211407 h 221687"/>
                <a:gd name="connsiteX17" fmla="*/ 16650 w 936014"/>
                <a:gd name="connsiteY17" fmla="*/ 222799 h 221687"/>
                <a:gd name="connsiteX18" fmla="*/ 159455 w 936014"/>
                <a:gd name="connsiteY18" fmla="*/ 212146 h 221687"/>
                <a:gd name="connsiteX19" fmla="*/ 665025 w 936014"/>
                <a:gd name="connsiteY19" fmla="*/ 174398 h 221687"/>
                <a:gd name="connsiteX20" fmla="*/ 663855 w 936014"/>
                <a:gd name="connsiteY20" fmla="*/ 163005 h 221687"/>
                <a:gd name="connsiteX21" fmla="*/ 559969 w 936014"/>
                <a:gd name="connsiteY21" fmla="*/ 150012 h 221687"/>
                <a:gd name="connsiteX22" fmla="*/ 765338 w 936014"/>
                <a:gd name="connsiteY22" fmla="*/ 138065 h 221687"/>
                <a:gd name="connsiteX23" fmla="*/ 910113 w 936014"/>
                <a:gd name="connsiteY23" fmla="*/ 138004 h 221687"/>
                <a:gd name="connsiteX24" fmla="*/ 908881 w 936014"/>
                <a:gd name="connsiteY24" fmla="*/ 126612 h 221687"/>
                <a:gd name="connsiteX25" fmla="*/ 813986 w 936014"/>
                <a:gd name="connsiteY25" fmla="*/ 125749 h 221687"/>
                <a:gd name="connsiteX26" fmla="*/ 811092 w 936014"/>
                <a:gd name="connsiteY26" fmla="*/ 121316 h 221687"/>
                <a:gd name="connsiteX27" fmla="*/ 684668 w 936014"/>
                <a:gd name="connsiteY27" fmla="*/ 104443 h 221687"/>
                <a:gd name="connsiteX28" fmla="*/ 611882 w 936014"/>
                <a:gd name="connsiteY28" fmla="*/ 94713 h 221687"/>
                <a:gd name="connsiteX29" fmla="*/ 857647 w 936014"/>
                <a:gd name="connsiteY29" fmla="*/ 94713 h 221687"/>
                <a:gd name="connsiteX30" fmla="*/ 856477 w 936014"/>
                <a:gd name="connsiteY30" fmla="*/ 83321 h 221687"/>
                <a:gd name="connsiteX31" fmla="*/ 719338 w 936014"/>
                <a:gd name="connsiteY31" fmla="*/ 80796 h 221687"/>
                <a:gd name="connsiteX32" fmla="*/ 757333 w 936014"/>
                <a:gd name="connsiteY32" fmla="*/ 75931 h 221687"/>
                <a:gd name="connsiteX33" fmla="*/ 756163 w 936014"/>
                <a:gd name="connsiteY33" fmla="*/ 64539 h 221687"/>
                <a:gd name="connsiteX34" fmla="*/ 710471 w 936014"/>
                <a:gd name="connsiteY34" fmla="*/ 70327 h 221687"/>
                <a:gd name="connsiteX35" fmla="*/ 709178 w 936014"/>
                <a:gd name="connsiteY35" fmla="*/ 58935 h 221687"/>
                <a:gd name="connsiteX36" fmla="*/ 697539 w 936014"/>
                <a:gd name="connsiteY36" fmla="*/ 58689 h 221687"/>
                <a:gd name="connsiteX37" fmla="*/ 934252 w 936014"/>
                <a:gd name="connsiteY37" fmla="*/ 19401 h 221687"/>
                <a:gd name="connsiteX38" fmla="*/ 933082 w 936014"/>
                <a:gd name="connsiteY38" fmla="*/ 8009 h 221687"/>
                <a:gd name="connsiteX39" fmla="*/ 780548 w 936014"/>
                <a:gd name="connsiteY39" fmla="*/ 4622 h 221687"/>
                <a:gd name="connsiteX40" fmla="*/ 237291 w 936014"/>
                <a:gd name="connsiteY40" fmla="*/ 44833 h 221687"/>
                <a:gd name="connsiteX41" fmla="*/ 238522 w 936014"/>
                <a:gd name="connsiteY41" fmla="*/ 56226 h 221687"/>
                <a:gd name="connsiteX42" fmla="*/ 304044 w 936014"/>
                <a:gd name="connsiteY42" fmla="*/ 64970 h 221687"/>
                <a:gd name="connsiteX43" fmla="*/ 140179 w 936014"/>
                <a:gd name="connsiteY43" fmla="*/ 86092 h 221687"/>
                <a:gd name="connsiteX44" fmla="*/ 138270 w 936014"/>
                <a:gd name="connsiteY44" fmla="*/ 92496 h 221687"/>
                <a:gd name="connsiteX45" fmla="*/ 6675 w 936014"/>
                <a:gd name="connsiteY45" fmla="*/ 113988 h 221687"/>
                <a:gd name="connsiteX46" fmla="*/ 7844 w 936014"/>
                <a:gd name="connsiteY46" fmla="*/ 125441 h 221687"/>
                <a:gd name="connsiteX47" fmla="*/ 470740 w 936014"/>
                <a:gd name="connsiteY47" fmla="*/ 158879 h 221687"/>
                <a:gd name="connsiteX48" fmla="*/ 614160 w 936014"/>
                <a:gd name="connsiteY48" fmla="*/ 166823 h 221687"/>
                <a:gd name="connsiteX49" fmla="*/ 520990 w 936014"/>
                <a:gd name="connsiteY49" fmla="*/ 173782 h 221687"/>
                <a:gd name="connsiteX50" fmla="*/ 159516 w 936014"/>
                <a:gd name="connsiteY50" fmla="*/ 200754 h 221687"/>
                <a:gd name="connsiteX51" fmla="*/ 212967 w 936014"/>
                <a:gd name="connsiteY51" fmla="*/ 192625 h 221687"/>
                <a:gd name="connsiteX52" fmla="*/ 470740 w 936014"/>
                <a:gd name="connsiteY52" fmla="*/ 158879 h 221687"/>
                <a:gd name="connsiteX53" fmla="*/ 710040 w 936014"/>
                <a:gd name="connsiteY53" fmla="*/ 70389 h 221687"/>
                <a:gd name="connsiteX54" fmla="*/ 635036 w 936014"/>
                <a:gd name="connsiteY54" fmla="*/ 79010 h 221687"/>
                <a:gd name="connsiteX55" fmla="*/ 613051 w 936014"/>
                <a:gd name="connsiteY55" fmla="*/ 81166 h 221687"/>
                <a:gd name="connsiteX56" fmla="*/ 522406 w 936014"/>
                <a:gd name="connsiteY56" fmla="*/ 82890 h 221687"/>
                <a:gd name="connsiteX57" fmla="*/ 513169 w 936014"/>
                <a:gd name="connsiteY57" fmla="*/ 81658 h 221687"/>
                <a:gd name="connsiteX58" fmla="*/ 575119 w 936014"/>
                <a:gd name="connsiteY58" fmla="*/ 74700 h 221687"/>
                <a:gd name="connsiteX59" fmla="*/ 618225 w 936014"/>
                <a:gd name="connsiteY59" fmla="*/ 69404 h 221687"/>
                <a:gd name="connsiteX60" fmla="*/ 669828 w 936014"/>
                <a:gd name="connsiteY60" fmla="*/ 69712 h 221687"/>
                <a:gd name="connsiteX61" fmla="*/ 710040 w 936014"/>
                <a:gd name="connsiteY61" fmla="*/ 70389 h 221687"/>
                <a:gd name="connsiteX62" fmla="*/ 500422 w 936014"/>
                <a:gd name="connsiteY62" fmla="*/ 71559 h 221687"/>
                <a:gd name="connsiteX63" fmla="*/ 465506 w 936014"/>
                <a:gd name="connsiteY63" fmla="*/ 75254 h 221687"/>
                <a:gd name="connsiteX64" fmla="*/ 453252 w 936014"/>
                <a:gd name="connsiteY64" fmla="*/ 73591 h 221687"/>
                <a:gd name="connsiteX65" fmla="*/ 500422 w 936014"/>
                <a:gd name="connsiteY65" fmla="*/ 71559 h 221687"/>
                <a:gd name="connsiteX66" fmla="*/ 299241 w 936014"/>
                <a:gd name="connsiteY66" fmla="*/ 84799 h 221687"/>
                <a:gd name="connsiteX67" fmla="*/ 394505 w 936014"/>
                <a:gd name="connsiteY67" fmla="*/ 77040 h 221687"/>
                <a:gd name="connsiteX68" fmla="*/ 417412 w 936014"/>
                <a:gd name="connsiteY68" fmla="*/ 80119 h 221687"/>
                <a:gd name="connsiteX69" fmla="*/ 373321 w 936014"/>
                <a:gd name="connsiteY69" fmla="*/ 84306 h 221687"/>
                <a:gd name="connsiteX70" fmla="*/ 299241 w 936014"/>
                <a:gd name="connsiteY70" fmla="*/ 84799 h 221687"/>
                <a:gd name="connsiteX71" fmla="*/ 730238 w 936014"/>
                <a:gd name="connsiteY71" fmla="*/ 42493 h 221687"/>
                <a:gd name="connsiteX72" fmla="*/ 620256 w 936014"/>
                <a:gd name="connsiteY72" fmla="*/ 57457 h 221687"/>
                <a:gd name="connsiteX73" fmla="*/ 583061 w 936014"/>
                <a:gd name="connsiteY73" fmla="*/ 56965 h 221687"/>
                <a:gd name="connsiteX74" fmla="*/ 359589 w 936014"/>
                <a:gd name="connsiteY74" fmla="*/ 61090 h 221687"/>
                <a:gd name="connsiteX75" fmla="*/ 279042 w 936014"/>
                <a:gd name="connsiteY75" fmla="*/ 50314 h 221687"/>
                <a:gd name="connsiteX76" fmla="*/ 389701 w 936014"/>
                <a:gd name="connsiteY76" fmla="*/ 36705 h 221687"/>
                <a:gd name="connsiteX77" fmla="*/ 881602 w 936014"/>
                <a:gd name="connsiteY77" fmla="*/ 17615 h 221687"/>
                <a:gd name="connsiteX78" fmla="*/ 730238 w 936014"/>
                <a:gd name="connsiteY78" fmla="*/ 42493 h 221687"/>
                <a:gd name="connsiteX79" fmla="*/ 139441 w 936014"/>
                <a:gd name="connsiteY79" fmla="*/ 103950 h 221687"/>
                <a:gd name="connsiteX80" fmla="*/ 160501 w 936014"/>
                <a:gd name="connsiteY80" fmla="*/ 100933 h 221687"/>
                <a:gd name="connsiteX81" fmla="*/ 189197 w 936014"/>
                <a:gd name="connsiteY81" fmla="*/ 97115 h 221687"/>
                <a:gd name="connsiteX82" fmla="*/ 229347 w 936014"/>
                <a:gd name="connsiteY82" fmla="*/ 96745 h 221687"/>
                <a:gd name="connsiteX83" fmla="*/ 139441 w 936014"/>
                <a:gd name="connsiteY83" fmla="*/ 103950 h 22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936014" h="221687">
                  <a:moveTo>
                    <a:pt x="7844" y="125441"/>
                  </a:moveTo>
                  <a:cubicBezTo>
                    <a:pt x="73181" y="120576"/>
                    <a:pt x="138578" y="115650"/>
                    <a:pt x="203915" y="110416"/>
                  </a:cubicBezTo>
                  <a:cubicBezTo>
                    <a:pt x="204407" y="111278"/>
                    <a:pt x="205085" y="111894"/>
                    <a:pt x="205823" y="111894"/>
                  </a:cubicBezTo>
                  <a:cubicBezTo>
                    <a:pt x="246466" y="112017"/>
                    <a:pt x="287110" y="111586"/>
                    <a:pt x="327751" y="110539"/>
                  </a:cubicBezTo>
                  <a:cubicBezTo>
                    <a:pt x="402818" y="108569"/>
                    <a:pt x="477822" y="104381"/>
                    <a:pt x="552641" y="98162"/>
                  </a:cubicBezTo>
                  <a:cubicBezTo>
                    <a:pt x="615884" y="106598"/>
                    <a:pt x="679127" y="115034"/>
                    <a:pt x="742369" y="123471"/>
                  </a:cubicBezTo>
                  <a:cubicBezTo>
                    <a:pt x="722417" y="124087"/>
                    <a:pt x="702404" y="124703"/>
                    <a:pt x="682452" y="125257"/>
                  </a:cubicBezTo>
                  <a:cubicBezTo>
                    <a:pt x="635036" y="126673"/>
                    <a:pt x="587558" y="128151"/>
                    <a:pt x="540140" y="129567"/>
                  </a:cubicBezTo>
                  <a:cubicBezTo>
                    <a:pt x="435025" y="131661"/>
                    <a:pt x="329969" y="134802"/>
                    <a:pt x="224975" y="139112"/>
                  </a:cubicBezTo>
                  <a:cubicBezTo>
                    <a:pt x="221711" y="139235"/>
                    <a:pt x="222636" y="150627"/>
                    <a:pt x="226145" y="150505"/>
                  </a:cubicBezTo>
                  <a:cubicBezTo>
                    <a:pt x="269066" y="149211"/>
                    <a:pt x="311926" y="147918"/>
                    <a:pt x="354847" y="146625"/>
                  </a:cubicBezTo>
                  <a:cubicBezTo>
                    <a:pt x="412979" y="144839"/>
                    <a:pt x="471110" y="143115"/>
                    <a:pt x="529179" y="141329"/>
                  </a:cubicBezTo>
                  <a:cubicBezTo>
                    <a:pt x="509412" y="143177"/>
                    <a:pt x="489707" y="145270"/>
                    <a:pt x="469940" y="147364"/>
                  </a:cubicBezTo>
                  <a:cubicBezTo>
                    <a:pt x="465753" y="147426"/>
                    <a:pt x="461626" y="147426"/>
                    <a:pt x="457439" y="147548"/>
                  </a:cubicBezTo>
                  <a:cubicBezTo>
                    <a:pt x="456761" y="147548"/>
                    <a:pt x="456331" y="148103"/>
                    <a:pt x="456023" y="148903"/>
                  </a:cubicBezTo>
                  <a:cubicBezTo>
                    <a:pt x="425233" y="152352"/>
                    <a:pt x="394443" y="156047"/>
                    <a:pt x="363653" y="159988"/>
                  </a:cubicBezTo>
                  <a:cubicBezTo>
                    <a:pt x="247268" y="174952"/>
                    <a:pt x="131312" y="193179"/>
                    <a:pt x="15418" y="211407"/>
                  </a:cubicBezTo>
                  <a:cubicBezTo>
                    <a:pt x="12031" y="211961"/>
                    <a:pt x="13202" y="223107"/>
                    <a:pt x="16650" y="222799"/>
                  </a:cubicBezTo>
                  <a:lnTo>
                    <a:pt x="159455" y="212146"/>
                  </a:lnTo>
                  <a:cubicBezTo>
                    <a:pt x="327998" y="199584"/>
                    <a:pt x="496481" y="187021"/>
                    <a:pt x="665025" y="174398"/>
                  </a:cubicBezTo>
                  <a:cubicBezTo>
                    <a:pt x="668535" y="174151"/>
                    <a:pt x="667119" y="163559"/>
                    <a:pt x="663855" y="163005"/>
                  </a:cubicBezTo>
                  <a:cubicBezTo>
                    <a:pt x="629431" y="156909"/>
                    <a:pt x="594762" y="152598"/>
                    <a:pt x="559969" y="150012"/>
                  </a:cubicBezTo>
                  <a:cubicBezTo>
                    <a:pt x="628323" y="144039"/>
                    <a:pt x="696801" y="139851"/>
                    <a:pt x="765338" y="138065"/>
                  </a:cubicBezTo>
                  <a:cubicBezTo>
                    <a:pt x="813618" y="137819"/>
                    <a:pt x="861895" y="137757"/>
                    <a:pt x="910113" y="138004"/>
                  </a:cubicBezTo>
                  <a:cubicBezTo>
                    <a:pt x="913315" y="138004"/>
                    <a:pt x="912514" y="126673"/>
                    <a:pt x="908881" y="126612"/>
                  </a:cubicBezTo>
                  <a:cubicBezTo>
                    <a:pt x="877229" y="125749"/>
                    <a:pt x="845577" y="125503"/>
                    <a:pt x="813986" y="125749"/>
                  </a:cubicBezTo>
                  <a:cubicBezTo>
                    <a:pt x="813494" y="123533"/>
                    <a:pt x="812508" y="121500"/>
                    <a:pt x="811092" y="121316"/>
                  </a:cubicBezTo>
                  <a:cubicBezTo>
                    <a:pt x="768972" y="115712"/>
                    <a:pt x="726789" y="110047"/>
                    <a:pt x="684668" y="104443"/>
                  </a:cubicBezTo>
                  <a:cubicBezTo>
                    <a:pt x="660406" y="101179"/>
                    <a:pt x="636144" y="97977"/>
                    <a:pt x="611882" y="94713"/>
                  </a:cubicBezTo>
                  <a:cubicBezTo>
                    <a:pt x="693783" y="94528"/>
                    <a:pt x="775683" y="94528"/>
                    <a:pt x="857647" y="94713"/>
                  </a:cubicBezTo>
                  <a:cubicBezTo>
                    <a:pt x="860849" y="94713"/>
                    <a:pt x="860049" y="83382"/>
                    <a:pt x="856477" y="83321"/>
                  </a:cubicBezTo>
                  <a:cubicBezTo>
                    <a:pt x="810785" y="81904"/>
                    <a:pt x="765030" y="81104"/>
                    <a:pt x="719338" y="80796"/>
                  </a:cubicBezTo>
                  <a:cubicBezTo>
                    <a:pt x="732024" y="79195"/>
                    <a:pt x="744647" y="77655"/>
                    <a:pt x="757333" y="75931"/>
                  </a:cubicBezTo>
                  <a:cubicBezTo>
                    <a:pt x="760782" y="75439"/>
                    <a:pt x="759427" y="64046"/>
                    <a:pt x="756163" y="64539"/>
                  </a:cubicBezTo>
                  <a:cubicBezTo>
                    <a:pt x="740953" y="66571"/>
                    <a:pt x="725743" y="68480"/>
                    <a:pt x="710471" y="70327"/>
                  </a:cubicBezTo>
                  <a:cubicBezTo>
                    <a:pt x="713489" y="70081"/>
                    <a:pt x="712687" y="59058"/>
                    <a:pt x="709178" y="58935"/>
                  </a:cubicBezTo>
                  <a:cubicBezTo>
                    <a:pt x="705298" y="58812"/>
                    <a:pt x="701419" y="58812"/>
                    <a:pt x="697539" y="58689"/>
                  </a:cubicBezTo>
                  <a:cubicBezTo>
                    <a:pt x="776731" y="47543"/>
                    <a:pt x="855737" y="34673"/>
                    <a:pt x="934252" y="19401"/>
                  </a:cubicBezTo>
                  <a:cubicBezTo>
                    <a:pt x="937700" y="18723"/>
                    <a:pt x="936469" y="8132"/>
                    <a:pt x="933082" y="8009"/>
                  </a:cubicBezTo>
                  <a:cubicBezTo>
                    <a:pt x="882279" y="5853"/>
                    <a:pt x="831413" y="4683"/>
                    <a:pt x="780548" y="4622"/>
                  </a:cubicBezTo>
                  <a:cubicBezTo>
                    <a:pt x="598765" y="4375"/>
                    <a:pt x="417042" y="17923"/>
                    <a:pt x="237291" y="44833"/>
                  </a:cubicBezTo>
                  <a:cubicBezTo>
                    <a:pt x="233780" y="45388"/>
                    <a:pt x="235135" y="55795"/>
                    <a:pt x="238522" y="56226"/>
                  </a:cubicBezTo>
                  <a:cubicBezTo>
                    <a:pt x="260383" y="59120"/>
                    <a:pt x="282183" y="62076"/>
                    <a:pt x="304044" y="64970"/>
                  </a:cubicBezTo>
                  <a:cubicBezTo>
                    <a:pt x="249175" y="69465"/>
                    <a:pt x="194493" y="76239"/>
                    <a:pt x="140179" y="86092"/>
                  </a:cubicBezTo>
                  <a:cubicBezTo>
                    <a:pt x="138393" y="86400"/>
                    <a:pt x="137902" y="89602"/>
                    <a:pt x="138270" y="92496"/>
                  </a:cubicBezTo>
                  <a:cubicBezTo>
                    <a:pt x="94303" y="98839"/>
                    <a:pt x="50395" y="105982"/>
                    <a:pt x="6675" y="113988"/>
                  </a:cubicBezTo>
                  <a:cubicBezTo>
                    <a:pt x="3226" y="114665"/>
                    <a:pt x="4457" y="125688"/>
                    <a:pt x="7844" y="125441"/>
                  </a:cubicBezTo>
                  <a:close/>
                  <a:moveTo>
                    <a:pt x="470740" y="158879"/>
                  </a:moveTo>
                  <a:cubicBezTo>
                    <a:pt x="518711" y="158202"/>
                    <a:pt x="566620" y="160788"/>
                    <a:pt x="614160" y="166823"/>
                  </a:cubicBezTo>
                  <a:cubicBezTo>
                    <a:pt x="583123" y="169163"/>
                    <a:pt x="552088" y="171441"/>
                    <a:pt x="520990" y="173782"/>
                  </a:cubicBezTo>
                  <a:cubicBezTo>
                    <a:pt x="400478" y="182772"/>
                    <a:pt x="280027" y="191763"/>
                    <a:pt x="159516" y="200754"/>
                  </a:cubicBezTo>
                  <a:cubicBezTo>
                    <a:pt x="177312" y="198044"/>
                    <a:pt x="195108" y="195273"/>
                    <a:pt x="212967" y="192625"/>
                  </a:cubicBezTo>
                  <a:cubicBezTo>
                    <a:pt x="298748" y="179878"/>
                    <a:pt x="384590" y="168240"/>
                    <a:pt x="470740" y="158879"/>
                  </a:cubicBezTo>
                  <a:close/>
                  <a:moveTo>
                    <a:pt x="710040" y="70389"/>
                  </a:moveTo>
                  <a:cubicBezTo>
                    <a:pt x="685038" y="73468"/>
                    <a:pt x="660036" y="76362"/>
                    <a:pt x="635036" y="79010"/>
                  </a:cubicBezTo>
                  <a:cubicBezTo>
                    <a:pt x="627707" y="79749"/>
                    <a:pt x="620379" y="80427"/>
                    <a:pt x="613051" y="81166"/>
                  </a:cubicBezTo>
                  <a:cubicBezTo>
                    <a:pt x="582816" y="81535"/>
                    <a:pt x="552580" y="82028"/>
                    <a:pt x="522406" y="82890"/>
                  </a:cubicBezTo>
                  <a:cubicBezTo>
                    <a:pt x="519327" y="82459"/>
                    <a:pt x="516248" y="82089"/>
                    <a:pt x="513169" y="81658"/>
                  </a:cubicBezTo>
                  <a:cubicBezTo>
                    <a:pt x="533797" y="79380"/>
                    <a:pt x="554489" y="77163"/>
                    <a:pt x="575119" y="74700"/>
                  </a:cubicBezTo>
                  <a:cubicBezTo>
                    <a:pt x="589466" y="72975"/>
                    <a:pt x="603876" y="71190"/>
                    <a:pt x="618225" y="69404"/>
                  </a:cubicBezTo>
                  <a:cubicBezTo>
                    <a:pt x="635404" y="69404"/>
                    <a:pt x="652647" y="69465"/>
                    <a:pt x="669828" y="69712"/>
                  </a:cubicBezTo>
                  <a:cubicBezTo>
                    <a:pt x="683252" y="69896"/>
                    <a:pt x="696616" y="70143"/>
                    <a:pt x="710040" y="70389"/>
                  </a:cubicBezTo>
                  <a:close/>
                  <a:moveTo>
                    <a:pt x="500422" y="71559"/>
                  </a:moveTo>
                  <a:cubicBezTo>
                    <a:pt x="488784" y="72791"/>
                    <a:pt x="477144" y="74022"/>
                    <a:pt x="465506" y="75254"/>
                  </a:cubicBezTo>
                  <a:cubicBezTo>
                    <a:pt x="461441" y="74700"/>
                    <a:pt x="457316" y="74145"/>
                    <a:pt x="453252" y="73591"/>
                  </a:cubicBezTo>
                  <a:cubicBezTo>
                    <a:pt x="468955" y="72852"/>
                    <a:pt x="484718" y="72113"/>
                    <a:pt x="500422" y="71559"/>
                  </a:cubicBezTo>
                  <a:close/>
                  <a:moveTo>
                    <a:pt x="299241" y="84799"/>
                  </a:moveTo>
                  <a:cubicBezTo>
                    <a:pt x="330954" y="81781"/>
                    <a:pt x="362730" y="79195"/>
                    <a:pt x="394505" y="77040"/>
                  </a:cubicBezTo>
                  <a:cubicBezTo>
                    <a:pt x="402140" y="78087"/>
                    <a:pt x="409776" y="79072"/>
                    <a:pt x="417412" y="80119"/>
                  </a:cubicBezTo>
                  <a:cubicBezTo>
                    <a:pt x="402695" y="81535"/>
                    <a:pt x="388038" y="82951"/>
                    <a:pt x="373321" y="84306"/>
                  </a:cubicBezTo>
                  <a:cubicBezTo>
                    <a:pt x="348689" y="84491"/>
                    <a:pt x="323934" y="84614"/>
                    <a:pt x="299241" y="84799"/>
                  </a:cubicBezTo>
                  <a:close/>
                  <a:moveTo>
                    <a:pt x="730238" y="42493"/>
                  </a:moveTo>
                  <a:cubicBezTo>
                    <a:pt x="693660" y="47912"/>
                    <a:pt x="656957" y="52839"/>
                    <a:pt x="620256" y="57457"/>
                  </a:cubicBezTo>
                  <a:cubicBezTo>
                    <a:pt x="607878" y="57273"/>
                    <a:pt x="595439" y="57088"/>
                    <a:pt x="583061" y="56965"/>
                  </a:cubicBezTo>
                  <a:cubicBezTo>
                    <a:pt x="508612" y="56287"/>
                    <a:pt x="433977" y="56903"/>
                    <a:pt x="359589" y="61090"/>
                  </a:cubicBezTo>
                  <a:cubicBezTo>
                    <a:pt x="332740" y="57519"/>
                    <a:pt x="305890" y="53947"/>
                    <a:pt x="279042" y="50314"/>
                  </a:cubicBezTo>
                  <a:cubicBezTo>
                    <a:pt x="315867" y="45203"/>
                    <a:pt x="352753" y="40646"/>
                    <a:pt x="389701" y="36705"/>
                  </a:cubicBezTo>
                  <a:cubicBezTo>
                    <a:pt x="553011" y="19155"/>
                    <a:pt x="717429" y="12935"/>
                    <a:pt x="881602" y="17615"/>
                  </a:cubicBezTo>
                  <a:cubicBezTo>
                    <a:pt x="831352" y="26790"/>
                    <a:pt x="780857" y="35042"/>
                    <a:pt x="730238" y="42493"/>
                  </a:cubicBezTo>
                  <a:close/>
                  <a:moveTo>
                    <a:pt x="139441" y="103950"/>
                  </a:moveTo>
                  <a:cubicBezTo>
                    <a:pt x="146461" y="102965"/>
                    <a:pt x="153480" y="101918"/>
                    <a:pt x="160501" y="100933"/>
                  </a:cubicBezTo>
                  <a:cubicBezTo>
                    <a:pt x="170046" y="99639"/>
                    <a:pt x="179591" y="98346"/>
                    <a:pt x="189197" y="97115"/>
                  </a:cubicBezTo>
                  <a:cubicBezTo>
                    <a:pt x="202561" y="96992"/>
                    <a:pt x="215985" y="96868"/>
                    <a:pt x="229347" y="96745"/>
                  </a:cubicBezTo>
                  <a:cubicBezTo>
                    <a:pt x="199420" y="99208"/>
                    <a:pt x="169430" y="101610"/>
                    <a:pt x="139441" y="103950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08709B-EFA4-4918-A489-B7A67E1C1C47}"/>
                </a:ext>
              </a:extLst>
            </p:cNvPr>
            <p:cNvSpPr/>
            <p:nvPr/>
          </p:nvSpPr>
          <p:spPr>
            <a:xfrm>
              <a:off x="22238631" y="5651389"/>
              <a:ext cx="936014" cy="221688"/>
            </a:xfrm>
            <a:custGeom>
              <a:avLst/>
              <a:gdLst>
                <a:gd name="connsiteX0" fmla="*/ 7869 w 936014"/>
                <a:gd name="connsiteY0" fmla="*/ 125441 h 221687"/>
                <a:gd name="connsiteX1" fmla="*/ 203940 w 936014"/>
                <a:gd name="connsiteY1" fmla="*/ 110416 h 221687"/>
                <a:gd name="connsiteX2" fmla="*/ 205849 w 936014"/>
                <a:gd name="connsiteY2" fmla="*/ 111894 h 221687"/>
                <a:gd name="connsiteX3" fmla="*/ 327778 w 936014"/>
                <a:gd name="connsiteY3" fmla="*/ 110539 h 221687"/>
                <a:gd name="connsiteX4" fmla="*/ 552667 w 936014"/>
                <a:gd name="connsiteY4" fmla="*/ 98162 h 221687"/>
                <a:gd name="connsiteX5" fmla="*/ 742394 w 936014"/>
                <a:gd name="connsiteY5" fmla="*/ 123471 h 221687"/>
                <a:gd name="connsiteX6" fmla="*/ 682477 w 936014"/>
                <a:gd name="connsiteY6" fmla="*/ 125257 h 221687"/>
                <a:gd name="connsiteX7" fmla="*/ 540167 w 936014"/>
                <a:gd name="connsiteY7" fmla="*/ 129568 h 221687"/>
                <a:gd name="connsiteX8" fmla="*/ 225000 w 936014"/>
                <a:gd name="connsiteY8" fmla="*/ 139112 h 221687"/>
                <a:gd name="connsiteX9" fmla="*/ 226171 w 936014"/>
                <a:gd name="connsiteY9" fmla="*/ 150505 h 221687"/>
                <a:gd name="connsiteX10" fmla="*/ 354872 w 936014"/>
                <a:gd name="connsiteY10" fmla="*/ 146625 h 221687"/>
                <a:gd name="connsiteX11" fmla="*/ 529205 w 936014"/>
                <a:gd name="connsiteY11" fmla="*/ 141329 h 221687"/>
                <a:gd name="connsiteX12" fmla="*/ 469965 w 936014"/>
                <a:gd name="connsiteY12" fmla="*/ 147364 h 221687"/>
                <a:gd name="connsiteX13" fmla="*/ 457464 w 936014"/>
                <a:gd name="connsiteY13" fmla="*/ 147549 h 221687"/>
                <a:gd name="connsiteX14" fmla="*/ 456047 w 936014"/>
                <a:gd name="connsiteY14" fmla="*/ 148903 h 221687"/>
                <a:gd name="connsiteX15" fmla="*/ 363678 w 936014"/>
                <a:gd name="connsiteY15" fmla="*/ 159988 h 221687"/>
                <a:gd name="connsiteX16" fmla="*/ 15445 w 936014"/>
                <a:gd name="connsiteY16" fmla="*/ 211407 h 221687"/>
                <a:gd name="connsiteX17" fmla="*/ 16614 w 936014"/>
                <a:gd name="connsiteY17" fmla="*/ 222799 h 221687"/>
                <a:gd name="connsiteX18" fmla="*/ 159418 w 936014"/>
                <a:gd name="connsiteY18" fmla="*/ 212146 h 221687"/>
                <a:gd name="connsiteX19" fmla="*/ 664989 w 936014"/>
                <a:gd name="connsiteY19" fmla="*/ 174398 h 221687"/>
                <a:gd name="connsiteX20" fmla="*/ 663818 w 936014"/>
                <a:gd name="connsiteY20" fmla="*/ 163005 h 221687"/>
                <a:gd name="connsiteX21" fmla="*/ 559933 w 936014"/>
                <a:gd name="connsiteY21" fmla="*/ 150012 h 221687"/>
                <a:gd name="connsiteX22" fmla="*/ 765301 w 936014"/>
                <a:gd name="connsiteY22" fmla="*/ 138066 h 221687"/>
                <a:gd name="connsiteX23" fmla="*/ 910076 w 936014"/>
                <a:gd name="connsiteY23" fmla="*/ 138004 h 221687"/>
                <a:gd name="connsiteX24" fmla="*/ 908844 w 936014"/>
                <a:gd name="connsiteY24" fmla="*/ 126612 h 221687"/>
                <a:gd name="connsiteX25" fmla="*/ 813950 w 936014"/>
                <a:gd name="connsiteY25" fmla="*/ 125750 h 221687"/>
                <a:gd name="connsiteX26" fmla="*/ 811056 w 936014"/>
                <a:gd name="connsiteY26" fmla="*/ 121316 h 221687"/>
                <a:gd name="connsiteX27" fmla="*/ 684633 w 936014"/>
                <a:gd name="connsiteY27" fmla="*/ 104443 h 221687"/>
                <a:gd name="connsiteX28" fmla="*/ 611845 w 936014"/>
                <a:gd name="connsiteY28" fmla="*/ 94713 h 221687"/>
                <a:gd name="connsiteX29" fmla="*/ 857611 w 936014"/>
                <a:gd name="connsiteY29" fmla="*/ 94713 h 221687"/>
                <a:gd name="connsiteX30" fmla="*/ 856440 w 936014"/>
                <a:gd name="connsiteY30" fmla="*/ 83321 h 221687"/>
                <a:gd name="connsiteX31" fmla="*/ 719301 w 936014"/>
                <a:gd name="connsiteY31" fmla="*/ 80796 h 221687"/>
                <a:gd name="connsiteX32" fmla="*/ 757297 w 936014"/>
                <a:gd name="connsiteY32" fmla="*/ 75931 h 221687"/>
                <a:gd name="connsiteX33" fmla="*/ 756064 w 936014"/>
                <a:gd name="connsiteY33" fmla="*/ 64539 h 221687"/>
                <a:gd name="connsiteX34" fmla="*/ 710373 w 936014"/>
                <a:gd name="connsiteY34" fmla="*/ 70328 h 221687"/>
                <a:gd name="connsiteX35" fmla="*/ 709080 w 936014"/>
                <a:gd name="connsiteY35" fmla="*/ 58935 h 221687"/>
                <a:gd name="connsiteX36" fmla="*/ 697442 w 936014"/>
                <a:gd name="connsiteY36" fmla="*/ 58689 h 221687"/>
                <a:gd name="connsiteX37" fmla="*/ 934154 w 936014"/>
                <a:gd name="connsiteY37" fmla="*/ 19401 h 221687"/>
                <a:gd name="connsiteX38" fmla="*/ 932985 w 936014"/>
                <a:gd name="connsiteY38" fmla="*/ 8009 h 221687"/>
                <a:gd name="connsiteX39" fmla="*/ 780451 w 936014"/>
                <a:gd name="connsiteY39" fmla="*/ 4622 h 221687"/>
                <a:gd name="connsiteX40" fmla="*/ 237194 w 936014"/>
                <a:gd name="connsiteY40" fmla="*/ 44834 h 221687"/>
                <a:gd name="connsiteX41" fmla="*/ 238425 w 936014"/>
                <a:gd name="connsiteY41" fmla="*/ 56226 h 221687"/>
                <a:gd name="connsiteX42" fmla="*/ 303945 w 936014"/>
                <a:gd name="connsiteY42" fmla="*/ 64970 h 221687"/>
                <a:gd name="connsiteX43" fmla="*/ 140082 w 936014"/>
                <a:gd name="connsiteY43" fmla="*/ 86092 h 221687"/>
                <a:gd name="connsiteX44" fmla="*/ 138173 w 936014"/>
                <a:gd name="connsiteY44" fmla="*/ 92496 h 221687"/>
                <a:gd name="connsiteX45" fmla="*/ 6576 w 936014"/>
                <a:gd name="connsiteY45" fmla="*/ 113988 h 221687"/>
                <a:gd name="connsiteX46" fmla="*/ 7869 w 936014"/>
                <a:gd name="connsiteY46" fmla="*/ 125441 h 221687"/>
                <a:gd name="connsiteX47" fmla="*/ 470766 w 936014"/>
                <a:gd name="connsiteY47" fmla="*/ 158880 h 221687"/>
                <a:gd name="connsiteX48" fmla="*/ 614186 w 936014"/>
                <a:gd name="connsiteY48" fmla="*/ 166823 h 221687"/>
                <a:gd name="connsiteX49" fmla="*/ 521014 w 936014"/>
                <a:gd name="connsiteY49" fmla="*/ 173782 h 221687"/>
                <a:gd name="connsiteX50" fmla="*/ 159541 w 936014"/>
                <a:gd name="connsiteY50" fmla="*/ 200754 h 221687"/>
                <a:gd name="connsiteX51" fmla="*/ 212992 w 936014"/>
                <a:gd name="connsiteY51" fmla="*/ 192625 h 221687"/>
                <a:gd name="connsiteX52" fmla="*/ 470766 w 936014"/>
                <a:gd name="connsiteY52" fmla="*/ 158880 h 221687"/>
                <a:gd name="connsiteX53" fmla="*/ 710064 w 936014"/>
                <a:gd name="connsiteY53" fmla="*/ 70389 h 221687"/>
                <a:gd name="connsiteX54" fmla="*/ 635061 w 936014"/>
                <a:gd name="connsiteY54" fmla="*/ 79010 h 221687"/>
                <a:gd name="connsiteX55" fmla="*/ 613076 w 936014"/>
                <a:gd name="connsiteY55" fmla="*/ 81166 h 221687"/>
                <a:gd name="connsiteX56" fmla="*/ 522431 w 936014"/>
                <a:gd name="connsiteY56" fmla="*/ 82890 h 221687"/>
                <a:gd name="connsiteX57" fmla="*/ 513194 w 936014"/>
                <a:gd name="connsiteY57" fmla="*/ 81658 h 221687"/>
                <a:gd name="connsiteX58" fmla="*/ 575143 w 936014"/>
                <a:gd name="connsiteY58" fmla="*/ 74700 h 221687"/>
                <a:gd name="connsiteX59" fmla="*/ 618249 w 936014"/>
                <a:gd name="connsiteY59" fmla="*/ 69404 h 221687"/>
                <a:gd name="connsiteX60" fmla="*/ 669853 w 936014"/>
                <a:gd name="connsiteY60" fmla="*/ 69712 h 221687"/>
                <a:gd name="connsiteX61" fmla="*/ 710064 w 936014"/>
                <a:gd name="connsiteY61" fmla="*/ 70389 h 221687"/>
                <a:gd name="connsiteX62" fmla="*/ 500448 w 936014"/>
                <a:gd name="connsiteY62" fmla="*/ 71559 h 221687"/>
                <a:gd name="connsiteX63" fmla="*/ 465531 w 936014"/>
                <a:gd name="connsiteY63" fmla="*/ 75254 h 221687"/>
                <a:gd name="connsiteX64" fmla="*/ 453277 w 936014"/>
                <a:gd name="connsiteY64" fmla="*/ 73591 h 221687"/>
                <a:gd name="connsiteX65" fmla="*/ 500448 w 936014"/>
                <a:gd name="connsiteY65" fmla="*/ 71559 h 221687"/>
                <a:gd name="connsiteX66" fmla="*/ 299265 w 936014"/>
                <a:gd name="connsiteY66" fmla="*/ 84799 h 221687"/>
                <a:gd name="connsiteX67" fmla="*/ 394529 w 936014"/>
                <a:gd name="connsiteY67" fmla="*/ 77040 h 221687"/>
                <a:gd name="connsiteX68" fmla="*/ 417437 w 936014"/>
                <a:gd name="connsiteY68" fmla="*/ 80119 h 221687"/>
                <a:gd name="connsiteX69" fmla="*/ 373346 w 936014"/>
                <a:gd name="connsiteY69" fmla="*/ 84306 h 221687"/>
                <a:gd name="connsiteX70" fmla="*/ 299265 w 936014"/>
                <a:gd name="connsiteY70" fmla="*/ 84799 h 221687"/>
                <a:gd name="connsiteX71" fmla="*/ 730263 w 936014"/>
                <a:gd name="connsiteY71" fmla="*/ 42494 h 221687"/>
                <a:gd name="connsiteX72" fmla="*/ 620282 w 936014"/>
                <a:gd name="connsiteY72" fmla="*/ 57519 h 221687"/>
                <a:gd name="connsiteX73" fmla="*/ 583088 w 936014"/>
                <a:gd name="connsiteY73" fmla="*/ 57026 h 221687"/>
                <a:gd name="connsiteX74" fmla="*/ 359614 w 936014"/>
                <a:gd name="connsiteY74" fmla="*/ 61152 h 221687"/>
                <a:gd name="connsiteX75" fmla="*/ 279067 w 936014"/>
                <a:gd name="connsiteY75" fmla="*/ 50376 h 221687"/>
                <a:gd name="connsiteX76" fmla="*/ 389726 w 936014"/>
                <a:gd name="connsiteY76" fmla="*/ 36767 h 221687"/>
                <a:gd name="connsiteX77" fmla="*/ 881627 w 936014"/>
                <a:gd name="connsiteY77" fmla="*/ 17677 h 221687"/>
                <a:gd name="connsiteX78" fmla="*/ 730263 w 936014"/>
                <a:gd name="connsiteY78" fmla="*/ 42494 h 221687"/>
                <a:gd name="connsiteX79" fmla="*/ 139466 w 936014"/>
                <a:gd name="connsiteY79" fmla="*/ 103950 h 221687"/>
                <a:gd name="connsiteX80" fmla="*/ 160526 w 936014"/>
                <a:gd name="connsiteY80" fmla="*/ 100933 h 221687"/>
                <a:gd name="connsiteX81" fmla="*/ 189223 w 936014"/>
                <a:gd name="connsiteY81" fmla="*/ 97115 h 221687"/>
                <a:gd name="connsiteX82" fmla="*/ 229373 w 936014"/>
                <a:gd name="connsiteY82" fmla="*/ 96745 h 221687"/>
                <a:gd name="connsiteX83" fmla="*/ 139466 w 936014"/>
                <a:gd name="connsiteY83" fmla="*/ 103950 h 22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936014" h="221687">
                  <a:moveTo>
                    <a:pt x="7869" y="125441"/>
                  </a:moveTo>
                  <a:cubicBezTo>
                    <a:pt x="73206" y="120577"/>
                    <a:pt x="138604" y="115650"/>
                    <a:pt x="203940" y="110416"/>
                  </a:cubicBezTo>
                  <a:cubicBezTo>
                    <a:pt x="204433" y="111278"/>
                    <a:pt x="205109" y="111894"/>
                    <a:pt x="205849" y="111894"/>
                  </a:cubicBezTo>
                  <a:cubicBezTo>
                    <a:pt x="246491" y="112017"/>
                    <a:pt x="287134" y="111586"/>
                    <a:pt x="327778" y="110539"/>
                  </a:cubicBezTo>
                  <a:cubicBezTo>
                    <a:pt x="402843" y="108569"/>
                    <a:pt x="477847" y="104381"/>
                    <a:pt x="552667" y="98162"/>
                  </a:cubicBezTo>
                  <a:cubicBezTo>
                    <a:pt x="615910" y="106598"/>
                    <a:pt x="679151" y="115034"/>
                    <a:pt x="742394" y="123471"/>
                  </a:cubicBezTo>
                  <a:cubicBezTo>
                    <a:pt x="722442" y="124087"/>
                    <a:pt x="702429" y="124703"/>
                    <a:pt x="682477" y="125257"/>
                  </a:cubicBezTo>
                  <a:cubicBezTo>
                    <a:pt x="635061" y="126673"/>
                    <a:pt x="587583" y="128151"/>
                    <a:pt x="540167" y="129568"/>
                  </a:cubicBezTo>
                  <a:cubicBezTo>
                    <a:pt x="435049" y="131661"/>
                    <a:pt x="329994" y="134802"/>
                    <a:pt x="225000" y="139112"/>
                  </a:cubicBezTo>
                  <a:cubicBezTo>
                    <a:pt x="221737" y="139236"/>
                    <a:pt x="222660" y="150628"/>
                    <a:pt x="226171" y="150505"/>
                  </a:cubicBezTo>
                  <a:cubicBezTo>
                    <a:pt x="269092" y="149212"/>
                    <a:pt x="311951" y="147918"/>
                    <a:pt x="354872" y="146625"/>
                  </a:cubicBezTo>
                  <a:cubicBezTo>
                    <a:pt x="413003" y="144839"/>
                    <a:pt x="471136" y="143115"/>
                    <a:pt x="529205" y="141329"/>
                  </a:cubicBezTo>
                  <a:cubicBezTo>
                    <a:pt x="509438" y="143177"/>
                    <a:pt x="489731" y="145270"/>
                    <a:pt x="469965" y="147364"/>
                  </a:cubicBezTo>
                  <a:cubicBezTo>
                    <a:pt x="465778" y="147426"/>
                    <a:pt x="461652" y="147426"/>
                    <a:pt x="457464" y="147549"/>
                  </a:cubicBezTo>
                  <a:cubicBezTo>
                    <a:pt x="456787" y="147549"/>
                    <a:pt x="456356" y="148103"/>
                    <a:pt x="456047" y="148903"/>
                  </a:cubicBezTo>
                  <a:cubicBezTo>
                    <a:pt x="425257" y="152352"/>
                    <a:pt x="394468" y="156047"/>
                    <a:pt x="363678" y="159988"/>
                  </a:cubicBezTo>
                  <a:cubicBezTo>
                    <a:pt x="247292" y="174952"/>
                    <a:pt x="131337" y="193179"/>
                    <a:pt x="15445" y="211407"/>
                  </a:cubicBezTo>
                  <a:cubicBezTo>
                    <a:pt x="12057" y="211961"/>
                    <a:pt x="13227" y="223107"/>
                    <a:pt x="16614" y="222799"/>
                  </a:cubicBezTo>
                  <a:lnTo>
                    <a:pt x="159418" y="212146"/>
                  </a:lnTo>
                  <a:cubicBezTo>
                    <a:pt x="327962" y="199584"/>
                    <a:pt x="496444" y="187021"/>
                    <a:pt x="664989" y="174398"/>
                  </a:cubicBezTo>
                  <a:cubicBezTo>
                    <a:pt x="668498" y="174151"/>
                    <a:pt x="667082" y="163559"/>
                    <a:pt x="663818" y="163005"/>
                  </a:cubicBezTo>
                  <a:cubicBezTo>
                    <a:pt x="629396" y="156909"/>
                    <a:pt x="594725" y="152598"/>
                    <a:pt x="559933" y="150012"/>
                  </a:cubicBezTo>
                  <a:cubicBezTo>
                    <a:pt x="628286" y="144039"/>
                    <a:pt x="696764" y="139851"/>
                    <a:pt x="765301" y="138066"/>
                  </a:cubicBezTo>
                  <a:cubicBezTo>
                    <a:pt x="813581" y="137819"/>
                    <a:pt x="861860" y="137757"/>
                    <a:pt x="910076" y="138004"/>
                  </a:cubicBezTo>
                  <a:cubicBezTo>
                    <a:pt x="913278" y="138004"/>
                    <a:pt x="912478" y="126673"/>
                    <a:pt x="908844" y="126612"/>
                  </a:cubicBezTo>
                  <a:cubicBezTo>
                    <a:pt x="877193" y="125750"/>
                    <a:pt x="845540" y="125503"/>
                    <a:pt x="813950" y="125750"/>
                  </a:cubicBezTo>
                  <a:cubicBezTo>
                    <a:pt x="813457" y="123533"/>
                    <a:pt x="812473" y="121501"/>
                    <a:pt x="811056" y="121316"/>
                  </a:cubicBezTo>
                  <a:cubicBezTo>
                    <a:pt x="768935" y="115712"/>
                    <a:pt x="726754" y="110047"/>
                    <a:pt x="684633" y="104443"/>
                  </a:cubicBezTo>
                  <a:cubicBezTo>
                    <a:pt x="660371" y="101179"/>
                    <a:pt x="636107" y="97977"/>
                    <a:pt x="611845" y="94713"/>
                  </a:cubicBezTo>
                  <a:cubicBezTo>
                    <a:pt x="693746" y="94529"/>
                    <a:pt x="775648" y="94529"/>
                    <a:pt x="857611" y="94713"/>
                  </a:cubicBezTo>
                  <a:cubicBezTo>
                    <a:pt x="860812" y="94713"/>
                    <a:pt x="860012" y="83383"/>
                    <a:pt x="856440" y="83321"/>
                  </a:cubicBezTo>
                  <a:cubicBezTo>
                    <a:pt x="810748" y="81905"/>
                    <a:pt x="764995" y="81104"/>
                    <a:pt x="719301" y="80796"/>
                  </a:cubicBezTo>
                  <a:cubicBezTo>
                    <a:pt x="731987" y="79195"/>
                    <a:pt x="744611" y="77656"/>
                    <a:pt x="757297" y="75931"/>
                  </a:cubicBezTo>
                  <a:cubicBezTo>
                    <a:pt x="760745" y="75439"/>
                    <a:pt x="759390" y="64047"/>
                    <a:pt x="756064" y="64539"/>
                  </a:cubicBezTo>
                  <a:cubicBezTo>
                    <a:pt x="740854" y="66571"/>
                    <a:pt x="725644" y="68480"/>
                    <a:pt x="710373" y="70328"/>
                  </a:cubicBezTo>
                  <a:cubicBezTo>
                    <a:pt x="713390" y="70081"/>
                    <a:pt x="712590" y="59059"/>
                    <a:pt x="709080" y="58935"/>
                  </a:cubicBezTo>
                  <a:cubicBezTo>
                    <a:pt x="705201" y="58812"/>
                    <a:pt x="701321" y="58812"/>
                    <a:pt x="697442" y="58689"/>
                  </a:cubicBezTo>
                  <a:cubicBezTo>
                    <a:pt x="776633" y="47543"/>
                    <a:pt x="855640" y="34673"/>
                    <a:pt x="934154" y="19401"/>
                  </a:cubicBezTo>
                  <a:cubicBezTo>
                    <a:pt x="937603" y="18724"/>
                    <a:pt x="936370" y="8132"/>
                    <a:pt x="932985" y="8009"/>
                  </a:cubicBezTo>
                  <a:cubicBezTo>
                    <a:pt x="882181" y="5853"/>
                    <a:pt x="831316" y="4683"/>
                    <a:pt x="780451" y="4622"/>
                  </a:cubicBezTo>
                  <a:cubicBezTo>
                    <a:pt x="598667" y="4376"/>
                    <a:pt x="416945" y="17923"/>
                    <a:pt x="237194" y="44834"/>
                  </a:cubicBezTo>
                  <a:cubicBezTo>
                    <a:pt x="233683" y="45388"/>
                    <a:pt x="235038" y="55795"/>
                    <a:pt x="238425" y="56226"/>
                  </a:cubicBezTo>
                  <a:cubicBezTo>
                    <a:pt x="260286" y="59120"/>
                    <a:pt x="282084" y="62076"/>
                    <a:pt x="303945" y="64970"/>
                  </a:cubicBezTo>
                  <a:cubicBezTo>
                    <a:pt x="249078" y="69466"/>
                    <a:pt x="194395" y="76239"/>
                    <a:pt x="140082" y="86092"/>
                  </a:cubicBezTo>
                  <a:cubicBezTo>
                    <a:pt x="138296" y="86400"/>
                    <a:pt x="137803" y="89602"/>
                    <a:pt x="138173" y="92496"/>
                  </a:cubicBezTo>
                  <a:cubicBezTo>
                    <a:pt x="94204" y="98839"/>
                    <a:pt x="50298" y="105982"/>
                    <a:pt x="6576" y="113988"/>
                  </a:cubicBezTo>
                  <a:cubicBezTo>
                    <a:pt x="3250" y="114665"/>
                    <a:pt x="4483" y="125688"/>
                    <a:pt x="7869" y="125441"/>
                  </a:cubicBezTo>
                  <a:close/>
                  <a:moveTo>
                    <a:pt x="470766" y="158880"/>
                  </a:moveTo>
                  <a:cubicBezTo>
                    <a:pt x="518737" y="158202"/>
                    <a:pt x="566646" y="160789"/>
                    <a:pt x="614186" y="166823"/>
                  </a:cubicBezTo>
                  <a:cubicBezTo>
                    <a:pt x="583149" y="169163"/>
                    <a:pt x="552113" y="171442"/>
                    <a:pt x="521014" y="173782"/>
                  </a:cubicBezTo>
                  <a:cubicBezTo>
                    <a:pt x="400502" y="182772"/>
                    <a:pt x="280053" y="191763"/>
                    <a:pt x="159541" y="200754"/>
                  </a:cubicBezTo>
                  <a:cubicBezTo>
                    <a:pt x="177337" y="198044"/>
                    <a:pt x="195134" y="195273"/>
                    <a:pt x="212992" y="192625"/>
                  </a:cubicBezTo>
                  <a:cubicBezTo>
                    <a:pt x="298774" y="179940"/>
                    <a:pt x="384616" y="168240"/>
                    <a:pt x="470766" y="158880"/>
                  </a:cubicBezTo>
                  <a:close/>
                  <a:moveTo>
                    <a:pt x="710064" y="70389"/>
                  </a:moveTo>
                  <a:cubicBezTo>
                    <a:pt x="685064" y="73468"/>
                    <a:pt x="660062" y="76362"/>
                    <a:pt x="635061" y="79010"/>
                  </a:cubicBezTo>
                  <a:cubicBezTo>
                    <a:pt x="627733" y="79749"/>
                    <a:pt x="620405" y="80427"/>
                    <a:pt x="613076" y="81166"/>
                  </a:cubicBezTo>
                  <a:cubicBezTo>
                    <a:pt x="582841" y="81535"/>
                    <a:pt x="552606" y="82028"/>
                    <a:pt x="522431" y="82890"/>
                  </a:cubicBezTo>
                  <a:cubicBezTo>
                    <a:pt x="519352" y="82459"/>
                    <a:pt x="516273" y="82089"/>
                    <a:pt x="513194" y="81658"/>
                  </a:cubicBezTo>
                  <a:cubicBezTo>
                    <a:pt x="533824" y="79380"/>
                    <a:pt x="554514" y="77163"/>
                    <a:pt x="575143" y="74700"/>
                  </a:cubicBezTo>
                  <a:cubicBezTo>
                    <a:pt x="589492" y="72976"/>
                    <a:pt x="603901" y="71190"/>
                    <a:pt x="618249" y="69404"/>
                  </a:cubicBezTo>
                  <a:cubicBezTo>
                    <a:pt x="635430" y="69404"/>
                    <a:pt x="652673" y="69466"/>
                    <a:pt x="669853" y="69712"/>
                  </a:cubicBezTo>
                  <a:cubicBezTo>
                    <a:pt x="683216" y="69897"/>
                    <a:pt x="696640" y="70143"/>
                    <a:pt x="710064" y="70389"/>
                  </a:cubicBezTo>
                  <a:close/>
                  <a:moveTo>
                    <a:pt x="500448" y="71559"/>
                  </a:moveTo>
                  <a:cubicBezTo>
                    <a:pt x="488808" y="72791"/>
                    <a:pt x="477170" y="74022"/>
                    <a:pt x="465531" y="75254"/>
                  </a:cubicBezTo>
                  <a:cubicBezTo>
                    <a:pt x="461467" y="74700"/>
                    <a:pt x="457342" y="74146"/>
                    <a:pt x="453277" y="73591"/>
                  </a:cubicBezTo>
                  <a:cubicBezTo>
                    <a:pt x="468980" y="72852"/>
                    <a:pt x="484683" y="72175"/>
                    <a:pt x="500448" y="71559"/>
                  </a:cubicBezTo>
                  <a:close/>
                  <a:moveTo>
                    <a:pt x="299265" y="84799"/>
                  </a:moveTo>
                  <a:cubicBezTo>
                    <a:pt x="330980" y="81782"/>
                    <a:pt x="362755" y="79195"/>
                    <a:pt x="394529" y="77040"/>
                  </a:cubicBezTo>
                  <a:cubicBezTo>
                    <a:pt x="402165" y="78087"/>
                    <a:pt x="409801" y="79072"/>
                    <a:pt x="417437" y="80119"/>
                  </a:cubicBezTo>
                  <a:cubicBezTo>
                    <a:pt x="402720" y="81535"/>
                    <a:pt x="388065" y="82952"/>
                    <a:pt x="373346" y="84306"/>
                  </a:cubicBezTo>
                  <a:cubicBezTo>
                    <a:pt x="348652" y="84491"/>
                    <a:pt x="323959" y="84614"/>
                    <a:pt x="299265" y="84799"/>
                  </a:cubicBezTo>
                  <a:close/>
                  <a:moveTo>
                    <a:pt x="730263" y="42494"/>
                  </a:moveTo>
                  <a:cubicBezTo>
                    <a:pt x="693685" y="47913"/>
                    <a:pt x="656983" y="52839"/>
                    <a:pt x="620282" y="57519"/>
                  </a:cubicBezTo>
                  <a:cubicBezTo>
                    <a:pt x="607904" y="57334"/>
                    <a:pt x="595465" y="57150"/>
                    <a:pt x="583088" y="57026"/>
                  </a:cubicBezTo>
                  <a:cubicBezTo>
                    <a:pt x="508637" y="56349"/>
                    <a:pt x="434003" y="56965"/>
                    <a:pt x="359614" y="61152"/>
                  </a:cubicBezTo>
                  <a:cubicBezTo>
                    <a:pt x="332764" y="57581"/>
                    <a:pt x="305916" y="54009"/>
                    <a:pt x="279067" y="50376"/>
                  </a:cubicBezTo>
                  <a:cubicBezTo>
                    <a:pt x="315892" y="45265"/>
                    <a:pt x="352778" y="40708"/>
                    <a:pt x="389726" y="36767"/>
                  </a:cubicBezTo>
                  <a:cubicBezTo>
                    <a:pt x="553036" y="19216"/>
                    <a:pt x="717455" y="12997"/>
                    <a:pt x="881627" y="17677"/>
                  </a:cubicBezTo>
                  <a:cubicBezTo>
                    <a:pt x="831316" y="26791"/>
                    <a:pt x="780881" y="35042"/>
                    <a:pt x="730263" y="42494"/>
                  </a:cubicBezTo>
                  <a:close/>
                  <a:moveTo>
                    <a:pt x="139466" y="103950"/>
                  </a:moveTo>
                  <a:cubicBezTo>
                    <a:pt x="146485" y="102965"/>
                    <a:pt x="153506" y="101918"/>
                    <a:pt x="160526" y="100933"/>
                  </a:cubicBezTo>
                  <a:cubicBezTo>
                    <a:pt x="170071" y="99639"/>
                    <a:pt x="179616" y="98347"/>
                    <a:pt x="189223" y="97115"/>
                  </a:cubicBezTo>
                  <a:cubicBezTo>
                    <a:pt x="202585" y="96992"/>
                    <a:pt x="216009" y="96869"/>
                    <a:pt x="229373" y="96745"/>
                  </a:cubicBezTo>
                  <a:cubicBezTo>
                    <a:pt x="199445" y="99270"/>
                    <a:pt x="169456" y="101610"/>
                    <a:pt x="139466" y="103950"/>
                  </a:cubicBezTo>
                  <a:close/>
                </a:path>
              </a:pathLst>
            </a:custGeom>
            <a:solidFill>
              <a:srgbClr val="000000">
                <a:alpha val="1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69AD11D-CA8B-448D-86A6-71238DBF4387}"/>
                </a:ext>
              </a:extLst>
            </p:cNvPr>
            <p:cNvSpPr/>
            <p:nvPr/>
          </p:nvSpPr>
          <p:spPr>
            <a:xfrm>
              <a:off x="17059683" y="3882427"/>
              <a:ext cx="209372" cy="418743"/>
            </a:xfrm>
            <a:custGeom>
              <a:avLst/>
              <a:gdLst>
                <a:gd name="connsiteX0" fmla="*/ 204637 w 209371"/>
                <a:gd name="connsiteY0" fmla="*/ 6303 h 418743"/>
                <a:gd name="connsiteX1" fmla="*/ 200141 w 209371"/>
                <a:gd name="connsiteY1" fmla="*/ 6734 h 418743"/>
                <a:gd name="connsiteX2" fmla="*/ 199710 w 209371"/>
                <a:gd name="connsiteY2" fmla="*/ 8089 h 418743"/>
                <a:gd name="connsiteX3" fmla="*/ 43298 w 209371"/>
                <a:gd name="connsiteY3" fmla="*/ 146274 h 418743"/>
                <a:gd name="connsiteX4" fmla="*/ 36893 w 209371"/>
                <a:gd name="connsiteY4" fmla="*/ 241415 h 418743"/>
                <a:gd name="connsiteX5" fmla="*/ 18481 w 209371"/>
                <a:gd name="connsiteY5" fmla="*/ 286676 h 418743"/>
                <a:gd name="connsiteX6" fmla="*/ 9797 w 209371"/>
                <a:gd name="connsiteY6" fmla="*/ 369070 h 418743"/>
                <a:gd name="connsiteX7" fmla="*/ 51302 w 209371"/>
                <a:gd name="connsiteY7" fmla="*/ 380647 h 418743"/>
                <a:gd name="connsiteX8" fmla="*/ 54812 w 209371"/>
                <a:gd name="connsiteY8" fmla="*/ 378738 h 418743"/>
                <a:gd name="connsiteX9" fmla="*/ 108633 w 209371"/>
                <a:gd name="connsiteY9" fmla="*/ 412669 h 418743"/>
                <a:gd name="connsiteX10" fmla="*/ 141271 w 209371"/>
                <a:gd name="connsiteY10" fmla="*/ 361373 h 418743"/>
                <a:gd name="connsiteX11" fmla="*/ 149953 w 209371"/>
                <a:gd name="connsiteY11" fmla="*/ 286799 h 418743"/>
                <a:gd name="connsiteX12" fmla="*/ 150446 w 209371"/>
                <a:gd name="connsiteY12" fmla="*/ 285568 h 418743"/>
                <a:gd name="connsiteX13" fmla="*/ 204267 w 209371"/>
                <a:gd name="connsiteY13" fmla="*/ 8212 h 418743"/>
                <a:gd name="connsiteX14" fmla="*/ 204637 w 209371"/>
                <a:gd name="connsiteY14" fmla="*/ 6303 h 418743"/>
                <a:gd name="connsiteX15" fmla="*/ 28024 w 209371"/>
                <a:gd name="connsiteY15" fmla="*/ 351274 h 418743"/>
                <a:gd name="connsiteX16" fmla="*/ 24824 w 209371"/>
                <a:gd name="connsiteY16" fmla="*/ 335632 h 418743"/>
                <a:gd name="connsiteX17" fmla="*/ 33937 w 209371"/>
                <a:gd name="connsiteY17" fmla="*/ 351212 h 418743"/>
                <a:gd name="connsiteX18" fmla="*/ 28024 w 209371"/>
                <a:gd name="connsiteY18" fmla="*/ 351274 h 418743"/>
                <a:gd name="connsiteX19" fmla="*/ 42126 w 209371"/>
                <a:gd name="connsiteY19" fmla="*/ 231439 h 418743"/>
                <a:gd name="connsiteX20" fmla="*/ 32828 w 209371"/>
                <a:gd name="connsiteY20" fmla="*/ 206438 h 418743"/>
                <a:gd name="connsiteX21" fmla="*/ 36955 w 209371"/>
                <a:gd name="connsiteY21" fmla="*/ 218199 h 418743"/>
                <a:gd name="connsiteX22" fmla="*/ 37508 w 209371"/>
                <a:gd name="connsiteY22" fmla="*/ 224604 h 418743"/>
                <a:gd name="connsiteX23" fmla="*/ 45205 w 209371"/>
                <a:gd name="connsiteY23" fmla="*/ 225958 h 418743"/>
                <a:gd name="connsiteX24" fmla="*/ 42126 w 209371"/>
                <a:gd name="connsiteY24" fmla="*/ 231439 h 418743"/>
                <a:gd name="connsiteX25" fmla="*/ 154202 w 209371"/>
                <a:gd name="connsiteY25" fmla="*/ 89867 h 418743"/>
                <a:gd name="connsiteX26" fmla="*/ 150015 w 209371"/>
                <a:gd name="connsiteY26" fmla="*/ 89190 h 418743"/>
                <a:gd name="connsiteX27" fmla="*/ 150446 w 209371"/>
                <a:gd name="connsiteY27" fmla="*/ 86357 h 418743"/>
                <a:gd name="connsiteX28" fmla="*/ 153463 w 209371"/>
                <a:gd name="connsiteY28" fmla="*/ 81123 h 418743"/>
                <a:gd name="connsiteX29" fmla="*/ 160668 w 209371"/>
                <a:gd name="connsiteY29" fmla="*/ 72255 h 418743"/>
                <a:gd name="connsiteX30" fmla="*/ 154202 w 209371"/>
                <a:gd name="connsiteY30" fmla="*/ 89867 h 418743"/>
                <a:gd name="connsiteX31" fmla="*/ 66390 w 209371"/>
                <a:gd name="connsiteY31" fmla="*/ 370856 h 418743"/>
                <a:gd name="connsiteX32" fmla="*/ 68483 w 209371"/>
                <a:gd name="connsiteY32" fmla="*/ 369193 h 418743"/>
                <a:gd name="connsiteX33" fmla="*/ 77350 w 209371"/>
                <a:gd name="connsiteY33" fmla="*/ 391916 h 418743"/>
                <a:gd name="connsiteX34" fmla="*/ 66390 w 209371"/>
                <a:gd name="connsiteY34" fmla="*/ 370856 h 418743"/>
                <a:gd name="connsiteX35" fmla="*/ 107957 w 209371"/>
                <a:gd name="connsiteY35" fmla="*/ 385266 h 418743"/>
                <a:gd name="connsiteX36" fmla="*/ 89913 w 209371"/>
                <a:gd name="connsiteY36" fmla="*/ 393579 h 418743"/>
                <a:gd name="connsiteX37" fmla="*/ 88989 w 209371"/>
                <a:gd name="connsiteY37" fmla="*/ 390931 h 418743"/>
                <a:gd name="connsiteX38" fmla="*/ 90344 w 209371"/>
                <a:gd name="connsiteY38" fmla="*/ 379908 h 418743"/>
                <a:gd name="connsiteX39" fmla="*/ 98658 w 209371"/>
                <a:gd name="connsiteY39" fmla="*/ 382864 h 418743"/>
                <a:gd name="connsiteX40" fmla="*/ 101244 w 209371"/>
                <a:gd name="connsiteY40" fmla="*/ 382495 h 418743"/>
                <a:gd name="connsiteX41" fmla="*/ 108017 w 209371"/>
                <a:gd name="connsiteY41" fmla="*/ 382433 h 418743"/>
                <a:gd name="connsiteX42" fmla="*/ 107957 w 209371"/>
                <a:gd name="connsiteY42" fmla="*/ 385266 h 4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9371" h="418743">
                  <a:moveTo>
                    <a:pt x="204637" y="6303"/>
                  </a:moveTo>
                  <a:cubicBezTo>
                    <a:pt x="205252" y="3162"/>
                    <a:pt x="200695" y="5071"/>
                    <a:pt x="200141" y="6734"/>
                  </a:cubicBezTo>
                  <a:cubicBezTo>
                    <a:pt x="200018" y="7165"/>
                    <a:pt x="199895" y="7596"/>
                    <a:pt x="199710" y="8089"/>
                  </a:cubicBezTo>
                  <a:cubicBezTo>
                    <a:pt x="149338" y="55321"/>
                    <a:pt x="81415" y="87281"/>
                    <a:pt x="43298" y="146274"/>
                  </a:cubicBezTo>
                  <a:cubicBezTo>
                    <a:pt x="30304" y="166411"/>
                    <a:pt x="9367" y="229345"/>
                    <a:pt x="36893" y="241415"/>
                  </a:cubicBezTo>
                  <a:cubicBezTo>
                    <a:pt x="29749" y="255886"/>
                    <a:pt x="23529" y="270912"/>
                    <a:pt x="18481" y="286676"/>
                  </a:cubicBezTo>
                  <a:cubicBezTo>
                    <a:pt x="11213" y="309461"/>
                    <a:pt x="-3072" y="345670"/>
                    <a:pt x="9797" y="369070"/>
                  </a:cubicBezTo>
                  <a:cubicBezTo>
                    <a:pt x="18357" y="384650"/>
                    <a:pt x="35660" y="387544"/>
                    <a:pt x="51302" y="380647"/>
                  </a:cubicBezTo>
                  <a:cubicBezTo>
                    <a:pt x="52595" y="380093"/>
                    <a:pt x="53704" y="379354"/>
                    <a:pt x="54812" y="378738"/>
                  </a:cubicBezTo>
                  <a:cubicBezTo>
                    <a:pt x="62941" y="404355"/>
                    <a:pt x="79259" y="422768"/>
                    <a:pt x="108633" y="412669"/>
                  </a:cubicBezTo>
                  <a:cubicBezTo>
                    <a:pt x="130248" y="405217"/>
                    <a:pt x="137084" y="381386"/>
                    <a:pt x="141271" y="361373"/>
                  </a:cubicBezTo>
                  <a:cubicBezTo>
                    <a:pt x="146321" y="337295"/>
                    <a:pt x="149645" y="311986"/>
                    <a:pt x="149953" y="286799"/>
                  </a:cubicBezTo>
                  <a:cubicBezTo>
                    <a:pt x="150138" y="286368"/>
                    <a:pt x="150384" y="285999"/>
                    <a:pt x="150446" y="285568"/>
                  </a:cubicBezTo>
                  <a:cubicBezTo>
                    <a:pt x="164610" y="192213"/>
                    <a:pt x="187086" y="100890"/>
                    <a:pt x="204267" y="8212"/>
                  </a:cubicBezTo>
                  <a:cubicBezTo>
                    <a:pt x="205190" y="7227"/>
                    <a:pt x="205067" y="6672"/>
                    <a:pt x="204637" y="6303"/>
                  </a:cubicBezTo>
                  <a:close/>
                  <a:moveTo>
                    <a:pt x="28024" y="351274"/>
                  </a:moveTo>
                  <a:cubicBezTo>
                    <a:pt x="26117" y="346162"/>
                    <a:pt x="25069" y="340990"/>
                    <a:pt x="24824" y="335632"/>
                  </a:cubicBezTo>
                  <a:cubicBezTo>
                    <a:pt x="26363" y="340990"/>
                    <a:pt x="29257" y="346162"/>
                    <a:pt x="33937" y="351212"/>
                  </a:cubicBezTo>
                  <a:lnTo>
                    <a:pt x="28024" y="351274"/>
                  </a:lnTo>
                  <a:close/>
                  <a:moveTo>
                    <a:pt x="42126" y="231439"/>
                  </a:moveTo>
                  <a:cubicBezTo>
                    <a:pt x="34182" y="227560"/>
                    <a:pt x="32028" y="217891"/>
                    <a:pt x="32828" y="206438"/>
                  </a:cubicBezTo>
                  <a:cubicBezTo>
                    <a:pt x="33506" y="210132"/>
                    <a:pt x="34799" y="214012"/>
                    <a:pt x="36955" y="218199"/>
                  </a:cubicBezTo>
                  <a:cubicBezTo>
                    <a:pt x="37140" y="220355"/>
                    <a:pt x="37200" y="222448"/>
                    <a:pt x="37508" y="224604"/>
                  </a:cubicBezTo>
                  <a:cubicBezTo>
                    <a:pt x="38063" y="228483"/>
                    <a:pt x="41942" y="227867"/>
                    <a:pt x="45205" y="225958"/>
                  </a:cubicBezTo>
                  <a:cubicBezTo>
                    <a:pt x="44221" y="227806"/>
                    <a:pt x="43113" y="229592"/>
                    <a:pt x="42126" y="231439"/>
                  </a:cubicBezTo>
                  <a:close/>
                  <a:moveTo>
                    <a:pt x="154202" y="89867"/>
                  </a:moveTo>
                  <a:cubicBezTo>
                    <a:pt x="153587" y="88451"/>
                    <a:pt x="151862" y="88451"/>
                    <a:pt x="150015" y="89190"/>
                  </a:cubicBezTo>
                  <a:cubicBezTo>
                    <a:pt x="150138" y="88266"/>
                    <a:pt x="150323" y="87342"/>
                    <a:pt x="150446" y="86357"/>
                  </a:cubicBezTo>
                  <a:cubicBezTo>
                    <a:pt x="151431" y="84633"/>
                    <a:pt x="152479" y="82908"/>
                    <a:pt x="153463" y="81123"/>
                  </a:cubicBezTo>
                  <a:cubicBezTo>
                    <a:pt x="156296" y="78167"/>
                    <a:pt x="158513" y="75272"/>
                    <a:pt x="160668" y="72255"/>
                  </a:cubicBezTo>
                  <a:cubicBezTo>
                    <a:pt x="158390" y="78105"/>
                    <a:pt x="156234" y="83955"/>
                    <a:pt x="154202" y="89867"/>
                  </a:cubicBezTo>
                  <a:close/>
                  <a:moveTo>
                    <a:pt x="66390" y="370856"/>
                  </a:moveTo>
                  <a:cubicBezTo>
                    <a:pt x="67128" y="370363"/>
                    <a:pt x="67745" y="369747"/>
                    <a:pt x="68483" y="369193"/>
                  </a:cubicBezTo>
                  <a:cubicBezTo>
                    <a:pt x="71130" y="376829"/>
                    <a:pt x="74148" y="384404"/>
                    <a:pt x="77350" y="391916"/>
                  </a:cubicBezTo>
                  <a:cubicBezTo>
                    <a:pt x="72793" y="386620"/>
                    <a:pt x="69038" y="377938"/>
                    <a:pt x="66390" y="370856"/>
                  </a:cubicBezTo>
                  <a:close/>
                  <a:moveTo>
                    <a:pt x="107957" y="385266"/>
                  </a:moveTo>
                  <a:lnTo>
                    <a:pt x="89913" y="393579"/>
                  </a:lnTo>
                  <a:cubicBezTo>
                    <a:pt x="89604" y="392717"/>
                    <a:pt x="89298" y="391855"/>
                    <a:pt x="88989" y="390931"/>
                  </a:cubicBezTo>
                  <a:cubicBezTo>
                    <a:pt x="89543" y="387236"/>
                    <a:pt x="89851" y="383541"/>
                    <a:pt x="90344" y="379908"/>
                  </a:cubicBezTo>
                  <a:cubicBezTo>
                    <a:pt x="92622" y="381694"/>
                    <a:pt x="95271" y="382864"/>
                    <a:pt x="98658" y="382864"/>
                  </a:cubicBezTo>
                  <a:cubicBezTo>
                    <a:pt x="99581" y="382864"/>
                    <a:pt x="100381" y="382618"/>
                    <a:pt x="101244" y="382495"/>
                  </a:cubicBezTo>
                  <a:cubicBezTo>
                    <a:pt x="102660" y="384280"/>
                    <a:pt x="105431" y="383664"/>
                    <a:pt x="108017" y="382433"/>
                  </a:cubicBezTo>
                  <a:cubicBezTo>
                    <a:pt x="108017" y="383418"/>
                    <a:pt x="107957" y="384342"/>
                    <a:pt x="107957" y="385266"/>
                  </a:cubicBezTo>
                  <a:close/>
                </a:path>
              </a:pathLst>
            </a:custGeom>
            <a:solidFill>
              <a:srgbClr val="8253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0E46D26-BE5B-4D37-80C4-634FCCE2AE9B}"/>
                </a:ext>
              </a:extLst>
            </p:cNvPr>
            <p:cNvSpPr/>
            <p:nvPr/>
          </p:nvSpPr>
          <p:spPr>
            <a:xfrm>
              <a:off x="17204460" y="4297048"/>
              <a:ext cx="92370" cy="61580"/>
            </a:xfrm>
            <a:custGeom>
              <a:avLst/>
              <a:gdLst>
                <a:gd name="connsiteX0" fmla="*/ 80549 w 92369"/>
                <a:gd name="connsiteY0" fmla="*/ 30315 h 61579"/>
                <a:gd name="connsiteX1" fmla="*/ 69220 w 92369"/>
                <a:gd name="connsiteY1" fmla="*/ 41215 h 61579"/>
                <a:gd name="connsiteX2" fmla="*/ 67125 w 92369"/>
                <a:gd name="connsiteY2" fmla="*/ 43863 h 61579"/>
                <a:gd name="connsiteX3" fmla="*/ 68788 w 92369"/>
                <a:gd name="connsiteY3" fmla="*/ 40291 h 61579"/>
                <a:gd name="connsiteX4" fmla="*/ 67618 w 92369"/>
                <a:gd name="connsiteY4" fmla="*/ 7284 h 61579"/>
                <a:gd name="connsiteX5" fmla="*/ 56965 w 92369"/>
                <a:gd name="connsiteY5" fmla="*/ 8885 h 61579"/>
                <a:gd name="connsiteX6" fmla="*/ 55979 w 92369"/>
                <a:gd name="connsiteY6" fmla="*/ 8701 h 61579"/>
                <a:gd name="connsiteX7" fmla="*/ 37382 w 92369"/>
                <a:gd name="connsiteY7" fmla="*/ 21817 h 61579"/>
                <a:gd name="connsiteX8" fmla="*/ 20079 w 92369"/>
                <a:gd name="connsiteY8" fmla="*/ 20586 h 61579"/>
                <a:gd name="connsiteX9" fmla="*/ 15399 w 92369"/>
                <a:gd name="connsiteY9" fmla="*/ 27606 h 61579"/>
                <a:gd name="connsiteX10" fmla="*/ 18293 w 92369"/>
                <a:gd name="connsiteY10" fmla="*/ 30746 h 61579"/>
                <a:gd name="connsiteX11" fmla="*/ 17676 w 92369"/>
                <a:gd name="connsiteY11" fmla="*/ 32347 h 61579"/>
                <a:gd name="connsiteX12" fmla="*/ 9732 w 92369"/>
                <a:gd name="connsiteY12" fmla="*/ 12272 h 61579"/>
                <a:gd name="connsiteX13" fmla="*/ 4622 w 92369"/>
                <a:gd name="connsiteY13" fmla="*/ 14181 h 61579"/>
                <a:gd name="connsiteX14" fmla="*/ 45511 w 92369"/>
                <a:gd name="connsiteY14" fmla="*/ 59812 h 61579"/>
                <a:gd name="connsiteX15" fmla="*/ 89540 w 92369"/>
                <a:gd name="connsiteY15" fmla="*/ 31916 h 61579"/>
                <a:gd name="connsiteX16" fmla="*/ 80549 w 92369"/>
                <a:gd name="connsiteY16" fmla="*/ 30315 h 61579"/>
                <a:gd name="connsiteX17" fmla="*/ 37813 w 92369"/>
                <a:gd name="connsiteY17" fmla="*/ 48173 h 61579"/>
                <a:gd name="connsiteX18" fmla="*/ 39291 w 92369"/>
                <a:gd name="connsiteY18" fmla="*/ 46326 h 61579"/>
                <a:gd name="connsiteX19" fmla="*/ 39661 w 92369"/>
                <a:gd name="connsiteY19" fmla="*/ 45156 h 61579"/>
                <a:gd name="connsiteX20" fmla="*/ 40337 w 92369"/>
                <a:gd name="connsiteY20" fmla="*/ 43062 h 61579"/>
                <a:gd name="connsiteX21" fmla="*/ 46312 w 92369"/>
                <a:gd name="connsiteY21" fmla="*/ 43370 h 61579"/>
                <a:gd name="connsiteX22" fmla="*/ 45757 w 92369"/>
                <a:gd name="connsiteY22" fmla="*/ 49467 h 61579"/>
                <a:gd name="connsiteX23" fmla="*/ 46004 w 92369"/>
                <a:gd name="connsiteY23" fmla="*/ 50637 h 61579"/>
                <a:gd name="connsiteX24" fmla="*/ 37813 w 92369"/>
                <a:gd name="connsiteY24" fmla="*/ 48173 h 6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2369" h="61579">
                  <a:moveTo>
                    <a:pt x="80549" y="30315"/>
                  </a:moveTo>
                  <a:cubicBezTo>
                    <a:pt x="76917" y="33825"/>
                    <a:pt x="72544" y="37397"/>
                    <a:pt x="69220" y="41215"/>
                  </a:cubicBezTo>
                  <a:cubicBezTo>
                    <a:pt x="68110" y="42508"/>
                    <a:pt x="67495" y="43309"/>
                    <a:pt x="67125" y="43863"/>
                  </a:cubicBezTo>
                  <a:cubicBezTo>
                    <a:pt x="67557" y="43185"/>
                    <a:pt x="68233" y="42015"/>
                    <a:pt x="68788" y="40291"/>
                  </a:cubicBezTo>
                  <a:cubicBezTo>
                    <a:pt x="71497" y="31855"/>
                    <a:pt x="67925" y="16090"/>
                    <a:pt x="67618" y="7284"/>
                  </a:cubicBezTo>
                  <a:cubicBezTo>
                    <a:pt x="67434" y="1619"/>
                    <a:pt x="58873" y="6361"/>
                    <a:pt x="56965" y="8885"/>
                  </a:cubicBezTo>
                  <a:cubicBezTo>
                    <a:pt x="56595" y="8824"/>
                    <a:pt x="56349" y="8701"/>
                    <a:pt x="55979" y="8701"/>
                  </a:cubicBezTo>
                  <a:cubicBezTo>
                    <a:pt x="48097" y="8023"/>
                    <a:pt x="41939" y="14058"/>
                    <a:pt x="37382" y="21817"/>
                  </a:cubicBezTo>
                  <a:cubicBezTo>
                    <a:pt x="33010" y="18492"/>
                    <a:pt x="25497" y="18554"/>
                    <a:pt x="20079" y="20586"/>
                  </a:cubicBezTo>
                  <a:cubicBezTo>
                    <a:pt x="18046" y="21325"/>
                    <a:pt x="13428" y="24773"/>
                    <a:pt x="15399" y="27606"/>
                  </a:cubicBezTo>
                  <a:cubicBezTo>
                    <a:pt x="16260" y="28837"/>
                    <a:pt x="17368" y="29699"/>
                    <a:pt x="18293" y="30746"/>
                  </a:cubicBezTo>
                  <a:cubicBezTo>
                    <a:pt x="18046" y="31301"/>
                    <a:pt x="17800" y="31793"/>
                    <a:pt x="17676" y="32347"/>
                  </a:cubicBezTo>
                  <a:cubicBezTo>
                    <a:pt x="13551" y="26559"/>
                    <a:pt x="10780" y="19908"/>
                    <a:pt x="9732" y="12272"/>
                  </a:cubicBezTo>
                  <a:cubicBezTo>
                    <a:pt x="9364" y="9501"/>
                    <a:pt x="4622" y="12088"/>
                    <a:pt x="4622" y="14181"/>
                  </a:cubicBezTo>
                  <a:cubicBezTo>
                    <a:pt x="4314" y="37520"/>
                    <a:pt x="22603" y="56671"/>
                    <a:pt x="45511" y="59812"/>
                  </a:cubicBezTo>
                  <a:cubicBezTo>
                    <a:pt x="65031" y="62460"/>
                    <a:pt x="85969" y="52546"/>
                    <a:pt x="89540" y="31916"/>
                  </a:cubicBezTo>
                  <a:cubicBezTo>
                    <a:pt x="90464" y="26559"/>
                    <a:pt x="82767" y="28160"/>
                    <a:pt x="80549" y="30315"/>
                  </a:cubicBezTo>
                  <a:close/>
                  <a:moveTo>
                    <a:pt x="37813" y="48173"/>
                  </a:moveTo>
                  <a:cubicBezTo>
                    <a:pt x="38491" y="47619"/>
                    <a:pt x="39045" y="47003"/>
                    <a:pt x="39291" y="46326"/>
                  </a:cubicBezTo>
                  <a:cubicBezTo>
                    <a:pt x="39414" y="45957"/>
                    <a:pt x="39538" y="45526"/>
                    <a:pt x="39661" y="45156"/>
                  </a:cubicBezTo>
                  <a:cubicBezTo>
                    <a:pt x="39969" y="44232"/>
                    <a:pt x="40154" y="43678"/>
                    <a:pt x="40337" y="43062"/>
                  </a:cubicBezTo>
                  <a:cubicBezTo>
                    <a:pt x="42247" y="43370"/>
                    <a:pt x="44279" y="43370"/>
                    <a:pt x="46312" y="43370"/>
                  </a:cubicBezTo>
                  <a:cubicBezTo>
                    <a:pt x="46127" y="45402"/>
                    <a:pt x="45881" y="47373"/>
                    <a:pt x="45757" y="49467"/>
                  </a:cubicBezTo>
                  <a:cubicBezTo>
                    <a:pt x="45757" y="49959"/>
                    <a:pt x="45881" y="50329"/>
                    <a:pt x="46004" y="50637"/>
                  </a:cubicBezTo>
                  <a:cubicBezTo>
                    <a:pt x="43171" y="50082"/>
                    <a:pt x="40399" y="49282"/>
                    <a:pt x="37813" y="48173"/>
                  </a:cubicBezTo>
                  <a:close/>
                </a:path>
              </a:pathLst>
            </a:custGeom>
            <a:solidFill>
              <a:srgbClr val="8253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19E6A6-1E40-454F-84EC-7B4FA0349D48}"/>
                </a:ext>
              </a:extLst>
            </p:cNvPr>
            <p:cNvSpPr/>
            <p:nvPr/>
          </p:nvSpPr>
          <p:spPr>
            <a:xfrm>
              <a:off x="16492723" y="4907911"/>
              <a:ext cx="98528" cy="73896"/>
            </a:xfrm>
            <a:custGeom>
              <a:avLst/>
              <a:gdLst>
                <a:gd name="connsiteX0" fmla="*/ 96249 w 98527"/>
                <a:gd name="connsiteY0" fmla="*/ 48552 h 73895"/>
                <a:gd name="connsiteX1" fmla="*/ 82148 w 98527"/>
                <a:gd name="connsiteY1" fmla="*/ 39684 h 73895"/>
                <a:gd name="connsiteX2" fmla="*/ 86027 w 98527"/>
                <a:gd name="connsiteY2" fmla="*/ 34019 h 73895"/>
                <a:gd name="connsiteX3" fmla="*/ 71063 w 98527"/>
                <a:gd name="connsiteY3" fmla="*/ 30386 h 73895"/>
                <a:gd name="connsiteX4" fmla="*/ 68293 w 98527"/>
                <a:gd name="connsiteY4" fmla="*/ 27676 h 73895"/>
                <a:gd name="connsiteX5" fmla="*/ 87690 w 98527"/>
                <a:gd name="connsiteY5" fmla="*/ 29401 h 73895"/>
                <a:gd name="connsiteX6" fmla="*/ 91630 w 98527"/>
                <a:gd name="connsiteY6" fmla="*/ 23427 h 73895"/>
                <a:gd name="connsiteX7" fmla="*/ 73464 w 98527"/>
                <a:gd name="connsiteY7" fmla="*/ 19425 h 73895"/>
                <a:gd name="connsiteX8" fmla="*/ 80609 w 98527"/>
                <a:gd name="connsiteY8" fmla="*/ 19178 h 73895"/>
                <a:gd name="connsiteX9" fmla="*/ 83379 w 98527"/>
                <a:gd name="connsiteY9" fmla="*/ 13698 h 73895"/>
                <a:gd name="connsiteX10" fmla="*/ 50310 w 98527"/>
                <a:gd name="connsiteY10" fmla="*/ 13267 h 73895"/>
                <a:gd name="connsiteX11" fmla="*/ 80915 w 98527"/>
                <a:gd name="connsiteY11" fmla="*/ 9449 h 73895"/>
                <a:gd name="connsiteX12" fmla="*/ 81963 w 98527"/>
                <a:gd name="connsiteY12" fmla="*/ 4646 h 73895"/>
                <a:gd name="connsiteX13" fmla="*/ 11515 w 98527"/>
                <a:gd name="connsiteY13" fmla="*/ 11358 h 73895"/>
                <a:gd name="connsiteX14" fmla="*/ 10222 w 98527"/>
                <a:gd name="connsiteY14" fmla="*/ 15053 h 73895"/>
                <a:gd name="connsiteX15" fmla="*/ 15826 w 98527"/>
                <a:gd name="connsiteY15" fmla="*/ 14745 h 73895"/>
                <a:gd name="connsiteX16" fmla="*/ 15333 w 98527"/>
                <a:gd name="connsiteY16" fmla="*/ 15730 h 73895"/>
                <a:gd name="connsiteX17" fmla="*/ 9914 w 98527"/>
                <a:gd name="connsiteY17" fmla="*/ 15915 h 73895"/>
                <a:gd name="connsiteX18" fmla="*/ 8067 w 98527"/>
                <a:gd name="connsiteY18" fmla="*/ 21642 h 73895"/>
                <a:gd name="connsiteX19" fmla="*/ 10160 w 98527"/>
                <a:gd name="connsiteY19" fmla="*/ 21642 h 73895"/>
                <a:gd name="connsiteX20" fmla="*/ 8744 w 98527"/>
                <a:gd name="connsiteY20" fmla="*/ 24228 h 73895"/>
                <a:gd name="connsiteX21" fmla="*/ 7266 w 98527"/>
                <a:gd name="connsiteY21" fmla="*/ 24351 h 73895"/>
                <a:gd name="connsiteX22" fmla="*/ 4618 w 98527"/>
                <a:gd name="connsiteY22" fmla="*/ 35867 h 73895"/>
                <a:gd name="connsiteX23" fmla="*/ 10345 w 98527"/>
                <a:gd name="connsiteY23" fmla="*/ 37406 h 73895"/>
                <a:gd name="connsiteX24" fmla="*/ 39042 w 98527"/>
                <a:gd name="connsiteY24" fmla="*/ 51631 h 73895"/>
                <a:gd name="connsiteX25" fmla="*/ 50064 w 98527"/>
                <a:gd name="connsiteY25" fmla="*/ 57604 h 73895"/>
                <a:gd name="connsiteX26" fmla="*/ 56838 w 98527"/>
                <a:gd name="connsiteY26" fmla="*/ 62223 h 73895"/>
                <a:gd name="connsiteX27" fmla="*/ 60902 w 98527"/>
                <a:gd name="connsiteY27" fmla="*/ 64378 h 73895"/>
                <a:gd name="connsiteX28" fmla="*/ 61765 w 98527"/>
                <a:gd name="connsiteY28" fmla="*/ 65548 h 73895"/>
                <a:gd name="connsiteX29" fmla="*/ 70385 w 98527"/>
                <a:gd name="connsiteY29" fmla="*/ 71398 h 73895"/>
                <a:gd name="connsiteX30" fmla="*/ 76605 w 98527"/>
                <a:gd name="connsiteY30" fmla="*/ 69366 h 73895"/>
                <a:gd name="connsiteX31" fmla="*/ 82763 w 98527"/>
                <a:gd name="connsiteY31" fmla="*/ 72137 h 73895"/>
                <a:gd name="connsiteX32" fmla="*/ 88428 w 98527"/>
                <a:gd name="connsiteY32" fmla="*/ 66410 h 73895"/>
                <a:gd name="connsiteX33" fmla="*/ 80424 w 98527"/>
                <a:gd name="connsiteY33" fmla="*/ 61607 h 73895"/>
                <a:gd name="connsiteX34" fmla="*/ 80485 w 98527"/>
                <a:gd name="connsiteY34" fmla="*/ 58466 h 73895"/>
                <a:gd name="connsiteX35" fmla="*/ 74757 w 98527"/>
                <a:gd name="connsiteY35" fmla="*/ 53725 h 73895"/>
                <a:gd name="connsiteX36" fmla="*/ 84364 w 98527"/>
                <a:gd name="connsiteY36" fmla="*/ 59328 h 73895"/>
                <a:gd name="connsiteX37" fmla="*/ 91938 w 98527"/>
                <a:gd name="connsiteY37" fmla="*/ 54833 h 73895"/>
                <a:gd name="connsiteX38" fmla="*/ 96249 w 98527"/>
                <a:gd name="connsiteY38" fmla="*/ 48552 h 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8527" h="73895">
                  <a:moveTo>
                    <a:pt x="96249" y="48552"/>
                  </a:moveTo>
                  <a:cubicBezTo>
                    <a:pt x="91200" y="45904"/>
                    <a:pt x="86582" y="42948"/>
                    <a:pt x="82148" y="39684"/>
                  </a:cubicBezTo>
                  <a:cubicBezTo>
                    <a:pt x="85165" y="39377"/>
                    <a:pt x="89846" y="34943"/>
                    <a:pt x="86027" y="34019"/>
                  </a:cubicBezTo>
                  <a:cubicBezTo>
                    <a:pt x="81039" y="32849"/>
                    <a:pt x="76052" y="31618"/>
                    <a:pt x="71063" y="30386"/>
                  </a:cubicBezTo>
                  <a:cubicBezTo>
                    <a:pt x="70139" y="29524"/>
                    <a:pt x="69216" y="28600"/>
                    <a:pt x="68293" y="27676"/>
                  </a:cubicBezTo>
                  <a:cubicBezTo>
                    <a:pt x="74757" y="28292"/>
                    <a:pt x="81224" y="28908"/>
                    <a:pt x="87690" y="29401"/>
                  </a:cubicBezTo>
                  <a:cubicBezTo>
                    <a:pt x="90214" y="29585"/>
                    <a:pt x="95757" y="24597"/>
                    <a:pt x="91630" y="23427"/>
                  </a:cubicBezTo>
                  <a:cubicBezTo>
                    <a:pt x="85595" y="21703"/>
                    <a:pt x="79499" y="20472"/>
                    <a:pt x="73464" y="19425"/>
                  </a:cubicBezTo>
                  <a:cubicBezTo>
                    <a:pt x="75867" y="19363"/>
                    <a:pt x="78268" y="19302"/>
                    <a:pt x="80609" y="19178"/>
                  </a:cubicBezTo>
                  <a:cubicBezTo>
                    <a:pt x="83441" y="19055"/>
                    <a:pt x="87875" y="13759"/>
                    <a:pt x="83379" y="13698"/>
                  </a:cubicBezTo>
                  <a:cubicBezTo>
                    <a:pt x="72356" y="13513"/>
                    <a:pt x="61333" y="13390"/>
                    <a:pt x="50310" y="13267"/>
                  </a:cubicBezTo>
                  <a:cubicBezTo>
                    <a:pt x="60534" y="12035"/>
                    <a:pt x="70694" y="10742"/>
                    <a:pt x="80915" y="9449"/>
                  </a:cubicBezTo>
                  <a:cubicBezTo>
                    <a:pt x="83871" y="9079"/>
                    <a:pt x="86273" y="4214"/>
                    <a:pt x="81963" y="4646"/>
                  </a:cubicBezTo>
                  <a:cubicBezTo>
                    <a:pt x="58439" y="6801"/>
                    <a:pt x="34977" y="8956"/>
                    <a:pt x="11515" y="11358"/>
                  </a:cubicBezTo>
                  <a:cubicBezTo>
                    <a:pt x="11085" y="12589"/>
                    <a:pt x="10653" y="13821"/>
                    <a:pt x="10222" y="15053"/>
                  </a:cubicBezTo>
                  <a:cubicBezTo>
                    <a:pt x="12378" y="15053"/>
                    <a:pt x="14102" y="14868"/>
                    <a:pt x="15826" y="14745"/>
                  </a:cubicBezTo>
                  <a:cubicBezTo>
                    <a:pt x="15580" y="15114"/>
                    <a:pt x="15457" y="15422"/>
                    <a:pt x="15333" y="15730"/>
                  </a:cubicBezTo>
                  <a:cubicBezTo>
                    <a:pt x="13547" y="15791"/>
                    <a:pt x="11700" y="15853"/>
                    <a:pt x="9914" y="15915"/>
                  </a:cubicBezTo>
                  <a:cubicBezTo>
                    <a:pt x="9299" y="17824"/>
                    <a:pt x="8682" y="19733"/>
                    <a:pt x="8067" y="21642"/>
                  </a:cubicBezTo>
                  <a:cubicBezTo>
                    <a:pt x="8744" y="21642"/>
                    <a:pt x="9484" y="21642"/>
                    <a:pt x="10160" y="21642"/>
                  </a:cubicBezTo>
                  <a:cubicBezTo>
                    <a:pt x="9607" y="22442"/>
                    <a:pt x="9175" y="23304"/>
                    <a:pt x="8744" y="24228"/>
                  </a:cubicBezTo>
                  <a:cubicBezTo>
                    <a:pt x="8191" y="24413"/>
                    <a:pt x="7697" y="24413"/>
                    <a:pt x="7266" y="24351"/>
                  </a:cubicBezTo>
                  <a:cubicBezTo>
                    <a:pt x="6220" y="28169"/>
                    <a:pt x="5295" y="31987"/>
                    <a:pt x="4618" y="35867"/>
                  </a:cubicBezTo>
                  <a:cubicBezTo>
                    <a:pt x="6528" y="36359"/>
                    <a:pt x="8436" y="36852"/>
                    <a:pt x="10345" y="37406"/>
                  </a:cubicBezTo>
                  <a:cubicBezTo>
                    <a:pt x="20752" y="40731"/>
                    <a:pt x="29927" y="45966"/>
                    <a:pt x="39042" y="51631"/>
                  </a:cubicBezTo>
                  <a:cubicBezTo>
                    <a:pt x="42736" y="53602"/>
                    <a:pt x="46493" y="55449"/>
                    <a:pt x="50064" y="57604"/>
                  </a:cubicBezTo>
                  <a:cubicBezTo>
                    <a:pt x="52281" y="59205"/>
                    <a:pt x="54621" y="60622"/>
                    <a:pt x="56838" y="62223"/>
                  </a:cubicBezTo>
                  <a:cubicBezTo>
                    <a:pt x="58193" y="62962"/>
                    <a:pt x="59547" y="63701"/>
                    <a:pt x="60902" y="64378"/>
                  </a:cubicBezTo>
                  <a:cubicBezTo>
                    <a:pt x="61457" y="64624"/>
                    <a:pt x="61703" y="65055"/>
                    <a:pt x="61765" y="65548"/>
                  </a:cubicBezTo>
                  <a:cubicBezTo>
                    <a:pt x="64659" y="67519"/>
                    <a:pt x="67430" y="69551"/>
                    <a:pt x="70385" y="71398"/>
                  </a:cubicBezTo>
                  <a:cubicBezTo>
                    <a:pt x="72110" y="72445"/>
                    <a:pt x="75250" y="71090"/>
                    <a:pt x="76605" y="69366"/>
                  </a:cubicBezTo>
                  <a:cubicBezTo>
                    <a:pt x="78699" y="70290"/>
                    <a:pt x="80609" y="71337"/>
                    <a:pt x="82763" y="72137"/>
                  </a:cubicBezTo>
                  <a:cubicBezTo>
                    <a:pt x="85349" y="73122"/>
                    <a:pt x="91753" y="68196"/>
                    <a:pt x="88428" y="66410"/>
                  </a:cubicBezTo>
                  <a:cubicBezTo>
                    <a:pt x="85657" y="64932"/>
                    <a:pt x="83133" y="63146"/>
                    <a:pt x="80424" y="61607"/>
                  </a:cubicBezTo>
                  <a:cubicBezTo>
                    <a:pt x="81470" y="60499"/>
                    <a:pt x="81840" y="59205"/>
                    <a:pt x="80485" y="58466"/>
                  </a:cubicBezTo>
                  <a:cubicBezTo>
                    <a:pt x="78329" y="56681"/>
                    <a:pt x="76543" y="55264"/>
                    <a:pt x="74757" y="53725"/>
                  </a:cubicBezTo>
                  <a:cubicBezTo>
                    <a:pt x="78329" y="55203"/>
                    <a:pt x="81347" y="57235"/>
                    <a:pt x="84364" y="59328"/>
                  </a:cubicBezTo>
                  <a:cubicBezTo>
                    <a:pt x="86705" y="60930"/>
                    <a:pt x="92801" y="57851"/>
                    <a:pt x="91938" y="54833"/>
                  </a:cubicBezTo>
                  <a:cubicBezTo>
                    <a:pt x="95387" y="53971"/>
                    <a:pt x="99204" y="50091"/>
                    <a:pt x="96249" y="48552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B4D2652-B434-4C5F-B749-1A44DD1901E5}"/>
                </a:ext>
              </a:extLst>
            </p:cNvPr>
            <p:cNvSpPr/>
            <p:nvPr/>
          </p:nvSpPr>
          <p:spPr>
            <a:xfrm>
              <a:off x="17176322" y="5604264"/>
              <a:ext cx="55422" cy="98528"/>
            </a:xfrm>
            <a:custGeom>
              <a:avLst/>
              <a:gdLst>
                <a:gd name="connsiteX0" fmla="*/ 45015 w 55421"/>
                <a:gd name="connsiteY0" fmla="*/ 11843 h 98527"/>
                <a:gd name="connsiteX1" fmla="*/ 38055 w 55421"/>
                <a:gd name="connsiteY1" fmla="*/ 11596 h 98527"/>
                <a:gd name="connsiteX2" fmla="*/ 38364 w 55421"/>
                <a:gd name="connsiteY2" fmla="*/ 6793 h 98527"/>
                <a:gd name="connsiteX3" fmla="*/ 29188 w 55421"/>
                <a:gd name="connsiteY3" fmla="*/ 8394 h 98527"/>
                <a:gd name="connsiteX4" fmla="*/ 10653 w 55421"/>
                <a:gd name="connsiteY4" fmla="*/ 65294 h 98527"/>
                <a:gd name="connsiteX5" fmla="*/ 4680 w 55421"/>
                <a:gd name="connsiteY5" fmla="*/ 90911 h 98527"/>
                <a:gd name="connsiteX6" fmla="*/ 10714 w 55421"/>
                <a:gd name="connsiteY6" fmla="*/ 95407 h 98527"/>
                <a:gd name="connsiteX7" fmla="*/ 33560 w 55421"/>
                <a:gd name="connsiteY7" fmla="*/ 71452 h 98527"/>
                <a:gd name="connsiteX8" fmla="*/ 52774 w 55421"/>
                <a:gd name="connsiteY8" fmla="*/ 14552 h 98527"/>
                <a:gd name="connsiteX9" fmla="*/ 45015 w 55421"/>
                <a:gd name="connsiteY9" fmla="*/ 11843 h 9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21" h="98527">
                  <a:moveTo>
                    <a:pt x="45015" y="11843"/>
                  </a:moveTo>
                  <a:cubicBezTo>
                    <a:pt x="43967" y="9810"/>
                    <a:pt x="40888" y="10242"/>
                    <a:pt x="38055" y="11596"/>
                  </a:cubicBezTo>
                  <a:cubicBezTo>
                    <a:pt x="38117" y="9995"/>
                    <a:pt x="38302" y="8394"/>
                    <a:pt x="38364" y="6793"/>
                  </a:cubicBezTo>
                  <a:cubicBezTo>
                    <a:pt x="38548" y="1805"/>
                    <a:pt x="30235" y="6731"/>
                    <a:pt x="29188" y="8394"/>
                  </a:cubicBezTo>
                  <a:cubicBezTo>
                    <a:pt x="17857" y="26068"/>
                    <a:pt x="11637" y="44973"/>
                    <a:pt x="10653" y="65294"/>
                  </a:cubicBezTo>
                  <a:cubicBezTo>
                    <a:pt x="8190" y="73607"/>
                    <a:pt x="6034" y="82105"/>
                    <a:pt x="4680" y="90911"/>
                  </a:cubicBezTo>
                  <a:cubicBezTo>
                    <a:pt x="4125" y="94360"/>
                    <a:pt x="7450" y="96146"/>
                    <a:pt x="10714" y="95407"/>
                  </a:cubicBezTo>
                  <a:cubicBezTo>
                    <a:pt x="23892" y="92328"/>
                    <a:pt x="28942" y="83275"/>
                    <a:pt x="33560" y="71452"/>
                  </a:cubicBezTo>
                  <a:cubicBezTo>
                    <a:pt x="40826" y="52793"/>
                    <a:pt x="47354" y="33827"/>
                    <a:pt x="52774" y="14552"/>
                  </a:cubicBezTo>
                  <a:cubicBezTo>
                    <a:pt x="54128" y="9441"/>
                    <a:pt x="49263" y="9995"/>
                    <a:pt x="45015" y="11843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3926404-8E0C-4841-8C37-24D734B54A2A}"/>
                </a:ext>
              </a:extLst>
            </p:cNvPr>
            <p:cNvSpPr/>
            <p:nvPr/>
          </p:nvSpPr>
          <p:spPr>
            <a:xfrm>
              <a:off x="17054824" y="4660316"/>
              <a:ext cx="455691" cy="209372"/>
            </a:xfrm>
            <a:custGeom>
              <a:avLst/>
              <a:gdLst>
                <a:gd name="connsiteX0" fmla="*/ 454767 w 455691"/>
                <a:gd name="connsiteY0" fmla="*/ 191277 h 209371"/>
                <a:gd name="connsiteX1" fmla="*/ 385860 w 455691"/>
                <a:gd name="connsiteY1" fmla="*/ 127850 h 209371"/>
                <a:gd name="connsiteX2" fmla="*/ 384752 w 455691"/>
                <a:gd name="connsiteY2" fmla="*/ 127049 h 209371"/>
                <a:gd name="connsiteX3" fmla="*/ 333147 w 455691"/>
                <a:gd name="connsiteY3" fmla="*/ 92626 h 209371"/>
                <a:gd name="connsiteX4" fmla="*/ 200505 w 455691"/>
                <a:gd name="connsiteY4" fmla="*/ 20393 h 209371"/>
                <a:gd name="connsiteX5" fmla="*/ 9423 w 455691"/>
                <a:gd name="connsiteY5" fmla="*/ 54139 h 209371"/>
                <a:gd name="connsiteX6" fmla="*/ 4619 w 455691"/>
                <a:gd name="connsiteY6" fmla="*/ 56910 h 209371"/>
                <a:gd name="connsiteX7" fmla="*/ 5542 w 455691"/>
                <a:gd name="connsiteY7" fmla="*/ 66639 h 209371"/>
                <a:gd name="connsiteX8" fmla="*/ 5727 w 455691"/>
                <a:gd name="connsiteY8" fmla="*/ 68671 h 209371"/>
                <a:gd name="connsiteX9" fmla="*/ 156906 w 455691"/>
                <a:gd name="connsiteY9" fmla="*/ 199529 h 209371"/>
                <a:gd name="connsiteX10" fmla="*/ 448733 w 455691"/>
                <a:gd name="connsiteY10" fmla="*/ 195772 h 209371"/>
                <a:gd name="connsiteX11" fmla="*/ 454767 w 455691"/>
                <a:gd name="connsiteY11" fmla="*/ 191277 h 209371"/>
                <a:gd name="connsiteX12" fmla="*/ 25617 w 455691"/>
                <a:gd name="connsiteY12" fmla="*/ 107097 h 209371"/>
                <a:gd name="connsiteX13" fmla="*/ 12563 w 455691"/>
                <a:gd name="connsiteY13" fmla="*/ 71319 h 209371"/>
                <a:gd name="connsiteX14" fmla="*/ 17858 w 455691"/>
                <a:gd name="connsiteY14" fmla="*/ 78586 h 209371"/>
                <a:gd name="connsiteX15" fmla="*/ 27835 w 455691"/>
                <a:gd name="connsiteY15" fmla="*/ 103895 h 209371"/>
                <a:gd name="connsiteX16" fmla="*/ 25617 w 455691"/>
                <a:gd name="connsiteY16" fmla="*/ 107097 h 209371"/>
                <a:gd name="connsiteX17" fmla="*/ 67307 w 455691"/>
                <a:gd name="connsiteY17" fmla="*/ 153159 h 209371"/>
                <a:gd name="connsiteX18" fmla="*/ 51851 w 455691"/>
                <a:gd name="connsiteY18" fmla="*/ 140535 h 209371"/>
                <a:gd name="connsiteX19" fmla="*/ 55238 w 455691"/>
                <a:gd name="connsiteY19" fmla="*/ 139488 h 209371"/>
                <a:gd name="connsiteX20" fmla="*/ 61766 w 455691"/>
                <a:gd name="connsiteY20" fmla="*/ 144723 h 209371"/>
                <a:gd name="connsiteX21" fmla="*/ 64167 w 455691"/>
                <a:gd name="connsiteY21" fmla="*/ 145215 h 209371"/>
                <a:gd name="connsiteX22" fmla="*/ 69217 w 455691"/>
                <a:gd name="connsiteY22" fmla="*/ 149403 h 209371"/>
                <a:gd name="connsiteX23" fmla="*/ 67307 w 455691"/>
                <a:gd name="connsiteY23" fmla="*/ 153159 h 209371"/>
                <a:gd name="connsiteX24" fmla="*/ 184864 w 455691"/>
                <a:gd name="connsiteY24" fmla="*/ 195587 h 209371"/>
                <a:gd name="connsiteX25" fmla="*/ 183939 w 455691"/>
                <a:gd name="connsiteY25" fmla="*/ 195526 h 209371"/>
                <a:gd name="connsiteX26" fmla="*/ 140648 w 455691"/>
                <a:gd name="connsiteY26" fmla="*/ 187274 h 209371"/>
                <a:gd name="connsiteX27" fmla="*/ 149702 w 455691"/>
                <a:gd name="connsiteY27" fmla="*/ 188999 h 209371"/>
                <a:gd name="connsiteX28" fmla="*/ 163864 w 455691"/>
                <a:gd name="connsiteY28" fmla="*/ 190415 h 209371"/>
                <a:gd name="connsiteX29" fmla="*/ 185232 w 455691"/>
                <a:gd name="connsiteY29" fmla="*/ 194910 h 209371"/>
                <a:gd name="connsiteX30" fmla="*/ 184864 w 455691"/>
                <a:gd name="connsiteY30" fmla="*/ 195587 h 209371"/>
                <a:gd name="connsiteX31" fmla="*/ 277234 w 455691"/>
                <a:gd name="connsiteY31" fmla="*/ 194664 h 209371"/>
                <a:gd name="connsiteX32" fmla="*/ 274031 w 455691"/>
                <a:gd name="connsiteY32" fmla="*/ 192816 h 209371"/>
                <a:gd name="connsiteX33" fmla="*/ 272368 w 455691"/>
                <a:gd name="connsiteY33" fmla="*/ 192632 h 209371"/>
                <a:gd name="connsiteX34" fmla="*/ 279081 w 455691"/>
                <a:gd name="connsiteY34" fmla="*/ 191215 h 209371"/>
                <a:gd name="connsiteX35" fmla="*/ 291397 w 455691"/>
                <a:gd name="connsiteY35" fmla="*/ 192632 h 209371"/>
                <a:gd name="connsiteX36" fmla="*/ 295091 w 455691"/>
                <a:gd name="connsiteY36" fmla="*/ 194602 h 209371"/>
                <a:gd name="connsiteX37" fmla="*/ 277234 w 455691"/>
                <a:gd name="connsiteY37" fmla="*/ 194664 h 209371"/>
                <a:gd name="connsiteX38" fmla="*/ 323727 w 455691"/>
                <a:gd name="connsiteY38" fmla="*/ 104326 h 209371"/>
                <a:gd name="connsiteX39" fmla="*/ 318307 w 455691"/>
                <a:gd name="connsiteY39" fmla="*/ 99646 h 209371"/>
                <a:gd name="connsiteX40" fmla="*/ 322187 w 455691"/>
                <a:gd name="connsiteY40" fmla="*/ 99338 h 209371"/>
                <a:gd name="connsiteX41" fmla="*/ 323603 w 455691"/>
                <a:gd name="connsiteY41" fmla="*/ 99030 h 209371"/>
                <a:gd name="connsiteX42" fmla="*/ 335180 w 455691"/>
                <a:gd name="connsiteY42" fmla="*/ 106420 h 209371"/>
                <a:gd name="connsiteX43" fmla="*/ 323727 w 455691"/>
                <a:gd name="connsiteY43" fmla="*/ 104326 h 20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691" h="209371">
                  <a:moveTo>
                    <a:pt x="454767" y="191277"/>
                  </a:moveTo>
                  <a:cubicBezTo>
                    <a:pt x="435062" y="167014"/>
                    <a:pt x="411231" y="146385"/>
                    <a:pt x="385860" y="127850"/>
                  </a:cubicBezTo>
                  <a:cubicBezTo>
                    <a:pt x="385245" y="127295"/>
                    <a:pt x="384998" y="127172"/>
                    <a:pt x="384752" y="127049"/>
                  </a:cubicBezTo>
                  <a:cubicBezTo>
                    <a:pt x="367941" y="114795"/>
                    <a:pt x="350513" y="103464"/>
                    <a:pt x="333147" y="92626"/>
                  </a:cubicBezTo>
                  <a:cubicBezTo>
                    <a:pt x="291089" y="66393"/>
                    <a:pt x="247490" y="37143"/>
                    <a:pt x="200505" y="20393"/>
                  </a:cubicBezTo>
                  <a:cubicBezTo>
                    <a:pt x="146500" y="1180"/>
                    <a:pt x="35901" y="-12491"/>
                    <a:pt x="9423" y="54139"/>
                  </a:cubicBezTo>
                  <a:cubicBezTo>
                    <a:pt x="8130" y="53092"/>
                    <a:pt x="4558" y="54878"/>
                    <a:pt x="4619" y="56910"/>
                  </a:cubicBezTo>
                  <a:cubicBezTo>
                    <a:pt x="4743" y="60235"/>
                    <a:pt x="5173" y="63437"/>
                    <a:pt x="5542" y="66639"/>
                  </a:cubicBezTo>
                  <a:cubicBezTo>
                    <a:pt x="5296" y="67624"/>
                    <a:pt x="5481" y="68240"/>
                    <a:pt x="5727" y="68671"/>
                  </a:cubicBezTo>
                  <a:cubicBezTo>
                    <a:pt x="15457" y="143860"/>
                    <a:pt x="86151" y="187213"/>
                    <a:pt x="156906" y="199529"/>
                  </a:cubicBezTo>
                  <a:cubicBezTo>
                    <a:pt x="250631" y="215847"/>
                    <a:pt x="354762" y="207103"/>
                    <a:pt x="448733" y="195772"/>
                  </a:cubicBezTo>
                  <a:cubicBezTo>
                    <a:pt x="451073" y="197189"/>
                    <a:pt x="456615" y="193555"/>
                    <a:pt x="454767" y="191277"/>
                  </a:cubicBezTo>
                  <a:close/>
                  <a:moveTo>
                    <a:pt x="25617" y="107097"/>
                  </a:moveTo>
                  <a:cubicBezTo>
                    <a:pt x="19644" y="96259"/>
                    <a:pt x="15149" y="84313"/>
                    <a:pt x="12563" y="71319"/>
                  </a:cubicBezTo>
                  <a:cubicBezTo>
                    <a:pt x="14288" y="73782"/>
                    <a:pt x="16011" y="76246"/>
                    <a:pt x="17858" y="78586"/>
                  </a:cubicBezTo>
                  <a:cubicBezTo>
                    <a:pt x="18536" y="91641"/>
                    <a:pt x="22600" y="99646"/>
                    <a:pt x="27835" y="103895"/>
                  </a:cubicBezTo>
                  <a:cubicBezTo>
                    <a:pt x="26604" y="104819"/>
                    <a:pt x="25741" y="105989"/>
                    <a:pt x="25617" y="107097"/>
                  </a:cubicBezTo>
                  <a:close/>
                  <a:moveTo>
                    <a:pt x="67307" y="153159"/>
                  </a:moveTo>
                  <a:cubicBezTo>
                    <a:pt x="61889" y="149218"/>
                    <a:pt x="56716" y="145030"/>
                    <a:pt x="51851" y="140535"/>
                  </a:cubicBezTo>
                  <a:cubicBezTo>
                    <a:pt x="52959" y="140535"/>
                    <a:pt x="54130" y="140166"/>
                    <a:pt x="55238" y="139488"/>
                  </a:cubicBezTo>
                  <a:cubicBezTo>
                    <a:pt x="57394" y="141212"/>
                    <a:pt x="59486" y="142998"/>
                    <a:pt x="61766" y="144723"/>
                  </a:cubicBezTo>
                  <a:cubicBezTo>
                    <a:pt x="62380" y="145154"/>
                    <a:pt x="63243" y="145277"/>
                    <a:pt x="64167" y="145215"/>
                  </a:cubicBezTo>
                  <a:cubicBezTo>
                    <a:pt x="65521" y="146816"/>
                    <a:pt x="67184" y="148233"/>
                    <a:pt x="69217" y="149403"/>
                  </a:cubicBezTo>
                  <a:cubicBezTo>
                    <a:pt x="67862" y="150634"/>
                    <a:pt x="66937" y="151989"/>
                    <a:pt x="67307" y="153159"/>
                  </a:cubicBezTo>
                  <a:close/>
                  <a:moveTo>
                    <a:pt x="184864" y="195587"/>
                  </a:moveTo>
                  <a:cubicBezTo>
                    <a:pt x="184556" y="195526"/>
                    <a:pt x="184247" y="195526"/>
                    <a:pt x="183939" y="195526"/>
                  </a:cubicBezTo>
                  <a:cubicBezTo>
                    <a:pt x="169654" y="193925"/>
                    <a:pt x="155059" y="191154"/>
                    <a:pt x="140648" y="187274"/>
                  </a:cubicBezTo>
                  <a:cubicBezTo>
                    <a:pt x="143605" y="187952"/>
                    <a:pt x="146623" y="188567"/>
                    <a:pt x="149702" y="188999"/>
                  </a:cubicBezTo>
                  <a:cubicBezTo>
                    <a:pt x="154442" y="189676"/>
                    <a:pt x="159122" y="190107"/>
                    <a:pt x="163864" y="190415"/>
                  </a:cubicBezTo>
                  <a:cubicBezTo>
                    <a:pt x="171008" y="192078"/>
                    <a:pt x="178089" y="193617"/>
                    <a:pt x="185232" y="194910"/>
                  </a:cubicBezTo>
                  <a:cubicBezTo>
                    <a:pt x="185110" y="195157"/>
                    <a:pt x="184987" y="195341"/>
                    <a:pt x="184864" y="195587"/>
                  </a:cubicBezTo>
                  <a:close/>
                  <a:moveTo>
                    <a:pt x="277234" y="194664"/>
                  </a:moveTo>
                  <a:cubicBezTo>
                    <a:pt x="276925" y="193802"/>
                    <a:pt x="275941" y="193063"/>
                    <a:pt x="274031" y="192816"/>
                  </a:cubicBezTo>
                  <a:cubicBezTo>
                    <a:pt x="273476" y="192755"/>
                    <a:pt x="272923" y="192693"/>
                    <a:pt x="272368" y="192632"/>
                  </a:cubicBezTo>
                  <a:cubicBezTo>
                    <a:pt x="274954" y="191462"/>
                    <a:pt x="277049" y="191339"/>
                    <a:pt x="279081" y="191215"/>
                  </a:cubicBezTo>
                  <a:cubicBezTo>
                    <a:pt x="283207" y="191646"/>
                    <a:pt x="287270" y="192139"/>
                    <a:pt x="291397" y="192632"/>
                  </a:cubicBezTo>
                  <a:cubicBezTo>
                    <a:pt x="292628" y="193432"/>
                    <a:pt x="293860" y="194110"/>
                    <a:pt x="295091" y="194602"/>
                  </a:cubicBezTo>
                  <a:cubicBezTo>
                    <a:pt x="289118" y="194602"/>
                    <a:pt x="283207" y="194725"/>
                    <a:pt x="277234" y="194664"/>
                  </a:cubicBezTo>
                  <a:close/>
                  <a:moveTo>
                    <a:pt x="323727" y="104326"/>
                  </a:moveTo>
                  <a:cubicBezTo>
                    <a:pt x="321879" y="102787"/>
                    <a:pt x="320093" y="101186"/>
                    <a:pt x="318307" y="99646"/>
                  </a:cubicBezTo>
                  <a:cubicBezTo>
                    <a:pt x="319600" y="99523"/>
                    <a:pt x="320893" y="99400"/>
                    <a:pt x="322187" y="99338"/>
                  </a:cubicBezTo>
                  <a:cubicBezTo>
                    <a:pt x="322740" y="99338"/>
                    <a:pt x="323172" y="99215"/>
                    <a:pt x="323603" y="99030"/>
                  </a:cubicBezTo>
                  <a:cubicBezTo>
                    <a:pt x="327421" y="101493"/>
                    <a:pt x="331362" y="103895"/>
                    <a:pt x="335180" y="106420"/>
                  </a:cubicBezTo>
                  <a:cubicBezTo>
                    <a:pt x="331362" y="105619"/>
                    <a:pt x="327605" y="104880"/>
                    <a:pt x="323727" y="104326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091CE6D-ABEB-47E1-A834-036357E05336}"/>
                </a:ext>
              </a:extLst>
            </p:cNvPr>
            <p:cNvSpPr/>
            <p:nvPr/>
          </p:nvSpPr>
          <p:spPr>
            <a:xfrm>
              <a:off x="17076714" y="4505461"/>
              <a:ext cx="43106" cy="80054"/>
            </a:xfrm>
            <a:custGeom>
              <a:avLst/>
              <a:gdLst>
                <a:gd name="connsiteX0" fmla="*/ 33594 w 43105"/>
                <a:gd name="connsiteY0" fmla="*/ 37986 h 80053"/>
                <a:gd name="connsiteX1" fmla="*/ 31253 w 43105"/>
                <a:gd name="connsiteY1" fmla="*/ 41681 h 80053"/>
                <a:gd name="connsiteX2" fmla="*/ 32484 w 43105"/>
                <a:gd name="connsiteY2" fmla="*/ 36754 h 80053"/>
                <a:gd name="connsiteX3" fmla="*/ 30145 w 43105"/>
                <a:gd name="connsiteY3" fmla="*/ 34784 h 80053"/>
                <a:gd name="connsiteX4" fmla="*/ 23987 w 43105"/>
                <a:gd name="connsiteY4" fmla="*/ 34476 h 80053"/>
                <a:gd name="connsiteX5" fmla="*/ 18999 w 43105"/>
                <a:gd name="connsiteY5" fmla="*/ 43405 h 80053"/>
                <a:gd name="connsiteX6" fmla="*/ 19369 w 43105"/>
                <a:gd name="connsiteY6" fmla="*/ 30412 h 80053"/>
                <a:gd name="connsiteX7" fmla="*/ 12164 w 43105"/>
                <a:gd name="connsiteY7" fmla="*/ 32382 h 80053"/>
                <a:gd name="connsiteX8" fmla="*/ 11671 w 43105"/>
                <a:gd name="connsiteY8" fmla="*/ 37986 h 80053"/>
                <a:gd name="connsiteX9" fmla="*/ 11363 w 43105"/>
                <a:gd name="connsiteY9" fmla="*/ 5718 h 80053"/>
                <a:gd name="connsiteX10" fmla="*/ 6436 w 43105"/>
                <a:gd name="connsiteY10" fmla="*/ 7073 h 80053"/>
                <a:gd name="connsiteX11" fmla="*/ 10193 w 43105"/>
                <a:gd name="connsiteY11" fmla="*/ 71362 h 80053"/>
                <a:gd name="connsiteX12" fmla="*/ 9947 w 43105"/>
                <a:gd name="connsiteY12" fmla="*/ 72655 h 80053"/>
                <a:gd name="connsiteX13" fmla="*/ 10993 w 43105"/>
                <a:gd name="connsiteY13" fmla="*/ 74749 h 80053"/>
                <a:gd name="connsiteX14" fmla="*/ 11486 w 43105"/>
                <a:gd name="connsiteY14" fmla="*/ 76966 h 80053"/>
                <a:gd name="connsiteX15" fmla="*/ 17644 w 43105"/>
                <a:gd name="connsiteY15" fmla="*/ 74687 h 80053"/>
                <a:gd name="connsiteX16" fmla="*/ 17151 w 43105"/>
                <a:gd name="connsiteY16" fmla="*/ 72409 h 80053"/>
                <a:gd name="connsiteX17" fmla="*/ 41106 w 43105"/>
                <a:gd name="connsiteY17" fmla="*/ 38232 h 80053"/>
                <a:gd name="connsiteX18" fmla="*/ 33594 w 43105"/>
                <a:gd name="connsiteY18" fmla="*/ 37986 h 8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05" h="80053">
                  <a:moveTo>
                    <a:pt x="33594" y="37986"/>
                  </a:moveTo>
                  <a:cubicBezTo>
                    <a:pt x="32854" y="39279"/>
                    <a:pt x="31993" y="40449"/>
                    <a:pt x="31253" y="41681"/>
                  </a:cubicBezTo>
                  <a:cubicBezTo>
                    <a:pt x="31746" y="40080"/>
                    <a:pt x="32301" y="38479"/>
                    <a:pt x="32484" y="36754"/>
                  </a:cubicBezTo>
                  <a:cubicBezTo>
                    <a:pt x="32731" y="34907"/>
                    <a:pt x="31561" y="34537"/>
                    <a:pt x="30145" y="34784"/>
                  </a:cubicBezTo>
                  <a:cubicBezTo>
                    <a:pt x="32054" y="30350"/>
                    <a:pt x="25403" y="32197"/>
                    <a:pt x="23987" y="34476"/>
                  </a:cubicBezTo>
                  <a:cubicBezTo>
                    <a:pt x="22139" y="37370"/>
                    <a:pt x="20477" y="40326"/>
                    <a:pt x="18999" y="43405"/>
                  </a:cubicBezTo>
                  <a:cubicBezTo>
                    <a:pt x="19184" y="39094"/>
                    <a:pt x="19369" y="34722"/>
                    <a:pt x="19369" y="30412"/>
                  </a:cubicBezTo>
                  <a:cubicBezTo>
                    <a:pt x="19369" y="26963"/>
                    <a:pt x="12349" y="29673"/>
                    <a:pt x="12164" y="32382"/>
                  </a:cubicBezTo>
                  <a:cubicBezTo>
                    <a:pt x="12041" y="34291"/>
                    <a:pt x="11856" y="36139"/>
                    <a:pt x="11671" y="37986"/>
                  </a:cubicBezTo>
                  <a:cubicBezTo>
                    <a:pt x="10993" y="27394"/>
                    <a:pt x="10931" y="16741"/>
                    <a:pt x="11363" y="5718"/>
                  </a:cubicBezTo>
                  <a:cubicBezTo>
                    <a:pt x="11425" y="3316"/>
                    <a:pt x="6744" y="5349"/>
                    <a:pt x="6436" y="7073"/>
                  </a:cubicBezTo>
                  <a:cubicBezTo>
                    <a:pt x="2742" y="28379"/>
                    <a:pt x="5020" y="50425"/>
                    <a:pt x="10193" y="71362"/>
                  </a:cubicBezTo>
                  <a:cubicBezTo>
                    <a:pt x="10132" y="71793"/>
                    <a:pt x="10008" y="72224"/>
                    <a:pt x="9947" y="72655"/>
                  </a:cubicBezTo>
                  <a:cubicBezTo>
                    <a:pt x="9762" y="73948"/>
                    <a:pt x="10255" y="74503"/>
                    <a:pt x="10993" y="74749"/>
                  </a:cubicBezTo>
                  <a:cubicBezTo>
                    <a:pt x="11178" y="75488"/>
                    <a:pt x="11301" y="76227"/>
                    <a:pt x="11486" y="76966"/>
                  </a:cubicBezTo>
                  <a:cubicBezTo>
                    <a:pt x="12349" y="80106"/>
                    <a:pt x="18384" y="77274"/>
                    <a:pt x="17644" y="74687"/>
                  </a:cubicBezTo>
                  <a:cubicBezTo>
                    <a:pt x="17459" y="73887"/>
                    <a:pt x="17336" y="73148"/>
                    <a:pt x="17151" y="72409"/>
                  </a:cubicBezTo>
                  <a:cubicBezTo>
                    <a:pt x="26020" y="61571"/>
                    <a:pt x="34024" y="50302"/>
                    <a:pt x="41106" y="38232"/>
                  </a:cubicBezTo>
                  <a:cubicBezTo>
                    <a:pt x="43816" y="33737"/>
                    <a:pt x="35442" y="34784"/>
                    <a:pt x="33594" y="37986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ACE685-BFD0-466B-BF23-C89B67D96E86}"/>
                </a:ext>
              </a:extLst>
            </p:cNvPr>
            <p:cNvSpPr/>
            <p:nvPr/>
          </p:nvSpPr>
          <p:spPr>
            <a:xfrm>
              <a:off x="17661440" y="3974354"/>
              <a:ext cx="338689" cy="504955"/>
            </a:xfrm>
            <a:custGeom>
              <a:avLst/>
              <a:gdLst>
                <a:gd name="connsiteX0" fmla="*/ 338143 w 338689"/>
                <a:gd name="connsiteY0" fmla="*/ 12596 h 504954"/>
                <a:gd name="connsiteX1" fmla="*/ 295345 w 338689"/>
                <a:gd name="connsiteY1" fmla="*/ 17030 h 504954"/>
                <a:gd name="connsiteX2" fmla="*/ 296453 w 338689"/>
                <a:gd name="connsiteY2" fmla="*/ 11611 h 504954"/>
                <a:gd name="connsiteX3" fmla="*/ 285307 w 338689"/>
                <a:gd name="connsiteY3" fmla="*/ 9517 h 504954"/>
                <a:gd name="connsiteX4" fmla="*/ 278287 w 338689"/>
                <a:gd name="connsiteY4" fmla="*/ 24235 h 504954"/>
                <a:gd name="connsiteX5" fmla="*/ 279087 w 338689"/>
                <a:gd name="connsiteY5" fmla="*/ 42524 h 504954"/>
                <a:gd name="connsiteX6" fmla="*/ 277179 w 338689"/>
                <a:gd name="connsiteY6" fmla="*/ 43817 h 504954"/>
                <a:gd name="connsiteX7" fmla="*/ 263939 w 338689"/>
                <a:gd name="connsiteY7" fmla="*/ 63092 h 504954"/>
                <a:gd name="connsiteX8" fmla="*/ 261476 w 338689"/>
                <a:gd name="connsiteY8" fmla="*/ 64693 h 504954"/>
                <a:gd name="connsiteX9" fmla="*/ 20207 w 338689"/>
                <a:gd name="connsiteY9" fmla="*/ 320126 h 504954"/>
                <a:gd name="connsiteX10" fmla="*/ 15773 w 338689"/>
                <a:gd name="connsiteY10" fmla="*/ 321665 h 504954"/>
                <a:gd name="connsiteX11" fmla="*/ 16696 w 338689"/>
                <a:gd name="connsiteY11" fmla="*/ 447904 h 504954"/>
                <a:gd name="connsiteX12" fmla="*/ 23409 w 338689"/>
                <a:gd name="connsiteY12" fmla="*/ 504373 h 504954"/>
                <a:gd name="connsiteX13" fmla="*/ 128156 w 338689"/>
                <a:gd name="connsiteY13" fmla="*/ 405168 h 504954"/>
                <a:gd name="connsiteX14" fmla="*/ 209257 w 338689"/>
                <a:gd name="connsiteY14" fmla="*/ 312798 h 504954"/>
                <a:gd name="connsiteX15" fmla="*/ 280135 w 338689"/>
                <a:gd name="connsiteY15" fmla="*/ 190562 h 504954"/>
                <a:gd name="connsiteX16" fmla="*/ 304582 w 338689"/>
                <a:gd name="connsiteY16" fmla="*/ 123809 h 504954"/>
                <a:gd name="connsiteX17" fmla="*/ 304705 w 338689"/>
                <a:gd name="connsiteY17" fmla="*/ 93697 h 504954"/>
                <a:gd name="connsiteX18" fmla="*/ 305014 w 338689"/>
                <a:gd name="connsiteY18" fmla="*/ 90741 h 504954"/>
                <a:gd name="connsiteX19" fmla="*/ 304705 w 338689"/>
                <a:gd name="connsiteY19" fmla="*/ 90002 h 504954"/>
                <a:gd name="connsiteX20" fmla="*/ 306183 w 338689"/>
                <a:gd name="connsiteY20" fmla="*/ 61798 h 504954"/>
                <a:gd name="connsiteX21" fmla="*/ 324657 w 338689"/>
                <a:gd name="connsiteY21" fmla="*/ 44433 h 504954"/>
                <a:gd name="connsiteX22" fmla="*/ 338143 w 338689"/>
                <a:gd name="connsiteY22" fmla="*/ 12596 h 504954"/>
                <a:gd name="connsiteX23" fmla="*/ 115532 w 338689"/>
                <a:gd name="connsiteY23" fmla="*/ 381768 h 504954"/>
                <a:gd name="connsiteX24" fmla="*/ 107526 w 338689"/>
                <a:gd name="connsiteY24" fmla="*/ 385832 h 504954"/>
                <a:gd name="connsiteX25" fmla="*/ 107095 w 338689"/>
                <a:gd name="connsiteY25" fmla="*/ 381090 h 504954"/>
                <a:gd name="connsiteX26" fmla="*/ 109436 w 338689"/>
                <a:gd name="connsiteY26" fmla="*/ 376718 h 504954"/>
                <a:gd name="connsiteX27" fmla="*/ 111775 w 338689"/>
                <a:gd name="connsiteY27" fmla="*/ 373454 h 504954"/>
                <a:gd name="connsiteX28" fmla="*/ 118488 w 338689"/>
                <a:gd name="connsiteY28" fmla="*/ 371484 h 504954"/>
                <a:gd name="connsiteX29" fmla="*/ 120459 w 338689"/>
                <a:gd name="connsiteY29" fmla="*/ 371360 h 504954"/>
                <a:gd name="connsiteX30" fmla="*/ 120519 w 338689"/>
                <a:gd name="connsiteY30" fmla="*/ 372961 h 504954"/>
                <a:gd name="connsiteX31" fmla="*/ 115532 w 338689"/>
                <a:gd name="connsiteY31" fmla="*/ 381768 h 504954"/>
                <a:gd name="connsiteX32" fmla="*/ 183270 w 338689"/>
                <a:gd name="connsiteY32" fmla="*/ 302760 h 504954"/>
                <a:gd name="connsiteX33" fmla="*/ 187087 w 338689"/>
                <a:gd name="connsiteY33" fmla="*/ 295494 h 504954"/>
                <a:gd name="connsiteX34" fmla="*/ 192199 w 338689"/>
                <a:gd name="connsiteY34" fmla="*/ 294570 h 504954"/>
                <a:gd name="connsiteX35" fmla="*/ 183270 w 338689"/>
                <a:gd name="connsiteY35" fmla="*/ 302760 h 504954"/>
                <a:gd name="connsiteX36" fmla="*/ 270158 w 338689"/>
                <a:gd name="connsiteY36" fmla="*/ 109400 h 504954"/>
                <a:gd name="connsiteX37" fmla="*/ 269359 w 338689"/>
                <a:gd name="connsiteY37" fmla="*/ 109030 h 504954"/>
                <a:gd name="connsiteX38" fmla="*/ 268004 w 338689"/>
                <a:gd name="connsiteY38" fmla="*/ 109646 h 504954"/>
                <a:gd name="connsiteX39" fmla="*/ 276070 w 338689"/>
                <a:gd name="connsiteY39" fmla="*/ 100963 h 504954"/>
                <a:gd name="connsiteX40" fmla="*/ 270158 w 338689"/>
                <a:gd name="connsiteY40" fmla="*/ 109400 h 504954"/>
                <a:gd name="connsiteX41" fmla="*/ 310555 w 338689"/>
                <a:gd name="connsiteY41" fmla="*/ 24111 h 504954"/>
                <a:gd name="connsiteX42" fmla="*/ 298486 w 338689"/>
                <a:gd name="connsiteY42" fmla="*/ 34580 h 504954"/>
                <a:gd name="connsiteX43" fmla="*/ 302180 w 338689"/>
                <a:gd name="connsiteY43" fmla="*/ 28114 h 504954"/>
                <a:gd name="connsiteX44" fmla="*/ 316652 w 338689"/>
                <a:gd name="connsiteY44" fmla="*/ 17522 h 504954"/>
                <a:gd name="connsiteX45" fmla="*/ 310555 w 338689"/>
                <a:gd name="connsiteY45" fmla="*/ 24111 h 50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8689" h="504954">
                  <a:moveTo>
                    <a:pt x="338143" y="12596"/>
                  </a:moveTo>
                  <a:cubicBezTo>
                    <a:pt x="335002" y="-2984"/>
                    <a:pt x="311233" y="7423"/>
                    <a:pt x="295345" y="17030"/>
                  </a:cubicBezTo>
                  <a:cubicBezTo>
                    <a:pt x="296392" y="15429"/>
                    <a:pt x="297008" y="13581"/>
                    <a:pt x="296453" y="11611"/>
                  </a:cubicBezTo>
                  <a:cubicBezTo>
                    <a:pt x="294975" y="6684"/>
                    <a:pt x="288879" y="7423"/>
                    <a:pt x="285307" y="9517"/>
                  </a:cubicBezTo>
                  <a:cubicBezTo>
                    <a:pt x="280197" y="12534"/>
                    <a:pt x="279149" y="18877"/>
                    <a:pt x="278287" y="24235"/>
                  </a:cubicBezTo>
                  <a:cubicBezTo>
                    <a:pt x="277303" y="30269"/>
                    <a:pt x="276994" y="36735"/>
                    <a:pt x="279087" y="42524"/>
                  </a:cubicBezTo>
                  <a:cubicBezTo>
                    <a:pt x="278226" y="42893"/>
                    <a:pt x="277488" y="43386"/>
                    <a:pt x="277179" y="43817"/>
                  </a:cubicBezTo>
                  <a:cubicBezTo>
                    <a:pt x="272807" y="50345"/>
                    <a:pt x="268496" y="56749"/>
                    <a:pt x="263939" y="63092"/>
                  </a:cubicBezTo>
                  <a:cubicBezTo>
                    <a:pt x="262954" y="63461"/>
                    <a:pt x="262093" y="63954"/>
                    <a:pt x="261476" y="64693"/>
                  </a:cubicBezTo>
                  <a:cubicBezTo>
                    <a:pt x="186596" y="155892"/>
                    <a:pt x="102723" y="236254"/>
                    <a:pt x="20207" y="320126"/>
                  </a:cubicBezTo>
                  <a:cubicBezTo>
                    <a:pt x="19159" y="319202"/>
                    <a:pt x="16326" y="320372"/>
                    <a:pt x="15773" y="321665"/>
                  </a:cubicBezTo>
                  <a:cubicBezTo>
                    <a:pt x="1424" y="356396"/>
                    <a:pt x="70" y="413727"/>
                    <a:pt x="16696" y="447904"/>
                  </a:cubicBezTo>
                  <a:cubicBezTo>
                    <a:pt x="22669" y="460220"/>
                    <a:pt x="22238" y="504558"/>
                    <a:pt x="23409" y="504373"/>
                  </a:cubicBezTo>
                  <a:cubicBezTo>
                    <a:pt x="56045" y="499631"/>
                    <a:pt x="105864" y="427090"/>
                    <a:pt x="128156" y="405168"/>
                  </a:cubicBezTo>
                  <a:cubicBezTo>
                    <a:pt x="157407" y="376410"/>
                    <a:pt x="184810" y="345743"/>
                    <a:pt x="209257" y="312798"/>
                  </a:cubicBezTo>
                  <a:cubicBezTo>
                    <a:pt x="236413" y="276158"/>
                    <a:pt x="262093" y="234591"/>
                    <a:pt x="280135" y="190562"/>
                  </a:cubicBezTo>
                  <a:cubicBezTo>
                    <a:pt x="292759" y="169994"/>
                    <a:pt x="302734" y="148195"/>
                    <a:pt x="304582" y="123809"/>
                  </a:cubicBezTo>
                  <a:cubicBezTo>
                    <a:pt x="305320" y="114018"/>
                    <a:pt x="304952" y="103858"/>
                    <a:pt x="304705" y="93697"/>
                  </a:cubicBezTo>
                  <a:cubicBezTo>
                    <a:pt x="304767" y="92712"/>
                    <a:pt x="304952" y="91726"/>
                    <a:pt x="305014" y="90741"/>
                  </a:cubicBezTo>
                  <a:cubicBezTo>
                    <a:pt x="305014" y="90310"/>
                    <a:pt x="304829" y="90248"/>
                    <a:pt x="304705" y="90002"/>
                  </a:cubicBezTo>
                  <a:cubicBezTo>
                    <a:pt x="304582" y="80396"/>
                    <a:pt x="304644" y="70851"/>
                    <a:pt x="306183" y="61798"/>
                  </a:cubicBezTo>
                  <a:cubicBezTo>
                    <a:pt x="313511" y="57611"/>
                    <a:pt x="319731" y="50960"/>
                    <a:pt x="324657" y="44433"/>
                  </a:cubicBezTo>
                  <a:cubicBezTo>
                    <a:pt x="330507" y="36735"/>
                    <a:pt x="340237" y="22880"/>
                    <a:pt x="338143" y="12596"/>
                  </a:cubicBezTo>
                  <a:close/>
                  <a:moveTo>
                    <a:pt x="115532" y="381768"/>
                  </a:moveTo>
                  <a:cubicBezTo>
                    <a:pt x="114054" y="383430"/>
                    <a:pt x="110112" y="386632"/>
                    <a:pt x="107526" y="385832"/>
                  </a:cubicBezTo>
                  <a:cubicBezTo>
                    <a:pt x="105002" y="385031"/>
                    <a:pt x="105556" y="382876"/>
                    <a:pt x="107095" y="381090"/>
                  </a:cubicBezTo>
                  <a:cubicBezTo>
                    <a:pt x="108326" y="379920"/>
                    <a:pt x="109066" y="378442"/>
                    <a:pt x="109436" y="376718"/>
                  </a:cubicBezTo>
                  <a:cubicBezTo>
                    <a:pt x="109804" y="375548"/>
                    <a:pt x="110729" y="374439"/>
                    <a:pt x="111775" y="373454"/>
                  </a:cubicBezTo>
                  <a:cubicBezTo>
                    <a:pt x="113993" y="372838"/>
                    <a:pt x="116270" y="372161"/>
                    <a:pt x="118488" y="371484"/>
                  </a:cubicBezTo>
                  <a:cubicBezTo>
                    <a:pt x="119164" y="371545"/>
                    <a:pt x="119781" y="371422"/>
                    <a:pt x="120459" y="371360"/>
                  </a:cubicBezTo>
                  <a:cubicBezTo>
                    <a:pt x="120704" y="371730"/>
                    <a:pt x="120704" y="372284"/>
                    <a:pt x="120519" y="372961"/>
                  </a:cubicBezTo>
                  <a:cubicBezTo>
                    <a:pt x="119411" y="376348"/>
                    <a:pt x="117871" y="379119"/>
                    <a:pt x="115532" y="381768"/>
                  </a:cubicBezTo>
                  <a:close/>
                  <a:moveTo>
                    <a:pt x="183270" y="302760"/>
                  </a:moveTo>
                  <a:cubicBezTo>
                    <a:pt x="179390" y="302760"/>
                    <a:pt x="183270" y="298019"/>
                    <a:pt x="187087" y="295494"/>
                  </a:cubicBezTo>
                  <a:cubicBezTo>
                    <a:pt x="188812" y="295248"/>
                    <a:pt x="190474" y="294878"/>
                    <a:pt x="192199" y="294570"/>
                  </a:cubicBezTo>
                  <a:cubicBezTo>
                    <a:pt x="193307" y="296541"/>
                    <a:pt x="186534" y="302760"/>
                    <a:pt x="183270" y="302760"/>
                  </a:cubicBezTo>
                  <a:close/>
                  <a:moveTo>
                    <a:pt x="270158" y="109400"/>
                  </a:moveTo>
                  <a:cubicBezTo>
                    <a:pt x="270035" y="109215"/>
                    <a:pt x="269850" y="109030"/>
                    <a:pt x="269359" y="109030"/>
                  </a:cubicBezTo>
                  <a:cubicBezTo>
                    <a:pt x="268927" y="109030"/>
                    <a:pt x="268434" y="109277"/>
                    <a:pt x="268004" y="109646"/>
                  </a:cubicBezTo>
                  <a:cubicBezTo>
                    <a:pt x="264247" y="108907"/>
                    <a:pt x="272438" y="100963"/>
                    <a:pt x="276070" y="100963"/>
                  </a:cubicBezTo>
                  <a:cubicBezTo>
                    <a:pt x="280627" y="100963"/>
                    <a:pt x="274347" y="107675"/>
                    <a:pt x="270158" y="109400"/>
                  </a:cubicBezTo>
                  <a:close/>
                  <a:moveTo>
                    <a:pt x="310555" y="24111"/>
                  </a:moveTo>
                  <a:cubicBezTo>
                    <a:pt x="306676" y="27806"/>
                    <a:pt x="302673" y="31255"/>
                    <a:pt x="298486" y="34580"/>
                  </a:cubicBezTo>
                  <a:lnTo>
                    <a:pt x="302180" y="28114"/>
                  </a:lnTo>
                  <a:cubicBezTo>
                    <a:pt x="306615" y="24050"/>
                    <a:pt x="311478" y="20478"/>
                    <a:pt x="316652" y="17522"/>
                  </a:cubicBezTo>
                  <a:cubicBezTo>
                    <a:pt x="314557" y="19678"/>
                    <a:pt x="312526" y="21895"/>
                    <a:pt x="310555" y="24111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409B78-35FB-4D4C-805E-E2E7A4535953}"/>
                </a:ext>
              </a:extLst>
            </p:cNvPr>
            <p:cNvSpPr/>
            <p:nvPr/>
          </p:nvSpPr>
          <p:spPr>
            <a:xfrm>
              <a:off x="17941249" y="4073440"/>
              <a:ext cx="12316" cy="12316"/>
            </a:xfrm>
            <a:custGeom>
              <a:avLst/>
              <a:gdLst>
                <a:gd name="connsiteX0" fmla="*/ 4883 w 12315"/>
                <a:gd name="connsiteY0" fmla="*/ 7666 h 12315"/>
                <a:gd name="connsiteX1" fmla="*/ 4821 w 12315"/>
                <a:gd name="connsiteY1" fmla="*/ 11299 h 12315"/>
                <a:gd name="connsiteX2" fmla="*/ 10917 w 12315"/>
                <a:gd name="connsiteY2" fmla="*/ 9636 h 12315"/>
                <a:gd name="connsiteX3" fmla="*/ 10917 w 12315"/>
                <a:gd name="connsiteY3" fmla="*/ 6065 h 12315"/>
                <a:gd name="connsiteX4" fmla="*/ 4883 w 12315"/>
                <a:gd name="connsiteY4" fmla="*/ 7666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4883" y="7666"/>
                  </a:moveTo>
                  <a:cubicBezTo>
                    <a:pt x="4575" y="9390"/>
                    <a:pt x="4513" y="9575"/>
                    <a:pt x="4821" y="11299"/>
                  </a:cubicBezTo>
                  <a:cubicBezTo>
                    <a:pt x="5436" y="14439"/>
                    <a:pt x="10609" y="11730"/>
                    <a:pt x="10917" y="9636"/>
                  </a:cubicBezTo>
                  <a:cubicBezTo>
                    <a:pt x="11226" y="7912"/>
                    <a:pt x="11287" y="7727"/>
                    <a:pt x="10917" y="6065"/>
                  </a:cubicBezTo>
                  <a:cubicBezTo>
                    <a:pt x="10178" y="2924"/>
                    <a:pt x="5253" y="5572"/>
                    <a:pt x="4883" y="7666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2A1176D-18E2-4B41-A422-9B11B498139C}"/>
                </a:ext>
              </a:extLst>
            </p:cNvPr>
            <p:cNvSpPr/>
            <p:nvPr/>
          </p:nvSpPr>
          <p:spPr>
            <a:xfrm>
              <a:off x="17924436" y="4070392"/>
              <a:ext cx="12316" cy="12316"/>
            </a:xfrm>
            <a:custGeom>
              <a:avLst/>
              <a:gdLst>
                <a:gd name="connsiteX0" fmla="*/ 8578 w 12315"/>
                <a:gd name="connsiteY0" fmla="*/ 5110 h 12315"/>
                <a:gd name="connsiteX1" fmla="*/ 5376 w 12315"/>
                <a:gd name="connsiteY1" fmla="*/ 10283 h 12315"/>
                <a:gd name="connsiteX2" fmla="*/ 8578 w 12315"/>
                <a:gd name="connsiteY2" fmla="*/ 511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8578" y="5110"/>
                  </a:moveTo>
                  <a:cubicBezTo>
                    <a:pt x="6486" y="6034"/>
                    <a:pt x="3098" y="8682"/>
                    <a:pt x="5376" y="10283"/>
                  </a:cubicBezTo>
                  <a:cubicBezTo>
                    <a:pt x="11412" y="14593"/>
                    <a:pt x="15846" y="2031"/>
                    <a:pt x="8578" y="5110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409C65-4852-4DC9-A5C4-F8777B41749A}"/>
                </a:ext>
              </a:extLst>
            </p:cNvPr>
            <p:cNvSpPr/>
            <p:nvPr/>
          </p:nvSpPr>
          <p:spPr>
            <a:xfrm>
              <a:off x="17895491" y="4082338"/>
              <a:ext cx="18474" cy="12316"/>
            </a:xfrm>
            <a:custGeom>
              <a:avLst/>
              <a:gdLst>
                <a:gd name="connsiteX0" fmla="*/ 7288 w 18473"/>
                <a:gd name="connsiteY0" fmla="*/ 6773 h 12315"/>
                <a:gd name="connsiteX1" fmla="*/ 5810 w 18473"/>
                <a:gd name="connsiteY1" fmla="*/ 8313 h 12315"/>
                <a:gd name="connsiteX2" fmla="*/ 12153 w 18473"/>
                <a:gd name="connsiteY2" fmla="*/ 11453 h 12315"/>
                <a:gd name="connsiteX3" fmla="*/ 13693 w 18473"/>
                <a:gd name="connsiteY3" fmla="*/ 9975 h 12315"/>
                <a:gd name="connsiteX4" fmla="*/ 7288 w 18473"/>
                <a:gd name="connsiteY4" fmla="*/ 677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7288" y="6773"/>
                  </a:moveTo>
                  <a:cubicBezTo>
                    <a:pt x="6795" y="7266"/>
                    <a:pt x="6303" y="7758"/>
                    <a:pt x="5810" y="8313"/>
                  </a:cubicBezTo>
                  <a:cubicBezTo>
                    <a:pt x="1746" y="12500"/>
                    <a:pt x="9136" y="14347"/>
                    <a:pt x="12153" y="11453"/>
                  </a:cubicBezTo>
                  <a:cubicBezTo>
                    <a:pt x="12646" y="10960"/>
                    <a:pt x="13199" y="10468"/>
                    <a:pt x="13693" y="9975"/>
                  </a:cubicBezTo>
                  <a:cubicBezTo>
                    <a:pt x="19049" y="4741"/>
                    <a:pt x="11228" y="2709"/>
                    <a:pt x="7288" y="6773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45AC19-9502-41E9-8DEA-8550F3B713C5}"/>
                </a:ext>
              </a:extLst>
            </p:cNvPr>
            <p:cNvSpPr/>
            <p:nvPr/>
          </p:nvSpPr>
          <p:spPr>
            <a:xfrm>
              <a:off x="17933822" y="4096646"/>
              <a:ext cx="12316" cy="18474"/>
            </a:xfrm>
            <a:custGeom>
              <a:avLst/>
              <a:gdLst>
                <a:gd name="connsiteX0" fmla="*/ 5227 w 12315"/>
                <a:gd name="connsiteY0" fmla="*/ 8538 h 18473"/>
                <a:gd name="connsiteX1" fmla="*/ 4797 w 12315"/>
                <a:gd name="connsiteY1" fmla="*/ 15188 h 18473"/>
                <a:gd name="connsiteX2" fmla="*/ 11755 w 12315"/>
                <a:gd name="connsiteY2" fmla="*/ 13956 h 18473"/>
                <a:gd name="connsiteX3" fmla="*/ 13171 w 12315"/>
                <a:gd name="connsiteY3" fmla="*/ 7121 h 18473"/>
                <a:gd name="connsiteX4" fmla="*/ 5227 w 12315"/>
                <a:gd name="connsiteY4" fmla="*/ 8538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5227" y="8538"/>
                  </a:moveTo>
                  <a:cubicBezTo>
                    <a:pt x="4797" y="10939"/>
                    <a:pt x="4366" y="12787"/>
                    <a:pt x="4797" y="15188"/>
                  </a:cubicBezTo>
                  <a:cubicBezTo>
                    <a:pt x="5351" y="18637"/>
                    <a:pt x="10955" y="15989"/>
                    <a:pt x="11755" y="13956"/>
                  </a:cubicBezTo>
                  <a:cubicBezTo>
                    <a:pt x="12680" y="11555"/>
                    <a:pt x="12925" y="9708"/>
                    <a:pt x="13171" y="7121"/>
                  </a:cubicBezTo>
                  <a:cubicBezTo>
                    <a:pt x="13541" y="2441"/>
                    <a:pt x="5782" y="5151"/>
                    <a:pt x="5227" y="8538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DA8E83-770C-4FCE-BCEE-B5322A22FB3D}"/>
                </a:ext>
              </a:extLst>
            </p:cNvPr>
            <p:cNvSpPr/>
            <p:nvPr/>
          </p:nvSpPr>
          <p:spPr>
            <a:xfrm>
              <a:off x="17920539" y="4043633"/>
              <a:ext cx="12316" cy="18474"/>
            </a:xfrm>
            <a:custGeom>
              <a:avLst/>
              <a:gdLst>
                <a:gd name="connsiteX0" fmla="*/ 10444 w 12315"/>
                <a:gd name="connsiteY0" fmla="*/ 5697 h 18473"/>
                <a:gd name="connsiteX1" fmla="*/ 4778 w 12315"/>
                <a:gd name="connsiteY1" fmla="*/ 15735 h 18473"/>
                <a:gd name="connsiteX2" fmla="*/ 11429 w 12315"/>
                <a:gd name="connsiteY2" fmla="*/ 15242 h 18473"/>
                <a:gd name="connsiteX3" fmla="*/ 13708 w 12315"/>
                <a:gd name="connsiteY3" fmla="*/ 5389 h 18473"/>
                <a:gd name="connsiteX4" fmla="*/ 10444 w 12315"/>
                <a:gd name="connsiteY4" fmla="*/ 5697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10444" y="5697"/>
                  </a:moveTo>
                  <a:cubicBezTo>
                    <a:pt x="7980" y="8776"/>
                    <a:pt x="6133" y="12040"/>
                    <a:pt x="4778" y="15735"/>
                  </a:cubicBezTo>
                  <a:cubicBezTo>
                    <a:pt x="3485" y="19306"/>
                    <a:pt x="10444" y="17520"/>
                    <a:pt x="11429" y="15242"/>
                  </a:cubicBezTo>
                  <a:cubicBezTo>
                    <a:pt x="12845" y="12040"/>
                    <a:pt x="13708" y="8961"/>
                    <a:pt x="13708" y="5389"/>
                  </a:cubicBezTo>
                  <a:cubicBezTo>
                    <a:pt x="13708" y="3788"/>
                    <a:pt x="10936" y="5081"/>
                    <a:pt x="10444" y="5697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8A865C5-AF76-49BA-9757-DF62750C1665}"/>
                </a:ext>
              </a:extLst>
            </p:cNvPr>
            <p:cNvSpPr/>
            <p:nvPr/>
          </p:nvSpPr>
          <p:spPr>
            <a:xfrm>
              <a:off x="17904975" y="4054312"/>
              <a:ext cx="18474" cy="12316"/>
            </a:xfrm>
            <a:custGeom>
              <a:avLst/>
              <a:gdLst>
                <a:gd name="connsiteX0" fmla="*/ 9504 w 18473"/>
                <a:gd name="connsiteY0" fmla="*/ 5549 h 12315"/>
                <a:gd name="connsiteX1" fmla="*/ 5440 w 18473"/>
                <a:gd name="connsiteY1" fmla="*/ 9675 h 12315"/>
                <a:gd name="connsiteX2" fmla="*/ 10982 w 18473"/>
                <a:gd name="connsiteY2" fmla="*/ 11399 h 12315"/>
                <a:gd name="connsiteX3" fmla="*/ 13816 w 18473"/>
                <a:gd name="connsiteY3" fmla="*/ 6904 h 12315"/>
                <a:gd name="connsiteX4" fmla="*/ 9504 w 18473"/>
                <a:gd name="connsiteY4" fmla="*/ 554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9504" y="5549"/>
                  </a:moveTo>
                  <a:cubicBezTo>
                    <a:pt x="7411" y="7150"/>
                    <a:pt x="6980" y="7581"/>
                    <a:pt x="5440" y="9675"/>
                  </a:cubicBezTo>
                  <a:cubicBezTo>
                    <a:pt x="2361" y="13801"/>
                    <a:pt x="8766" y="13985"/>
                    <a:pt x="10982" y="11399"/>
                  </a:cubicBezTo>
                  <a:cubicBezTo>
                    <a:pt x="12645" y="9490"/>
                    <a:pt x="12891" y="9182"/>
                    <a:pt x="13816" y="6904"/>
                  </a:cubicBezTo>
                  <a:cubicBezTo>
                    <a:pt x="15047" y="3825"/>
                    <a:pt x="10982" y="4379"/>
                    <a:pt x="9504" y="5549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C6B6B18-46C3-438C-87CF-F76E49A33675}"/>
                </a:ext>
              </a:extLst>
            </p:cNvPr>
            <p:cNvSpPr/>
            <p:nvPr/>
          </p:nvSpPr>
          <p:spPr>
            <a:xfrm>
              <a:off x="17941081" y="4049403"/>
              <a:ext cx="12316" cy="18474"/>
            </a:xfrm>
            <a:custGeom>
              <a:avLst/>
              <a:gdLst>
                <a:gd name="connsiteX0" fmla="*/ 5604 w 12315"/>
                <a:gd name="connsiteY0" fmla="*/ 7687 h 18473"/>
                <a:gd name="connsiteX1" fmla="*/ 4619 w 12315"/>
                <a:gd name="connsiteY1" fmla="*/ 15877 h 18473"/>
                <a:gd name="connsiteX2" fmla="*/ 11208 w 12315"/>
                <a:gd name="connsiteY2" fmla="*/ 14091 h 18473"/>
                <a:gd name="connsiteX3" fmla="*/ 11640 w 12315"/>
                <a:gd name="connsiteY3" fmla="*/ 6024 h 18473"/>
                <a:gd name="connsiteX4" fmla="*/ 5604 w 12315"/>
                <a:gd name="connsiteY4" fmla="*/ 7687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5604" y="7687"/>
                  </a:moveTo>
                  <a:cubicBezTo>
                    <a:pt x="4927" y="10458"/>
                    <a:pt x="4681" y="13044"/>
                    <a:pt x="4619" y="15877"/>
                  </a:cubicBezTo>
                  <a:cubicBezTo>
                    <a:pt x="4557" y="19141"/>
                    <a:pt x="10839" y="16369"/>
                    <a:pt x="11208" y="14091"/>
                  </a:cubicBezTo>
                  <a:cubicBezTo>
                    <a:pt x="11640" y="11320"/>
                    <a:pt x="11885" y="8857"/>
                    <a:pt x="11640" y="6024"/>
                  </a:cubicBezTo>
                  <a:cubicBezTo>
                    <a:pt x="11393" y="2822"/>
                    <a:pt x="6035" y="5839"/>
                    <a:pt x="5604" y="7687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4F86710-E8D6-479E-A58A-14E0BC1E7A9A}"/>
                </a:ext>
              </a:extLst>
            </p:cNvPr>
            <p:cNvSpPr/>
            <p:nvPr/>
          </p:nvSpPr>
          <p:spPr>
            <a:xfrm>
              <a:off x="17919754" y="3987600"/>
              <a:ext cx="55422" cy="98528"/>
            </a:xfrm>
            <a:custGeom>
              <a:avLst/>
              <a:gdLst>
                <a:gd name="connsiteX0" fmla="*/ 50270 w 55421"/>
                <a:gd name="connsiteY0" fmla="*/ 34389 h 98527"/>
                <a:gd name="connsiteX1" fmla="*/ 53842 w 55421"/>
                <a:gd name="connsiteY1" fmla="*/ 21888 h 98527"/>
                <a:gd name="connsiteX2" fmla="*/ 47561 w 55421"/>
                <a:gd name="connsiteY2" fmla="*/ 22319 h 98527"/>
                <a:gd name="connsiteX3" fmla="*/ 46145 w 55421"/>
                <a:gd name="connsiteY3" fmla="*/ 24905 h 98527"/>
                <a:gd name="connsiteX4" fmla="*/ 46083 w 55421"/>
                <a:gd name="connsiteY4" fmla="*/ 11727 h 98527"/>
                <a:gd name="connsiteX5" fmla="*/ 44050 w 55421"/>
                <a:gd name="connsiteY5" fmla="*/ 10742 h 98527"/>
                <a:gd name="connsiteX6" fmla="*/ 44235 w 55421"/>
                <a:gd name="connsiteY6" fmla="*/ 5939 h 98527"/>
                <a:gd name="connsiteX7" fmla="*/ 40110 w 55421"/>
                <a:gd name="connsiteY7" fmla="*/ 6678 h 98527"/>
                <a:gd name="connsiteX8" fmla="*/ 39740 w 55421"/>
                <a:gd name="connsiteY8" fmla="*/ 8402 h 98527"/>
                <a:gd name="connsiteX9" fmla="*/ 25946 w 55421"/>
                <a:gd name="connsiteY9" fmla="*/ 13020 h 98527"/>
                <a:gd name="connsiteX10" fmla="*/ 25761 w 55421"/>
                <a:gd name="connsiteY10" fmla="*/ 16161 h 98527"/>
                <a:gd name="connsiteX11" fmla="*/ 29087 w 55421"/>
                <a:gd name="connsiteY11" fmla="*/ 15668 h 98527"/>
                <a:gd name="connsiteX12" fmla="*/ 24037 w 55421"/>
                <a:gd name="connsiteY12" fmla="*/ 30632 h 98527"/>
                <a:gd name="connsiteX13" fmla="*/ 22806 w 55421"/>
                <a:gd name="connsiteY13" fmla="*/ 31371 h 98527"/>
                <a:gd name="connsiteX14" fmla="*/ 23975 w 55421"/>
                <a:gd name="connsiteY14" fmla="*/ 17577 h 98527"/>
                <a:gd name="connsiteX15" fmla="*/ 20713 w 55421"/>
                <a:gd name="connsiteY15" fmla="*/ 18439 h 98527"/>
                <a:gd name="connsiteX16" fmla="*/ 14493 w 55421"/>
                <a:gd name="connsiteY16" fmla="*/ 38083 h 98527"/>
                <a:gd name="connsiteX17" fmla="*/ 13076 w 55421"/>
                <a:gd name="connsiteY17" fmla="*/ 39623 h 98527"/>
                <a:gd name="connsiteX18" fmla="*/ 12830 w 55421"/>
                <a:gd name="connsiteY18" fmla="*/ 42517 h 98527"/>
                <a:gd name="connsiteX19" fmla="*/ 11476 w 55421"/>
                <a:gd name="connsiteY19" fmla="*/ 46150 h 98527"/>
                <a:gd name="connsiteX20" fmla="*/ 4948 w 55421"/>
                <a:gd name="connsiteY20" fmla="*/ 57789 h 98527"/>
                <a:gd name="connsiteX21" fmla="*/ 10058 w 55421"/>
                <a:gd name="connsiteY21" fmla="*/ 58651 h 98527"/>
                <a:gd name="connsiteX22" fmla="*/ 14185 w 55421"/>
                <a:gd name="connsiteY22" fmla="*/ 52000 h 98527"/>
                <a:gd name="connsiteX23" fmla="*/ 14432 w 55421"/>
                <a:gd name="connsiteY23" fmla="*/ 53848 h 98527"/>
                <a:gd name="connsiteX24" fmla="*/ 21513 w 55421"/>
                <a:gd name="connsiteY24" fmla="*/ 52308 h 98527"/>
                <a:gd name="connsiteX25" fmla="*/ 19603 w 55421"/>
                <a:gd name="connsiteY25" fmla="*/ 61853 h 98527"/>
                <a:gd name="connsiteX26" fmla="*/ 20096 w 55421"/>
                <a:gd name="connsiteY26" fmla="*/ 63454 h 98527"/>
                <a:gd name="connsiteX27" fmla="*/ 16339 w 55421"/>
                <a:gd name="connsiteY27" fmla="*/ 66533 h 98527"/>
                <a:gd name="connsiteX28" fmla="*/ 17326 w 55421"/>
                <a:gd name="connsiteY28" fmla="*/ 71768 h 98527"/>
                <a:gd name="connsiteX29" fmla="*/ 21821 w 55421"/>
                <a:gd name="connsiteY29" fmla="*/ 70536 h 98527"/>
                <a:gd name="connsiteX30" fmla="*/ 22929 w 55421"/>
                <a:gd name="connsiteY30" fmla="*/ 64747 h 98527"/>
                <a:gd name="connsiteX31" fmla="*/ 22374 w 55421"/>
                <a:gd name="connsiteY31" fmla="*/ 64008 h 98527"/>
                <a:gd name="connsiteX32" fmla="*/ 26439 w 55421"/>
                <a:gd name="connsiteY32" fmla="*/ 61361 h 98527"/>
                <a:gd name="connsiteX33" fmla="*/ 28594 w 55421"/>
                <a:gd name="connsiteY33" fmla="*/ 55387 h 98527"/>
                <a:gd name="connsiteX34" fmla="*/ 28410 w 55421"/>
                <a:gd name="connsiteY34" fmla="*/ 56619 h 98527"/>
                <a:gd name="connsiteX35" fmla="*/ 35676 w 55421"/>
                <a:gd name="connsiteY35" fmla="*/ 55326 h 98527"/>
                <a:gd name="connsiteX36" fmla="*/ 36476 w 55421"/>
                <a:gd name="connsiteY36" fmla="*/ 51816 h 98527"/>
                <a:gd name="connsiteX37" fmla="*/ 37892 w 55421"/>
                <a:gd name="connsiteY37" fmla="*/ 59267 h 98527"/>
                <a:gd name="connsiteX38" fmla="*/ 33705 w 55421"/>
                <a:gd name="connsiteY38" fmla="*/ 60683 h 98527"/>
                <a:gd name="connsiteX39" fmla="*/ 33274 w 55421"/>
                <a:gd name="connsiteY39" fmla="*/ 67642 h 98527"/>
                <a:gd name="connsiteX40" fmla="*/ 37831 w 55421"/>
                <a:gd name="connsiteY40" fmla="*/ 65486 h 98527"/>
                <a:gd name="connsiteX41" fmla="*/ 38570 w 55421"/>
                <a:gd name="connsiteY41" fmla="*/ 62715 h 98527"/>
                <a:gd name="connsiteX42" fmla="*/ 38817 w 55421"/>
                <a:gd name="connsiteY42" fmla="*/ 64008 h 98527"/>
                <a:gd name="connsiteX43" fmla="*/ 39740 w 55421"/>
                <a:gd name="connsiteY43" fmla="*/ 98062 h 98527"/>
                <a:gd name="connsiteX44" fmla="*/ 46699 w 55421"/>
                <a:gd name="connsiteY44" fmla="*/ 95476 h 98527"/>
                <a:gd name="connsiteX45" fmla="*/ 46330 w 55421"/>
                <a:gd name="connsiteY45" fmla="*/ 44611 h 98527"/>
                <a:gd name="connsiteX46" fmla="*/ 48730 w 55421"/>
                <a:gd name="connsiteY46" fmla="*/ 43318 h 98527"/>
                <a:gd name="connsiteX47" fmla="*/ 54827 w 55421"/>
                <a:gd name="connsiteY47" fmla="*/ 36051 h 98527"/>
                <a:gd name="connsiteX48" fmla="*/ 50270 w 55421"/>
                <a:gd name="connsiteY48" fmla="*/ 34389 h 98527"/>
                <a:gd name="connsiteX49" fmla="*/ 22067 w 55421"/>
                <a:gd name="connsiteY49" fmla="*/ 49476 h 98527"/>
                <a:gd name="connsiteX50" fmla="*/ 21698 w 55421"/>
                <a:gd name="connsiteY50" fmla="*/ 47505 h 98527"/>
                <a:gd name="connsiteX51" fmla="*/ 17017 w 55421"/>
                <a:gd name="connsiteY51" fmla="*/ 46828 h 98527"/>
                <a:gd name="connsiteX52" fmla="*/ 18434 w 55421"/>
                <a:gd name="connsiteY52" fmla="*/ 43995 h 98527"/>
                <a:gd name="connsiteX53" fmla="*/ 19850 w 55421"/>
                <a:gd name="connsiteY53" fmla="*/ 40854 h 98527"/>
                <a:gd name="connsiteX54" fmla="*/ 21204 w 55421"/>
                <a:gd name="connsiteY54" fmla="*/ 36852 h 98527"/>
                <a:gd name="connsiteX55" fmla="*/ 25208 w 55421"/>
                <a:gd name="connsiteY55" fmla="*/ 33773 h 98527"/>
                <a:gd name="connsiteX56" fmla="*/ 22067 w 55421"/>
                <a:gd name="connsiteY56" fmla="*/ 49476 h 98527"/>
                <a:gd name="connsiteX57" fmla="*/ 44050 w 55421"/>
                <a:gd name="connsiteY57" fmla="*/ 28785 h 98527"/>
                <a:gd name="connsiteX58" fmla="*/ 41958 w 55421"/>
                <a:gd name="connsiteY58" fmla="*/ 33773 h 98527"/>
                <a:gd name="connsiteX59" fmla="*/ 41588 w 55421"/>
                <a:gd name="connsiteY59" fmla="*/ 29708 h 98527"/>
                <a:gd name="connsiteX60" fmla="*/ 44050 w 55421"/>
                <a:gd name="connsiteY60" fmla="*/ 28785 h 98527"/>
                <a:gd name="connsiteX61" fmla="*/ 34260 w 55421"/>
                <a:gd name="connsiteY61" fmla="*/ 21210 h 98527"/>
                <a:gd name="connsiteX62" fmla="*/ 33459 w 55421"/>
                <a:gd name="connsiteY62" fmla="*/ 23427 h 98527"/>
                <a:gd name="connsiteX63" fmla="*/ 34937 w 55421"/>
                <a:gd name="connsiteY63" fmla="*/ 14498 h 98527"/>
                <a:gd name="connsiteX64" fmla="*/ 38632 w 55421"/>
                <a:gd name="connsiteY64" fmla="*/ 13390 h 98527"/>
                <a:gd name="connsiteX65" fmla="*/ 37769 w 55421"/>
                <a:gd name="connsiteY65" fmla="*/ 17331 h 98527"/>
                <a:gd name="connsiteX66" fmla="*/ 38139 w 55421"/>
                <a:gd name="connsiteY66" fmla="*/ 18501 h 98527"/>
                <a:gd name="connsiteX67" fmla="*/ 34260 w 55421"/>
                <a:gd name="connsiteY67" fmla="*/ 21210 h 9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55421" h="98527">
                  <a:moveTo>
                    <a:pt x="50270" y="34389"/>
                  </a:moveTo>
                  <a:cubicBezTo>
                    <a:pt x="52118" y="30509"/>
                    <a:pt x="52919" y="26075"/>
                    <a:pt x="53842" y="21888"/>
                  </a:cubicBezTo>
                  <a:cubicBezTo>
                    <a:pt x="54642" y="18070"/>
                    <a:pt x="48484" y="20471"/>
                    <a:pt x="47561" y="22319"/>
                  </a:cubicBezTo>
                  <a:cubicBezTo>
                    <a:pt x="47129" y="23119"/>
                    <a:pt x="46638" y="24043"/>
                    <a:pt x="46145" y="24905"/>
                  </a:cubicBezTo>
                  <a:cubicBezTo>
                    <a:pt x="45960" y="20471"/>
                    <a:pt x="45898" y="16161"/>
                    <a:pt x="46083" y="11727"/>
                  </a:cubicBezTo>
                  <a:cubicBezTo>
                    <a:pt x="46145" y="10680"/>
                    <a:pt x="45160" y="10496"/>
                    <a:pt x="44050" y="10742"/>
                  </a:cubicBezTo>
                  <a:cubicBezTo>
                    <a:pt x="44112" y="9141"/>
                    <a:pt x="44112" y="7540"/>
                    <a:pt x="44235" y="5939"/>
                  </a:cubicBezTo>
                  <a:cubicBezTo>
                    <a:pt x="44482" y="3476"/>
                    <a:pt x="40356" y="4892"/>
                    <a:pt x="40110" y="6678"/>
                  </a:cubicBezTo>
                  <a:cubicBezTo>
                    <a:pt x="40048" y="7293"/>
                    <a:pt x="39863" y="7848"/>
                    <a:pt x="39740" y="8402"/>
                  </a:cubicBezTo>
                  <a:cubicBezTo>
                    <a:pt x="34998" y="8833"/>
                    <a:pt x="30318" y="11296"/>
                    <a:pt x="25946" y="13020"/>
                  </a:cubicBezTo>
                  <a:cubicBezTo>
                    <a:pt x="24345" y="13636"/>
                    <a:pt x="23052" y="16592"/>
                    <a:pt x="25761" y="16161"/>
                  </a:cubicBezTo>
                  <a:cubicBezTo>
                    <a:pt x="26871" y="15976"/>
                    <a:pt x="27979" y="15853"/>
                    <a:pt x="29087" y="15668"/>
                  </a:cubicBezTo>
                  <a:cubicBezTo>
                    <a:pt x="27301" y="20656"/>
                    <a:pt x="25576" y="25583"/>
                    <a:pt x="24037" y="30632"/>
                  </a:cubicBezTo>
                  <a:cubicBezTo>
                    <a:pt x="23607" y="30817"/>
                    <a:pt x="23237" y="31186"/>
                    <a:pt x="22806" y="31371"/>
                  </a:cubicBezTo>
                  <a:cubicBezTo>
                    <a:pt x="23914" y="26753"/>
                    <a:pt x="24407" y="22134"/>
                    <a:pt x="23975" y="17577"/>
                  </a:cubicBezTo>
                  <a:cubicBezTo>
                    <a:pt x="23792" y="15791"/>
                    <a:pt x="21020" y="17516"/>
                    <a:pt x="20713" y="18439"/>
                  </a:cubicBezTo>
                  <a:cubicBezTo>
                    <a:pt x="18742" y="25275"/>
                    <a:pt x="16771" y="31741"/>
                    <a:pt x="14493" y="38083"/>
                  </a:cubicBezTo>
                  <a:cubicBezTo>
                    <a:pt x="14062" y="38638"/>
                    <a:pt x="13507" y="39007"/>
                    <a:pt x="13076" y="39623"/>
                  </a:cubicBezTo>
                  <a:cubicBezTo>
                    <a:pt x="12522" y="40423"/>
                    <a:pt x="12091" y="41717"/>
                    <a:pt x="12830" y="42517"/>
                  </a:cubicBezTo>
                  <a:cubicBezTo>
                    <a:pt x="12337" y="43687"/>
                    <a:pt x="12029" y="44980"/>
                    <a:pt x="11476" y="46150"/>
                  </a:cubicBezTo>
                  <a:cubicBezTo>
                    <a:pt x="9258" y="50030"/>
                    <a:pt x="6979" y="53848"/>
                    <a:pt x="4948" y="57789"/>
                  </a:cubicBezTo>
                  <a:cubicBezTo>
                    <a:pt x="3224" y="61114"/>
                    <a:pt x="8765" y="60498"/>
                    <a:pt x="10058" y="58651"/>
                  </a:cubicBezTo>
                  <a:cubicBezTo>
                    <a:pt x="11721" y="56065"/>
                    <a:pt x="13015" y="54094"/>
                    <a:pt x="14185" y="52000"/>
                  </a:cubicBezTo>
                  <a:cubicBezTo>
                    <a:pt x="14185" y="52493"/>
                    <a:pt x="14247" y="52986"/>
                    <a:pt x="14432" y="53848"/>
                  </a:cubicBezTo>
                  <a:cubicBezTo>
                    <a:pt x="15108" y="57419"/>
                    <a:pt x="20528" y="54771"/>
                    <a:pt x="21513" y="52308"/>
                  </a:cubicBezTo>
                  <a:cubicBezTo>
                    <a:pt x="20896" y="55510"/>
                    <a:pt x="20220" y="58713"/>
                    <a:pt x="19603" y="61853"/>
                  </a:cubicBezTo>
                  <a:cubicBezTo>
                    <a:pt x="19418" y="62654"/>
                    <a:pt x="19727" y="63085"/>
                    <a:pt x="20096" y="63454"/>
                  </a:cubicBezTo>
                  <a:cubicBezTo>
                    <a:pt x="18372" y="63885"/>
                    <a:pt x="16463" y="65178"/>
                    <a:pt x="16339" y="66533"/>
                  </a:cubicBezTo>
                  <a:cubicBezTo>
                    <a:pt x="16094" y="69304"/>
                    <a:pt x="15909" y="69489"/>
                    <a:pt x="17326" y="71768"/>
                  </a:cubicBezTo>
                  <a:cubicBezTo>
                    <a:pt x="18372" y="73430"/>
                    <a:pt x="21204" y="71829"/>
                    <a:pt x="21821" y="70536"/>
                  </a:cubicBezTo>
                  <a:cubicBezTo>
                    <a:pt x="23052" y="67888"/>
                    <a:pt x="23175" y="67580"/>
                    <a:pt x="22929" y="64747"/>
                  </a:cubicBezTo>
                  <a:cubicBezTo>
                    <a:pt x="22867" y="64316"/>
                    <a:pt x="22559" y="64255"/>
                    <a:pt x="22374" y="64008"/>
                  </a:cubicBezTo>
                  <a:cubicBezTo>
                    <a:pt x="24099" y="63701"/>
                    <a:pt x="26008" y="62592"/>
                    <a:pt x="26439" y="61361"/>
                  </a:cubicBezTo>
                  <a:cubicBezTo>
                    <a:pt x="27178" y="59390"/>
                    <a:pt x="27917" y="57358"/>
                    <a:pt x="28594" y="55387"/>
                  </a:cubicBezTo>
                  <a:cubicBezTo>
                    <a:pt x="28532" y="55818"/>
                    <a:pt x="28470" y="56249"/>
                    <a:pt x="28410" y="56619"/>
                  </a:cubicBezTo>
                  <a:cubicBezTo>
                    <a:pt x="27732" y="60929"/>
                    <a:pt x="34998" y="58343"/>
                    <a:pt x="35676" y="55326"/>
                  </a:cubicBezTo>
                  <a:cubicBezTo>
                    <a:pt x="35923" y="54156"/>
                    <a:pt x="36230" y="52986"/>
                    <a:pt x="36476" y="51816"/>
                  </a:cubicBezTo>
                  <a:cubicBezTo>
                    <a:pt x="36908" y="54279"/>
                    <a:pt x="37401" y="56742"/>
                    <a:pt x="37892" y="59267"/>
                  </a:cubicBezTo>
                  <a:cubicBezTo>
                    <a:pt x="36476" y="59144"/>
                    <a:pt x="34260" y="60006"/>
                    <a:pt x="33705" y="60683"/>
                  </a:cubicBezTo>
                  <a:cubicBezTo>
                    <a:pt x="31673" y="63208"/>
                    <a:pt x="30811" y="65302"/>
                    <a:pt x="33274" y="67642"/>
                  </a:cubicBezTo>
                  <a:cubicBezTo>
                    <a:pt x="34752" y="68996"/>
                    <a:pt x="37339" y="66841"/>
                    <a:pt x="37831" y="65486"/>
                  </a:cubicBezTo>
                  <a:cubicBezTo>
                    <a:pt x="38139" y="64563"/>
                    <a:pt x="38385" y="63639"/>
                    <a:pt x="38570" y="62715"/>
                  </a:cubicBezTo>
                  <a:cubicBezTo>
                    <a:pt x="38694" y="63146"/>
                    <a:pt x="38694" y="63577"/>
                    <a:pt x="38817" y="64008"/>
                  </a:cubicBezTo>
                  <a:cubicBezTo>
                    <a:pt x="38632" y="75339"/>
                    <a:pt x="38755" y="86731"/>
                    <a:pt x="39740" y="98062"/>
                  </a:cubicBezTo>
                  <a:cubicBezTo>
                    <a:pt x="40048" y="101572"/>
                    <a:pt x="46944" y="98555"/>
                    <a:pt x="46699" y="95476"/>
                  </a:cubicBezTo>
                  <a:cubicBezTo>
                    <a:pt x="45528" y="78480"/>
                    <a:pt x="45775" y="61607"/>
                    <a:pt x="46330" y="44611"/>
                  </a:cubicBezTo>
                  <a:cubicBezTo>
                    <a:pt x="47253" y="44426"/>
                    <a:pt x="48177" y="43995"/>
                    <a:pt x="48730" y="43318"/>
                  </a:cubicBezTo>
                  <a:cubicBezTo>
                    <a:pt x="50825" y="40916"/>
                    <a:pt x="52981" y="38638"/>
                    <a:pt x="54827" y="36051"/>
                  </a:cubicBezTo>
                  <a:cubicBezTo>
                    <a:pt x="57537" y="32541"/>
                    <a:pt x="52488" y="32541"/>
                    <a:pt x="50270" y="34389"/>
                  </a:cubicBezTo>
                  <a:close/>
                  <a:moveTo>
                    <a:pt x="22067" y="49476"/>
                  </a:moveTo>
                  <a:cubicBezTo>
                    <a:pt x="22067" y="48983"/>
                    <a:pt x="21944" y="48429"/>
                    <a:pt x="21698" y="47505"/>
                  </a:cubicBezTo>
                  <a:cubicBezTo>
                    <a:pt x="21081" y="45288"/>
                    <a:pt x="18865" y="45658"/>
                    <a:pt x="17017" y="46828"/>
                  </a:cubicBezTo>
                  <a:cubicBezTo>
                    <a:pt x="17511" y="45904"/>
                    <a:pt x="18002" y="44980"/>
                    <a:pt x="18434" y="43995"/>
                  </a:cubicBezTo>
                  <a:cubicBezTo>
                    <a:pt x="19603" y="43256"/>
                    <a:pt x="20405" y="42086"/>
                    <a:pt x="19850" y="40854"/>
                  </a:cubicBezTo>
                  <a:cubicBezTo>
                    <a:pt x="20343" y="39315"/>
                    <a:pt x="20773" y="38083"/>
                    <a:pt x="21204" y="36852"/>
                  </a:cubicBezTo>
                  <a:cubicBezTo>
                    <a:pt x="22374" y="35620"/>
                    <a:pt x="23975" y="34512"/>
                    <a:pt x="25208" y="33773"/>
                  </a:cubicBezTo>
                  <a:cubicBezTo>
                    <a:pt x="24160" y="38945"/>
                    <a:pt x="23114" y="44180"/>
                    <a:pt x="22067" y="49476"/>
                  </a:cubicBezTo>
                  <a:close/>
                  <a:moveTo>
                    <a:pt x="44050" y="28785"/>
                  </a:moveTo>
                  <a:cubicBezTo>
                    <a:pt x="43189" y="30447"/>
                    <a:pt x="42449" y="32110"/>
                    <a:pt x="41958" y="33773"/>
                  </a:cubicBezTo>
                  <a:cubicBezTo>
                    <a:pt x="41834" y="32418"/>
                    <a:pt x="41649" y="31125"/>
                    <a:pt x="41588" y="29708"/>
                  </a:cubicBezTo>
                  <a:cubicBezTo>
                    <a:pt x="42449" y="29585"/>
                    <a:pt x="43312" y="29277"/>
                    <a:pt x="44050" y="28785"/>
                  </a:cubicBezTo>
                  <a:close/>
                  <a:moveTo>
                    <a:pt x="34260" y="21210"/>
                  </a:moveTo>
                  <a:cubicBezTo>
                    <a:pt x="33829" y="22442"/>
                    <a:pt x="33644" y="22935"/>
                    <a:pt x="33459" y="23427"/>
                  </a:cubicBezTo>
                  <a:cubicBezTo>
                    <a:pt x="33952" y="20471"/>
                    <a:pt x="34507" y="17454"/>
                    <a:pt x="34937" y="14498"/>
                  </a:cubicBezTo>
                  <a:cubicBezTo>
                    <a:pt x="36168" y="14190"/>
                    <a:pt x="37401" y="13882"/>
                    <a:pt x="38632" y="13390"/>
                  </a:cubicBezTo>
                  <a:cubicBezTo>
                    <a:pt x="38324" y="14683"/>
                    <a:pt x="38139" y="16038"/>
                    <a:pt x="37769" y="17331"/>
                  </a:cubicBezTo>
                  <a:cubicBezTo>
                    <a:pt x="37647" y="17947"/>
                    <a:pt x="37831" y="18255"/>
                    <a:pt x="38139" y="18501"/>
                  </a:cubicBezTo>
                  <a:cubicBezTo>
                    <a:pt x="36476" y="18994"/>
                    <a:pt x="34690" y="20040"/>
                    <a:pt x="34260" y="21210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80DD81C-29E3-4079-ACB2-406C6910CE71}"/>
                </a:ext>
              </a:extLst>
            </p:cNvPr>
            <p:cNvSpPr/>
            <p:nvPr/>
          </p:nvSpPr>
          <p:spPr>
            <a:xfrm>
              <a:off x="16712314" y="4120802"/>
              <a:ext cx="449533" cy="437217"/>
            </a:xfrm>
            <a:custGeom>
              <a:avLst/>
              <a:gdLst>
                <a:gd name="connsiteX0" fmla="*/ 23711 w 449533"/>
                <a:gd name="connsiteY0" fmla="*/ 47008 h 437217"/>
                <a:gd name="connsiteX1" fmla="*/ 45079 w 449533"/>
                <a:gd name="connsiteY1" fmla="*/ 60617 h 437217"/>
                <a:gd name="connsiteX2" fmla="*/ 51792 w 449533"/>
                <a:gd name="connsiteY2" fmla="*/ 88082 h 437217"/>
                <a:gd name="connsiteX3" fmla="*/ 51607 w 449533"/>
                <a:gd name="connsiteY3" fmla="*/ 88883 h 437217"/>
                <a:gd name="connsiteX4" fmla="*/ 52468 w 449533"/>
                <a:gd name="connsiteY4" fmla="*/ 91715 h 437217"/>
                <a:gd name="connsiteX5" fmla="*/ 58256 w 449533"/>
                <a:gd name="connsiteY5" fmla="*/ 121274 h 437217"/>
                <a:gd name="connsiteX6" fmla="*/ 94713 w 449533"/>
                <a:gd name="connsiteY6" fmla="*/ 182299 h 437217"/>
                <a:gd name="connsiteX7" fmla="*/ 187144 w 449533"/>
                <a:gd name="connsiteY7" fmla="*/ 289140 h 437217"/>
                <a:gd name="connsiteX8" fmla="*/ 284071 w 449533"/>
                <a:gd name="connsiteY8" fmla="*/ 364760 h 437217"/>
                <a:gd name="connsiteX9" fmla="*/ 376749 w 449533"/>
                <a:gd name="connsiteY9" fmla="*/ 422953 h 437217"/>
                <a:gd name="connsiteX10" fmla="*/ 424657 w 449533"/>
                <a:gd name="connsiteY10" fmla="*/ 427880 h 437217"/>
                <a:gd name="connsiteX11" fmla="*/ 434017 w 449533"/>
                <a:gd name="connsiteY11" fmla="*/ 406573 h 437217"/>
                <a:gd name="connsiteX12" fmla="*/ 424657 w 449533"/>
                <a:gd name="connsiteY12" fmla="*/ 283167 h 437217"/>
                <a:gd name="connsiteX13" fmla="*/ 89663 w 449533"/>
                <a:gd name="connsiteY13" fmla="*/ 55075 h 437217"/>
                <a:gd name="connsiteX14" fmla="*/ 86954 w 449533"/>
                <a:gd name="connsiteY14" fmla="*/ 53967 h 437217"/>
                <a:gd name="connsiteX15" fmla="*/ 70327 w 449533"/>
                <a:gd name="connsiteY15" fmla="*/ 37525 h 437217"/>
                <a:gd name="connsiteX16" fmla="*/ 68233 w 449533"/>
                <a:gd name="connsiteY16" fmla="*/ 36601 h 437217"/>
                <a:gd name="connsiteX17" fmla="*/ 65586 w 449533"/>
                <a:gd name="connsiteY17" fmla="*/ 18497 h 437217"/>
                <a:gd name="connsiteX18" fmla="*/ 55917 w 449533"/>
                <a:gd name="connsiteY18" fmla="*/ 5319 h 437217"/>
                <a:gd name="connsiteX19" fmla="*/ 45387 w 449533"/>
                <a:gd name="connsiteY19" fmla="*/ 9444 h 437217"/>
                <a:gd name="connsiteX20" fmla="*/ 47480 w 449533"/>
                <a:gd name="connsiteY20" fmla="*/ 14556 h 437217"/>
                <a:gd name="connsiteX21" fmla="*/ 4621 w 449533"/>
                <a:gd name="connsiteY21" fmla="*/ 18189 h 437217"/>
                <a:gd name="connsiteX22" fmla="*/ 23711 w 449533"/>
                <a:gd name="connsiteY22" fmla="*/ 47008 h 437217"/>
                <a:gd name="connsiteX23" fmla="*/ 285610 w 449533"/>
                <a:gd name="connsiteY23" fmla="*/ 331630 h 437217"/>
                <a:gd name="connsiteX24" fmla="*/ 285364 w 449533"/>
                <a:gd name="connsiteY24" fmla="*/ 330029 h 437217"/>
                <a:gd name="connsiteX25" fmla="*/ 287273 w 449533"/>
                <a:gd name="connsiteY25" fmla="*/ 329783 h 437217"/>
                <a:gd name="connsiteX26" fmla="*/ 294231 w 449533"/>
                <a:gd name="connsiteY26" fmla="*/ 330460 h 437217"/>
                <a:gd name="connsiteX27" fmla="*/ 297125 w 449533"/>
                <a:gd name="connsiteY27" fmla="*/ 333232 h 437217"/>
                <a:gd name="connsiteX28" fmla="*/ 300204 w 449533"/>
                <a:gd name="connsiteY28" fmla="*/ 337049 h 437217"/>
                <a:gd name="connsiteX29" fmla="*/ 300697 w 449533"/>
                <a:gd name="connsiteY29" fmla="*/ 341791 h 437217"/>
                <a:gd name="connsiteX30" fmla="*/ 292077 w 449533"/>
                <a:gd name="connsiteY30" fmla="*/ 339266 h 437217"/>
                <a:gd name="connsiteX31" fmla="*/ 285610 w 449533"/>
                <a:gd name="connsiteY31" fmla="*/ 331630 h 437217"/>
                <a:gd name="connsiteX32" fmla="*/ 200507 w 449533"/>
                <a:gd name="connsiteY32" fmla="*/ 268019 h 437217"/>
                <a:gd name="connsiteX33" fmla="*/ 205741 w 449533"/>
                <a:gd name="connsiteY33" fmla="*/ 267957 h 437217"/>
                <a:gd name="connsiteX34" fmla="*/ 210852 w 449533"/>
                <a:gd name="connsiteY34" fmla="*/ 274423 h 437217"/>
                <a:gd name="connsiteX35" fmla="*/ 200507 w 449533"/>
                <a:gd name="connsiteY35" fmla="*/ 268019 h 437217"/>
                <a:gd name="connsiteX36" fmla="*/ 82027 w 449533"/>
                <a:gd name="connsiteY36" fmla="*/ 93440 h 437217"/>
                <a:gd name="connsiteX37" fmla="*/ 91572 w 449533"/>
                <a:gd name="connsiteY37" fmla="*/ 100460 h 437217"/>
                <a:gd name="connsiteX38" fmla="*/ 90094 w 449533"/>
                <a:gd name="connsiteY38" fmla="*/ 100090 h 437217"/>
                <a:gd name="connsiteX39" fmla="*/ 89416 w 449533"/>
                <a:gd name="connsiteY39" fmla="*/ 100583 h 437217"/>
                <a:gd name="connsiteX40" fmla="*/ 82027 w 449533"/>
                <a:gd name="connsiteY40" fmla="*/ 93440 h 437217"/>
                <a:gd name="connsiteX41" fmla="*/ 26543 w 449533"/>
                <a:gd name="connsiteY41" fmla="*/ 18989 h 437217"/>
                <a:gd name="connsiteX42" fmla="*/ 42740 w 449533"/>
                <a:gd name="connsiteY42" fmla="*/ 26687 h 437217"/>
                <a:gd name="connsiteX43" fmla="*/ 47603 w 449533"/>
                <a:gd name="connsiteY43" fmla="*/ 32352 h 437217"/>
                <a:gd name="connsiteX44" fmla="*/ 33809 w 449533"/>
                <a:gd name="connsiteY44" fmla="*/ 24285 h 437217"/>
                <a:gd name="connsiteX45" fmla="*/ 26543 w 449533"/>
                <a:gd name="connsiteY45" fmla="*/ 18989 h 43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9533" h="437217">
                  <a:moveTo>
                    <a:pt x="23711" y="47008"/>
                  </a:moveTo>
                  <a:cubicBezTo>
                    <a:pt x="29746" y="52550"/>
                    <a:pt x="37073" y="57908"/>
                    <a:pt x="45079" y="60617"/>
                  </a:cubicBezTo>
                  <a:cubicBezTo>
                    <a:pt x="48281" y="69239"/>
                    <a:pt x="50129" y="78599"/>
                    <a:pt x="51792" y="88082"/>
                  </a:cubicBezTo>
                  <a:cubicBezTo>
                    <a:pt x="51730" y="88328"/>
                    <a:pt x="51545" y="88513"/>
                    <a:pt x="51607" y="88883"/>
                  </a:cubicBezTo>
                  <a:cubicBezTo>
                    <a:pt x="51853" y="89806"/>
                    <a:pt x="52160" y="90792"/>
                    <a:pt x="52468" y="91715"/>
                  </a:cubicBezTo>
                  <a:cubicBezTo>
                    <a:pt x="54131" y="101753"/>
                    <a:pt x="55671" y="111852"/>
                    <a:pt x="58256" y="121274"/>
                  </a:cubicBezTo>
                  <a:cubicBezTo>
                    <a:pt x="64661" y="144920"/>
                    <a:pt x="78455" y="164503"/>
                    <a:pt x="94713" y="182299"/>
                  </a:cubicBezTo>
                  <a:cubicBezTo>
                    <a:pt x="120638" y="222203"/>
                    <a:pt x="153644" y="258227"/>
                    <a:pt x="187144" y="289140"/>
                  </a:cubicBezTo>
                  <a:cubicBezTo>
                    <a:pt x="217318" y="316974"/>
                    <a:pt x="250017" y="341976"/>
                    <a:pt x="284071" y="364760"/>
                  </a:cubicBezTo>
                  <a:cubicBezTo>
                    <a:pt x="310057" y="382187"/>
                    <a:pt x="347560" y="407620"/>
                    <a:pt x="376749" y="422953"/>
                  </a:cubicBezTo>
                  <a:cubicBezTo>
                    <a:pt x="422995" y="447216"/>
                    <a:pt x="424042" y="428249"/>
                    <a:pt x="424657" y="427880"/>
                  </a:cubicBezTo>
                  <a:cubicBezTo>
                    <a:pt x="435372" y="429481"/>
                    <a:pt x="430446" y="419751"/>
                    <a:pt x="434017" y="406573"/>
                  </a:cubicBezTo>
                  <a:cubicBezTo>
                    <a:pt x="443994" y="369871"/>
                    <a:pt x="458711" y="298993"/>
                    <a:pt x="424657" y="283167"/>
                  </a:cubicBezTo>
                  <a:cubicBezTo>
                    <a:pt x="386293" y="265370"/>
                    <a:pt x="180247" y="130757"/>
                    <a:pt x="89663" y="55075"/>
                  </a:cubicBezTo>
                  <a:cubicBezTo>
                    <a:pt x="88925" y="54459"/>
                    <a:pt x="87938" y="54090"/>
                    <a:pt x="86954" y="53967"/>
                  </a:cubicBezTo>
                  <a:cubicBezTo>
                    <a:pt x="81287" y="48609"/>
                    <a:pt x="75869" y="43129"/>
                    <a:pt x="70327" y="37525"/>
                  </a:cubicBezTo>
                  <a:cubicBezTo>
                    <a:pt x="69957" y="37094"/>
                    <a:pt x="69156" y="36786"/>
                    <a:pt x="68233" y="36601"/>
                  </a:cubicBezTo>
                  <a:cubicBezTo>
                    <a:pt x="69156" y="30505"/>
                    <a:pt x="67678" y="24224"/>
                    <a:pt x="65586" y="18497"/>
                  </a:cubicBezTo>
                  <a:cubicBezTo>
                    <a:pt x="63738" y="13386"/>
                    <a:pt x="61459" y="7351"/>
                    <a:pt x="55917" y="5319"/>
                  </a:cubicBezTo>
                  <a:cubicBezTo>
                    <a:pt x="52037" y="3902"/>
                    <a:pt x="45879" y="4333"/>
                    <a:pt x="45387" y="9444"/>
                  </a:cubicBezTo>
                  <a:cubicBezTo>
                    <a:pt x="45202" y="11477"/>
                    <a:pt x="46125" y="13201"/>
                    <a:pt x="47480" y="14556"/>
                  </a:cubicBezTo>
                  <a:cubicBezTo>
                    <a:pt x="30115" y="8090"/>
                    <a:pt x="4805" y="2301"/>
                    <a:pt x="4621" y="18189"/>
                  </a:cubicBezTo>
                  <a:cubicBezTo>
                    <a:pt x="4436" y="28658"/>
                    <a:pt x="16628" y="40419"/>
                    <a:pt x="23711" y="47008"/>
                  </a:cubicBezTo>
                  <a:close/>
                  <a:moveTo>
                    <a:pt x="285610" y="331630"/>
                  </a:moveTo>
                  <a:cubicBezTo>
                    <a:pt x="285241" y="330953"/>
                    <a:pt x="285179" y="330460"/>
                    <a:pt x="285364" y="330029"/>
                  </a:cubicBezTo>
                  <a:cubicBezTo>
                    <a:pt x="285980" y="329906"/>
                    <a:pt x="286657" y="329906"/>
                    <a:pt x="287273" y="329783"/>
                  </a:cubicBezTo>
                  <a:cubicBezTo>
                    <a:pt x="289612" y="330029"/>
                    <a:pt x="291892" y="330276"/>
                    <a:pt x="294231" y="330460"/>
                  </a:cubicBezTo>
                  <a:cubicBezTo>
                    <a:pt x="295462" y="331199"/>
                    <a:pt x="296510" y="332123"/>
                    <a:pt x="297125" y="333232"/>
                  </a:cubicBezTo>
                  <a:cubicBezTo>
                    <a:pt x="297741" y="334833"/>
                    <a:pt x="298788" y="336126"/>
                    <a:pt x="300204" y="337049"/>
                  </a:cubicBezTo>
                  <a:cubicBezTo>
                    <a:pt x="302113" y="338527"/>
                    <a:pt x="303036" y="340498"/>
                    <a:pt x="300697" y="341791"/>
                  </a:cubicBezTo>
                  <a:cubicBezTo>
                    <a:pt x="298356" y="343084"/>
                    <a:pt x="293861" y="340683"/>
                    <a:pt x="292077" y="339266"/>
                  </a:cubicBezTo>
                  <a:cubicBezTo>
                    <a:pt x="289366" y="337173"/>
                    <a:pt x="287273" y="334709"/>
                    <a:pt x="285610" y="331630"/>
                  </a:cubicBezTo>
                  <a:close/>
                  <a:moveTo>
                    <a:pt x="200507" y="268019"/>
                  </a:moveTo>
                  <a:cubicBezTo>
                    <a:pt x="202231" y="267957"/>
                    <a:pt x="203955" y="268080"/>
                    <a:pt x="205741" y="267957"/>
                  </a:cubicBezTo>
                  <a:cubicBezTo>
                    <a:pt x="209990" y="269743"/>
                    <a:pt x="214670" y="273684"/>
                    <a:pt x="210852" y="274423"/>
                  </a:cubicBezTo>
                  <a:cubicBezTo>
                    <a:pt x="207649" y="274977"/>
                    <a:pt x="199768" y="270112"/>
                    <a:pt x="200507" y="268019"/>
                  </a:cubicBezTo>
                  <a:close/>
                  <a:moveTo>
                    <a:pt x="82027" y="93440"/>
                  </a:moveTo>
                  <a:cubicBezTo>
                    <a:pt x="85599" y="92762"/>
                    <a:pt x="95143" y="99043"/>
                    <a:pt x="91572" y="100460"/>
                  </a:cubicBezTo>
                  <a:cubicBezTo>
                    <a:pt x="91079" y="100213"/>
                    <a:pt x="90524" y="100029"/>
                    <a:pt x="90094" y="100090"/>
                  </a:cubicBezTo>
                  <a:cubicBezTo>
                    <a:pt x="89663" y="100152"/>
                    <a:pt x="89478" y="100398"/>
                    <a:pt x="89416" y="100583"/>
                  </a:cubicBezTo>
                  <a:cubicBezTo>
                    <a:pt x="84983" y="99721"/>
                    <a:pt x="77532" y="94240"/>
                    <a:pt x="82027" y="93440"/>
                  </a:cubicBezTo>
                  <a:close/>
                  <a:moveTo>
                    <a:pt x="26543" y="18989"/>
                  </a:moveTo>
                  <a:cubicBezTo>
                    <a:pt x="32208" y="20960"/>
                    <a:pt x="37628" y="23546"/>
                    <a:pt x="42740" y="26687"/>
                  </a:cubicBezTo>
                  <a:lnTo>
                    <a:pt x="47603" y="32352"/>
                  </a:lnTo>
                  <a:cubicBezTo>
                    <a:pt x="42861" y="29889"/>
                    <a:pt x="38305" y="27241"/>
                    <a:pt x="33809" y="24285"/>
                  </a:cubicBezTo>
                  <a:cubicBezTo>
                    <a:pt x="31470" y="22500"/>
                    <a:pt x="29068" y="20714"/>
                    <a:pt x="26543" y="18989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1C5BAFA-3438-4B75-8FD5-F46DD81FC150}"/>
                </a:ext>
              </a:extLst>
            </p:cNvPr>
            <p:cNvSpPr/>
            <p:nvPr/>
          </p:nvSpPr>
          <p:spPr>
            <a:xfrm>
              <a:off x="17083430" y="4395904"/>
              <a:ext cx="49264" cy="153950"/>
            </a:xfrm>
            <a:custGeom>
              <a:avLst/>
              <a:gdLst>
                <a:gd name="connsiteX0" fmla="*/ 34699 w 49263"/>
                <a:gd name="connsiteY0" fmla="*/ 130732 h 153949"/>
                <a:gd name="connsiteX1" fmla="*/ 35807 w 49263"/>
                <a:gd name="connsiteY1" fmla="*/ 126421 h 153949"/>
                <a:gd name="connsiteX2" fmla="*/ 38454 w 49263"/>
                <a:gd name="connsiteY2" fmla="*/ 124512 h 153949"/>
                <a:gd name="connsiteX3" fmla="*/ 44920 w 49263"/>
                <a:gd name="connsiteY3" fmla="*/ 70938 h 153949"/>
                <a:gd name="connsiteX4" fmla="*/ 38269 w 49263"/>
                <a:gd name="connsiteY4" fmla="*/ 5602 h 153949"/>
                <a:gd name="connsiteX5" fmla="*/ 33897 w 49263"/>
                <a:gd name="connsiteY5" fmla="*/ 7203 h 153949"/>
                <a:gd name="connsiteX6" fmla="*/ 36730 w 49263"/>
                <a:gd name="connsiteY6" fmla="*/ 24322 h 153949"/>
                <a:gd name="connsiteX7" fmla="*/ 34760 w 49263"/>
                <a:gd name="connsiteY7" fmla="*/ 25985 h 153949"/>
                <a:gd name="connsiteX8" fmla="*/ 32789 w 49263"/>
                <a:gd name="connsiteY8" fmla="*/ 31465 h 153949"/>
                <a:gd name="connsiteX9" fmla="*/ 35375 w 49263"/>
                <a:gd name="connsiteY9" fmla="*/ 33436 h 153949"/>
                <a:gd name="connsiteX10" fmla="*/ 35129 w 49263"/>
                <a:gd name="connsiteY10" fmla="*/ 45998 h 153949"/>
                <a:gd name="connsiteX11" fmla="*/ 29710 w 49263"/>
                <a:gd name="connsiteY11" fmla="*/ 47784 h 153949"/>
                <a:gd name="connsiteX12" fmla="*/ 28787 w 49263"/>
                <a:gd name="connsiteY12" fmla="*/ 49878 h 153949"/>
                <a:gd name="connsiteX13" fmla="*/ 35067 w 49263"/>
                <a:gd name="connsiteY13" fmla="*/ 50740 h 153949"/>
                <a:gd name="connsiteX14" fmla="*/ 28233 w 49263"/>
                <a:gd name="connsiteY14" fmla="*/ 97540 h 153949"/>
                <a:gd name="connsiteX15" fmla="*/ 25768 w 49263"/>
                <a:gd name="connsiteY15" fmla="*/ 104930 h 153949"/>
                <a:gd name="connsiteX16" fmla="*/ 26200 w 49263"/>
                <a:gd name="connsiteY16" fmla="*/ 105730 h 153949"/>
                <a:gd name="connsiteX17" fmla="*/ 16163 w 49263"/>
                <a:gd name="connsiteY17" fmla="*/ 133626 h 153949"/>
                <a:gd name="connsiteX18" fmla="*/ 4894 w 49263"/>
                <a:gd name="connsiteY18" fmla="*/ 144834 h 153949"/>
                <a:gd name="connsiteX19" fmla="*/ 10190 w 49263"/>
                <a:gd name="connsiteY19" fmla="*/ 145696 h 153949"/>
                <a:gd name="connsiteX20" fmla="*/ 18934 w 49263"/>
                <a:gd name="connsiteY20" fmla="*/ 136336 h 153949"/>
                <a:gd name="connsiteX21" fmla="*/ 21397 w 49263"/>
                <a:gd name="connsiteY21" fmla="*/ 134981 h 153949"/>
                <a:gd name="connsiteX22" fmla="*/ 28294 w 49263"/>
                <a:gd name="connsiteY22" fmla="*/ 124512 h 153949"/>
                <a:gd name="connsiteX23" fmla="*/ 26631 w 49263"/>
                <a:gd name="connsiteY23" fmla="*/ 122788 h 153949"/>
                <a:gd name="connsiteX24" fmla="*/ 27924 w 49263"/>
                <a:gd name="connsiteY24" fmla="*/ 118847 h 153949"/>
                <a:gd name="connsiteX25" fmla="*/ 33959 w 49263"/>
                <a:gd name="connsiteY25" fmla="*/ 117862 h 153949"/>
                <a:gd name="connsiteX26" fmla="*/ 33098 w 49263"/>
                <a:gd name="connsiteY26" fmla="*/ 121125 h 153949"/>
                <a:gd name="connsiteX27" fmla="*/ 30757 w 49263"/>
                <a:gd name="connsiteY27" fmla="*/ 122911 h 153949"/>
                <a:gd name="connsiteX28" fmla="*/ 21212 w 49263"/>
                <a:gd name="connsiteY28" fmla="*/ 144095 h 153949"/>
                <a:gd name="connsiteX29" fmla="*/ 16471 w 49263"/>
                <a:gd name="connsiteY29" fmla="*/ 147235 h 153949"/>
                <a:gd name="connsiteX30" fmla="*/ 19427 w 49263"/>
                <a:gd name="connsiteY30" fmla="*/ 152223 h 153949"/>
                <a:gd name="connsiteX31" fmla="*/ 25092 w 49263"/>
                <a:gd name="connsiteY31" fmla="*/ 148713 h 153949"/>
                <a:gd name="connsiteX32" fmla="*/ 26323 w 49263"/>
                <a:gd name="connsiteY32" fmla="*/ 145080 h 153949"/>
                <a:gd name="connsiteX33" fmla="*/ 27493 w 49263"/>
                <a:gd name="connsiteY33" fmla="*/ 144341 h 153949"/>
                <a:gd name="connsiteX34" fmla="*/ 32050 w 49263"/>
                <a:gd name="connsiteY34" fmla="*/ 137444 h 153949"/>
                <a:gd name="connsiteX35" fmla="*/ 30019 w 49263"/>
                <a:gd name="connsiteY35" fmla="*/ 143972 h 153949"/>
                <a:gd name="connsiteX36" fmla="*/ 35807 w 49263"/>
                <a:gd name="connsiteY36" fmla="*/ 142986 h 153949"/>
                <a:gd name="connsiteX37" fmla="*/ 38762 w 49263"/>
                <a:gd name="connsiteY37" fmla="*/ 130794 h 153949"/>
                <a:gd name="connsiteX38" fmla="*/ 34699 w 49263"/>
                <a:gd name="connsiteY38" fmla="*/ 130732 h 153949"/>
                <a:gd name="connsiteX39" fmla="*/ 40055 w 49263"/>
                <a:gd name="connsiteY39" fmla="*/ 53265 h 153949"/>
                <a:gd name="connsiteX40" fmla="*/ 40857 w 49263"/>
                <a:gd name="connsiteY40" fmla="*/ 71000 h 153949"/>
                <a:gd name="connsiteX41" fmla="*/ 39871 w 49263"/>
                <a:gd name="connsiteY41" fmla="*/ 72785 h 153949"/>
                <a:gd name="connsiteX42" fmla="*/ 38701 w 49263"/>
                <a:gd name="connsiteY42" fmla="*/ 97848 h 153949"/>
                <a:gd name="connsiteX43" fmla="*/ 34945 w 49263"/>
                <a:gd name="connsiteY43" fmla="*/ 100065 h 153949"/>
                <a:gd name="connsiteX44" fmla="*/ 35314 w 49263"/>
                <a:gd name="connsiteY44" fmla="*/ 98526 h 153949"/>
                <a:gd name="connsiteX45" fmla="*/ 34822 w 49263"/>
                <a:gd name="connsiteY45" fmla="*/ 95570 h 153949"/>
                <a:gd name="connsiteX46" fmla="*/ 40055 w 49263"/>
                <a:gd name="connsiteY46" fmla="*/ 53265 h 15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9263" h="153949">
                  <a:moveTo>
                    <a:pt x="34699" y="130732"/>
                  </a:moveTo>
                  <a:cubicBezTo>
                    <a:pt x="35129" y="129316"/>
                    <a:pt x="35499" y="127899"/>
                    <a:pt x="35807" y="126421"/>
                  </a:cubicBezTo>
                  <a:cubicBezTo>
                    <a:pt x="36976" y="125929"/>
                    <a:pt x="38084" y="125251"/>
                    <a:pt x="38454" y="124512"/>
                  </a:cubicBezTo>
                  <a:cubicBezTo>
                    <a:pt x="46707" y="109118"/>
                    <a:pt x="46583" y="87934"/>
                    <a:pt x="44920" y="70938"/>
                  </a:cubicBezTo>
                  <a:cubicBezTo>
                    <a:pt x="46583" y="48646"/>
                    <a:pt x="44242" y="27216"/>
                    <a:pt x="38269" y="5602"/>
                  </a:cubicBezTo>
                  <a:cubicBezTo>
                    <a:pt x="37654" y="3385"/>
                    <a:pt x="33466" y="5355"/>
                    <a:pt x="33897" y="7203"/>
                  </a:cubicBezTo>
                  <a:cubicBezTo>
                    <a:pt x="35129" y="12868"/>
                    <a:pt x="35930" y="18595"/>
                    <a:pt x="36730" y="24322"/>
                  </a:cubicBezTo>
                  <a:cubicBezTo>
                    <a:pt x="35868" y="24815"/>
                    <a:pt x="35067" y="25369"/>
                    <a:pt x="34760" y="25985"/>
                  </a:cubicBezTo>
                  <a:cubicBezTo>
                    <a:pt x="33774" y="28201"/>
                    <a:pt x="33406" y="29125"/>
                    <a:pt x="32789" y="31465"/>
                  </a:cubicBezTo>
                  <a:cubicBezTo>
                    <a:pt x="32296" y="33374"/>
                    <a:pt x="33713" y="33805"/>
                    <a:pt x="35375" y="33436"/>
                  </a:cubicBezTo>
                  <a:cubicBezTo>
                    <a:pt x="35499" y="37623"/>
                    <a:pt x="35252" y="41811"/>
                    <a:pt x="35129" y="45998"/>
                  </a:cubicBezTo>
                  <a:cubicBezTo>
                    <a:pt x="33897" y="44705"/>
                    <a:pt x="30449" y="46183"/>
                    <a:pt x="29710" y="47784"/>
                  </a:cubicBezTo>
                  <a:cubicBezTo>
                    <a:pt x="29402" y="48461"/>
                    <a:pt x="29094" y="49139"/>
                    <a:pt x="28787" y="49878"/>
                  </a:cubicBezTo>
                  <a:cubicBezTo>
                    <a:pt x="27063" y="53634"/>
                    <a:pt x="33221" y="53449"/>
                    <a:pt x="35067" y="50740"/>
                  </a:cubicBezTo>
                  <a:cubicBezTo>
                    <a:pt x="34452" y="66627"/>
                    <a:pt x="32111" y="82269"/>
                    <a:pt x="28233" y="97540"/>
                  </a:cubicBezTo>
                  <a:cubicBezTo>
                    <a:pt x="26323" y="99881"/>
                    <a:pt x="25277" y="101913"/>
                    <a:pt x="25768" y="104930"/>
                  </a:cubicBezTo>
                  <a:cubicBezTo>
                    <a:pt x="25830" y="105300"/>
                    <a:pt x="26015" y="105484"/>
                    <a:pt x="26200" y="105730"/>
                  </a:cubicBezTo>
                  <a:cubicBezTo>
                    <a:pt x="23429" y="115152"/>
                    <a:pt x="20165" y="124512"/>
                    <a:pt x="16163" y="133626"/>
                  </a:cubicBezTo>
                  <a:cubicBezTo>
                    <a:pt x="11421" y="135905"/>
                    <a:pt x="6865" y="139969"/>
                    <a:pt x="4894" y="144834"/>
                  </a:cubicBezTo>
                  <a:cubicBezTo>
                    <a:pt x="3354" y="148652"/>
                    <a:pt x="8712" y="147297"/>
                    <a:pt x="10190" y="145696"/>
                  </a:cubicBezTo>
                  <a:cubicBezTo>
                    <a:pt x="13084" y="142494"/>
                    <a:pt x="15917" y="139415"/>
                    <a:pt x="18934" y="136336"/>
                  </a:cubicBezTo>
                  <a:cubicBezTo>
                    <a:pt x="19980" y="136090"/>
                    <a:pt x="20967" y="135597"/>
                    <a:pt x="21397" y="134981"/>
                  </a:cubicBezTo>
                  <a:cubicBezTo>
                    <a:pt x="24845" y="130239"/>
                    <a:pt x="25339" y="129439"/>
                    <a:pt x="28294" y="124512"/>
                  </a:cubicBezTo>
                  <a:cubicBezTo>
                    <a:pt x="29279" y="122911"/>
                    <a:pt x="28048" y="122604"/>
                    <a:pt x="26631" y="122788"/>
                  </a:cubicBezTo>
                  <a:cubicBezTo>
                    <a:pt x="27125" y="121495"/>
                    <a:pt x="27493" y="120140"/>
                    <a:pt x="27924" y="118847"/>
                  </a:cubicBezTo>
                  <a:cubicBezTo>
                    <a:pt x="28847" y="120818"/>
                    <a:pt x="32789" y="118909"/>
                    <a:pt x="33959" y="117862"/>
                  </a:cubicBezTo>
                  <a:cubicBezTo>
                    <a:pt x="33651" y="118970"/>
                    <a:pt x="33344" y="120017"/>
                    <a:pt x="33098" y="121125"/>
                  </a:cubicBezTo>
                  <a:cubicBezTo>
                    <a:pt x="32050" y="121557"/>
                    <a:pt x="31065" y="122172"/>
                    <a:pt x="30757" y="122911"/>
                  </a:cubicBezTo>
                  <a:cubicBezTo>
                    <a:pt x="27863" y="129870"/>
                    <a:pt x="23121" y="136890"/>
                    <a:pt x="21212" y="144095"/>
                  </a:cubicBezTo>
                  <a:cubicBezTo>
                    <a:pt x="19672" y="145450"/>
                    <a:pt x="18071" y="146250"/>
                    <a:pt x="16471" y="147235"/>
                  </a:cubicBezTo>
                  <a:cubicBezTo>
                    <a:pt x="11853" y="150314"/>
                    <a:pt x="14439" y="154625"/>
                    <a:pt x="19427" y="152223"/>
                  </a:cubicBezTo>
                  <a:cubicBezTo>
                    <a:pt x="21458" y="151238"/>
                    <a:pt x="23244" y="150068"/>
                    <a:pt x="25092" y="148713"/>
                  </a:cubicBezTo>
                  <a:cubicBezTo>
                    <a:pt x="26631" y="147543"/>
                    <a:pt x="26878" y="146065"/>
                    <a:pt x="26323" y="145080"/>
                  </a:cubicBezTo>
                  <a:cubicBezTo>
                    <a:pt x="26816" y="144834"/>
                    <a:pt x="27308" y="144526"/>
                    <a:pt x="27493" y="144341"/>
                  </a:cubicBezTo>
                  <a:cubicBezTo>
                    <a:pt x="29341" y="142371"/>
                    <a:pt x="30818" y="139969"/>
                    <a:pt x="32050" y="137444"/>
                  </a:cubicBezTo>
                  <a:cubicBezTo>
                    <a:pt x="31373" y="139599"/>
                    <a:pt x="30634" y="141755"/>
                    <a:pt x="30019" y="143972"/>
                  </a:cubicBezTo>
                  <a:cubicBezTo>
                    <a:pt x="29156" y="147174"/>
                    <a:pt x="35129" y="145388"/>
                    <a:pt x="35807" y="142986"/>
                  </a:cubicBezTo>
                  <a:cubicBezTo>
                    <a:pt x="36915" y="138922"/>
                    <a:pt x="37839" y="134858"/>
                    <a:pt x="38762" y="130794"/>
                  </a:cubicBezTo>
                  <a:cubicBezTo>
                    <a:pt x="39317" y="128515"/>
                    <a:pt x="36238" y="129316"/>
                    <a:pt x="34699" y="130732"/>
                  </a:cubicBezTo>
                  <a:close/>
                  <a:moveTo>
                    <a:pt x="40055" y="53265"/>
                  </a:moveTo>
                  <a:cubicBezTo>
                    <a:pt x="40487" y="59176"/>
                    <a:pt x="40672" y="65088"/>
                    <a:pt x="40857" y="71000"/>
                  </a:cubicBezTo>
                  <a:cubicBezTo>
                    <a:pt x="40302" y="71554"/>
                    <a:pt x="39809" y="72108"/>
                    <a:pt x="39871" y="72785"/>
                  </a:cubicBezTo>
                  <a:cubicBezTo>
                    <a:pt x="40302" y="81222"/>
                    <a:pt x="39871" y="89535"/>
                    <a:pt x="38701" y="97848"/>
                  </a:cubicBezTo>
                  <a:cubicBezTo>
                    <a:pt x="37285" y="98279"/>
                    <a:pt x="35807" y="99080"/>
                    <a:pt x="34945" y="100065"/>
                  </a:cubicBezTo>
                  <a:cubicBezTo>
                    <a:pt x="35067" y="99573"/>
                    <a:pt x="35190" y="99080"/>
                    <a:pt x="35314" y="98526"/>
                  </a:cubicBezTo>
                  <a:cubicBezTo>
                    <a:pt x="36238" y="96802"/>
                    <a:pt x="35745" y="95939"/>
                    <a:pt x="34822" y="95570"/>
                  </a:cubicBezTo>
                  <a:cubicBezTo>
                    <a:pt x="38024" y="81776"/>
                    <a:pt x="39871" y="67674"/>
                    <a:pt x="40055" y="53265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25EB783-7FA9-4544-B9EB-B6AAAD8673D4}"/>
                </a:ext>
              </a:extLst>
            </p:cNvPr>
            <p:cNvSpPr/>
            <p:nvPr/>
          </p:nvSpPr>
          <p:spPr>
            <a:xfrm>
              <a:off x="17091054" y="4501702"/>
              <a:ext cx="18474" cy="18474"/>
            </a:xfrm>
            <a:custGeom>
              <a:avLst/>
              <a:gdLst>
                <a:gd name="connsiteX0" fmla="*/ 11803 w 18473"/>
                <a:gd name="connsiteY0" fmla="*/ 5783 h 18473"/>
                <a:gd name="connsiteX1" fmla="*/ 4967 w 18473"/>
                <a:gd name="connsiteY1" fmla="*/ 15821 h 18473"/>
                <a:gd name="connsiteX2" fmla="*/ 9647 w 18473"/>
                <a:gd name="connsiteY2" fmla="*/ 16559 h 18473"/>
                <a:gd name="connsiteX3" fmla="*/ 15867 w 18473"/>
                <a:gd name="connsiteY3" fmla="*/ 6460 h 18473"/>
                <a:gd name="connsiteX4" fmla="*/ 11803 w 18473"/>
                <a:gd name="connsiteY4" fmla="*/ 578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8473">
                  <a:moveTo>
                    <a:pt x="11803" y="5783"/>
                  </a:moveTo>
                  <a:cubicBezTo>
                    <a:pt x="9462" y="9108"/>
                    <a:pt x="7061" y="12310"/>
                    <a:pt x="4967" y="15821"/>
                  </a:cubicBezTo>
                  <a:cubicBezTo>
                    <a:pt x="3242" y="18653"/>
                    <a:pt x="8416" y="18345"/>
                    <a:pt x="9647" y="16559"/>
                  </a:cubicBezTo>
                  <a:cubicBezTo>
                    <a:pt x="11926" y="13296"/>
                    <a:pt x="13834" y="9847"/>
                    <a:pt x="15867" y="6460"/>
                  </a:cubicBezTo>
                  <a:cubicBezTo>
                    <a:pt x="17345" y="3936"/>
                    <a:pt x="12849" y="4305"/>
                    <a:pt x="11803" y="5783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4F393B-025F-496B-9EA0-F3D8B99BA456}"/>
                </a:ext>
              </a:extLst>
            </p:cNvPr>
            <p:cNvSpPr/>
            <p:nvPr/>
          </p:nvSpPr>
          <p:spPr>
            <a:xfrm>
              <a:off x="17096912" y="4480179"/>
              <a:ext cx="18474" cy="18474"/>
            </a:xfrm>
            <a:custGeom>
              <a:avLst/>
              <a:gdLst>
                <a:gd name="connsiteX0" fmla="*/ 10256 w 18473"/>
                <a:gd name="connsiteY0" fmla="*/ 12957 h 18473"/>
                <a:gd name="connsiteX1" fmla="*/ 14751 w 18473"/>
                <a:gd name="connsiteY1" fmla="*/ 7415 h 18473"/>
                <a:gd name="connsiteX2" fmla="*/ 10994 w 18473"/>
                <a:gd name="connsiteY2" fmla="*/ 5567 h 18473"/>
                <a:gd name="connsiteX3" fmla="*/ 5391 w 18473"/>
                <a:gd name="connsiteY3" fmla="*/ 11479 h 18473"/>
                <a:gd name="connsiteX4" fmla="*/ 10256 w 18473"/>
                <a:gd name="connsiteY4" fmla="*/ 12957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8473">
                  <a:moveTo>
                    <a:pt x="10256" y="12957"/>
                  </a:moveTo>
                  <a:cubicBezTo>
                    <a:pt x="11980" y="11171"/>
                    <a:pt x="13273" y="9385"/>
                    <a:pt x="14751" y="7415"/>
                  </a:cubicBezTo>
                  <a:cubicBezTo>
                    <a:pt x="16845" y="4582"/>
                    <a:pt x="12780" y="3782"/>
                    <a:pt x="10994" y="5567"/>
                  </a:cubicBezTo>
                  <a:cubicBezTo>
                    <a:pt x="9024" y="7476"/>
                    <a:pt x="7115" y="9262"/>
                    <a:pt x="5391" y="11479"/>
                  </a:cubicBezTo>
                  <a:cubicBezTo>
                    <a:pt x="2558" y="15112"/>
                    <a:pt x="8285" y="14989"/>
                    <a:pt x="10256" y="12957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8CC87F-5639-4847-A7B1-81A71DE57B53}"/>
                </a:ext>
              </a:extLst>
            </p:cNvPr>
            <p:cNvSpPr/>
            <p:nvPr/>
          </p:nvSpPr>
          <p:spPr>
            <a:xfrm>
              <a:off x="17103223" y="4449464"/>
              <a:ext cx="12316" cy="18474"/>
            </a:xfrm>
            <a:custGeom>
              <a:avLst/>
              <a:gdLst>
                <a:gd name="connsiteX0" fmla="*/ 10411 w 12315"/>
                <a:gd name="connsiteY0" fmla="*/ 13005 h 18473"/>
                <a:gd name="connsiteX1" fmla="*/ 13182 w 12315"/>
                <a:gd name="connsiteY1" fmla="*/ 6293 h 18473"/>
                <a:gd name="connsiteX2" fmla="*/ 7885 w 12315"/>
                <a:gd name="connsiteY2" fmla="*/ 6663 h 18473"/>
                <a:gd name="connsiteX3" fmla="*/ 4744 w 12315"/>
                <a:gd name="connsiteY3" fmla="*/ 13436 h 18473"/>
                <a:gd name="connsiteX4" fmla="*/ 10411 w 12315"/>
                <a:gd name="connsiteY4" fmla="*/ 13005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10411" y="13005"/>
                  </a:moveTo>
                  <a:cubicBezTo>
                    <a:pt x="11704" y="10788"/>
                    <a:pt x="12504" y="8695"/>
                    <a:pt x="13182" y="6293"/>
                  </a:cubicBezTo>
                  <a:cubicBezTo>
                    <a:pt x="14105" y="3029"/>
                    <a:pt x="8686" y="5308"/>
                    <a:pt x="7885" y="6663"/>
                  </a:cubicBezTo>
                  <a:cubicBezTo>
                    <a:pt x="6531" y="8879"/>
                    <a:pt x="5546" y="10912"/>
                    <a:pt x="4744" y="13436"/>
                  </a:cubicBezTo>
                  <a:cubicBezTo>
                    <a:pt x="3698" y="16762"/>
                    <a:pt x="9486" y="14483"/>
                    <a:pt x="10411" y="13005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306D2EA-D1A9-4C81-B5E1-5D6A7BD16DEF}"/>
                </a:ext>
              </a:extLst>
            </p:cNvPr>
            <p:cNvSpPr/>
            <p:nvPr/>
          </p:nvSpPr>
          <p:spPr>
            <a:xfrm>
              <a:off x="17101714" y="4463978"/>
              <a:ext cx="18474" cy="18474"/>
            </a:xfrm>
            <a:custGeom>
              <a:avLst/>
              <a:gdLst>
                <a:gd name="connsiteX0" fmla="*/ 10257 w 18473"/>
                <a:gd name="connsiteY0" fmla="*/ 14133 h 18473"/>
                <a:gd name="connsiteX1" fmla="*/ 14197 w 18473"/>
                <a:gd name="connsiteY1" fmla="*/ 6620 h 18473"/>
                <a:gd name="connsiteX2" fmla="*/ 9949 w 18473"/>
                <a:gd name="connsiteY2" fmla="*/ 5943 h 18473"/>
                <a:gd name="connsiteX3" fmla="*/ 4960 w 18473"/>
                <a:gd name="connsiteY3" fmla="*/ 13271 h 18473"/>
                <a:gd name="connsiteX4" fmla="*/ 10257 w 18473"/>
                <a:gd name="connsiteY4" fmla="*/ 1413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8473">
                  <a:moveTo>
                    <a:pt x="10257" y="14133"/>
                  </a:moveTo>
                  <a:cubicBezTo>
                    <a:pt x="11920" y="11731"/>
                    <a:pt x="12904" y="9206"/>
                    <a:pt x="14197" y="6620"/>
                  </a:cubicBezTo>
                  <a:cubicBezTo>
                    <a:pt x="15614" y="3787"/>
                    <a:pt x="10995" y="4342"/>
                    <a:pt x="9949" y="5943"/>
                  </a:cubicBezTo>
                  <a:cubicBezTo>
                    <a:pt x="8224" y="8406"/>
                    <a:pt x="6315" y="10623"/>
                    <a:pt x="4960" y="13271"/>
                  </a:cubicBezTo>
                  <a:cubicBezTo>
                    <a:pt x="3174" y="16719"/>
                    <a:pt x="8902" y="16103"/>
                    <a:pt x="10257" y="14133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D6FCE5E-C85B-4E8F-B97E-D1CDD0EAC06D}"/>
                </a:ext>
              </a:extLst>
            </p:cNvPr>
            <p:cNvSpPr/>
            <p:nvPr/>
          </p:nvSpPr>
          <p:spPr>
            <a:xfrm>
              <a:off x="17084061" y="4491490"/>
              <a:ext cx="12316" cy="12316"/>
            </a:xfrm>
            <a:custGeom>
              <a:avLst/>
              <a:gdLst>
                <a:gd name="connsiteX0" fmla="*/ 9989 w 12315"/>
                <a:gd name="connsiteY0" fmla="*/ 11130 h 12315"/>
                <a:gd name="connsiteX1" fmla="*/ 12700 w 12315"/>
                <a:gd name="connsiteY1" fmla="*/ 7065 h 12315"/>
                <a:gd name="connsiteX2" fmla="*/ 6664 w 12315"/>
                <a:gd name="connsiteY2" fmla="*/ 6819 h 12315"/>
                <a:gd name="connsiteX3" fmla="*/ 4879 w 12315"/>
                <a:gd name="connsiteY3" fmla="*/ 10268 h 12315"/>
                <a:gd name="connsiteX4" fmla="*/ 9989 w 12315"/>
                <a:gd name="connsiteY4" fmla="*/ 1113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9989" y="11130"/>
                  </a:moveTo>
                  <a:cubicBezTo>
                    <a:pt x="11160" y="9652"/>
                    <a:pt x="11775" y="8728"/>
                    <a:pt x="12700" y="7065"/>
                  </a:cubicBezTo>
                  <a:cubicBezTo>
                    <a:pt x="14854" y="3247"/>
                    <a:pt x="8143" y="4479"/>
                    <a:pt x="6664" y="6819"/>
                  </a:cubicBezTo>
                  <a:cubicBezTo>
                    <a:pt x="5864" y="7866"/>
                    <a:pt x="5309" y="8975"/>
                    <a:pt x="4879" y="10268"/>
                  </a:cubicBezTo>
                  <a:cubicBezTo>
                    <a:pt x="3401" y="13839"/>
                    <a:pt x="8634" y="12854"/>
                    <a:pt x="9989" y="11130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6A058E-CECF-452C-B840-D1697F16A1DF}"/>
                </a:ext>
              </a:extLst>
            </p:cNvPr>
            <p:cNvSpPr/>
            <p:nvPr/>
          </p:nvSpPr>
          <p:spPr>
            <a:xfrm>
              <a:off x="17074226" y="4510616"/>
              <a:ext cx="18474" cy="12316"/>
            </a:xfrm>
            <a:custGeom>
              <a:avLst/>
              <a:gdLst>
                <a:gd name="connsiteX0" fmla="*/ 7755 w 18473"/>
                <a:gd name="connsiteY0" fmla="*/ 6044 h 12315"/>
                <a:gd name="connsiteX1" fmla="*/ 5969 w 18473"/>
                <a:gd name="connsiteY1" fmla="*/ 7645 h 12315"/>
                <a:gd name="connsiteX2" fmla="*/ 9294 w 18473"/>
                <a:gd name="connsiteY2" fmla="*/ 11278 h 12315"/>
                <a:gd name="connsiteX3" fmla="*/ 11512 w 18473"/>
                <a:gd name="connsiteY3" fmla="*/ 10170 h 12315"/>
                <a:gd name="connsiteX4" fmla="*/ 7755 w 18473"/>
                <a:gd name="connsiteY4" fmla="*/ 6044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7755" y="6044"/>
                  </a:moveTo>
                  <a:cubicBezTo>
                    <a:pt x="7202" y="6598"/>
                    <a:pt x="6585" y="7091"/>
                    <a:pt x="5969" y="7645"/>
                  </a:cubicBezTo>
                  <a:cubicBezTo>
                    <a:pt x="2705" y="10601"/>
                    <a:pt x="5969" y="12941"/>
                    <a:pt x="9294" y="11278"/>
                  </a:cubicBezTo>
                  <a:cubicBezTo>
                    <a:pt x="10034" y="10909"/>
                    <a:pt x="10772" y="10539"/>
                    <a:pt x="11512" y="10170"/>
                  </a:cubicBezTo>
                  <a:cubicBezTo>
                    <a:pt x="16869" y="7460"/>
                    <a:pt x="12189" y="2041"/>
                    <a:pt x="7755" y="6044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271E18-DC0C-4D80-BB1B-8289BD754C34}"/>
                </a:ext>
              </a:extLst>
            </p:cNvPr>
            <p:cNvSpPr/>
            <p:nvPr/>
          </p:nvSpPr>
          <p:spPr>
            <a:xfrm>
              <a:off x="17080461" y="4522675"/>
              <a:ext cx="12316" cy="12316"/>
            </a:xfrm>
            <a:custGeom>
              <a:avLst/>
              <a:gdLst>
                <a:gd name="connsiteX0" fmla="*/ 11250 w 12315"/>
                <a:gd name="connsiteY0" fmla="*/ 8025 h 12315"/>
                <a:gd name="connsiteX1" fmla="*/ 5092 w 12315"/>
                <a:gd name="connsiteY1" fmla="*/ 7779 h 12315"/>
                <a:gd name="connsiteX2" fmla="*/ 4722 w 12315"/>
                <a:gd name="connsiteY2" fmla="*/ 9072 h 12315"/>
                <a:gd name="connsiteX3" fmla="*/ 10325 w 12315"/>
                <a:gd name="connsiteY3" fmla="*/ 9318 h 12315"/>
                <a:gd name="connsiteX4" fmla="*/ 11250 w 12315"/>
                <a:gd name="connsiteY4" fmla="*/ 8025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11250" y="8025"/>
                  </a:moveTo>
                  <a:cubicBezTo>
                    <a:pt x="14452" y="3714"/>
                    <a:pt x="6323" y="3345"/>
                    <a:pt x="5092" y="7779"/>
                  </a:cubicBezTo>
                  <a:cubicBezTo>
                    <a:pt x="4968" y="8209"/>
                    <a:pt x="4845" y="8641"/>
                    <a:pt x="4722" y="9072"/>
                  </a:cubicBezTo>
                  <a:cubicBezTo>
                    <a:pt x="3799" y="12397"/>
                    <a:pt x="9340" y="10611"/>
                    <a:pt x="10325" y="9318"/>
                  </a:cubicBezTo>
                  <a:cubicBezTo>
                    <a:pt x="10633" y="8887"/>
                    <a:pt x="10941" y="8456"/>
                    <a:pt x="11250" y="8025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1F1CC8E-A2BA-4A4F-AB2E-7CCC4FB330FF}"/>
                </a:ext>
              </a:extLst>
            </p:cNvPr>
            <p:cNvSpPr/>
            <p:nvPr/>
          </p:nvSpPr>
          <p:spPr>
            <a:xfrm>
              <a:off x="17091304" y="4494188"/>
              <a:ext cx="18474" cy="12316"/>
            </a:xfrm>
            <a:custGeom>
              <a:avLst/>
              <a:gdLst>
                <a:gd name="connsiteX0" fmla="*/ 10814 w 18473"/>
                <a:gd name="connsiteY0" fmla="*/ 12003 h 12315"/>
                <a:gd name="connsiteX1" fmla="*/ 14386 w 18473"/>
                <a:gd name="connsiteY1" fmla="*/ 8555 h 12315"/>
                <a:gd name="connsiteX2" fmla="*/ 8843 w 18473"/>
                <a:gd name="connsiteY2" fmla="*/ 5845 h 12315"/>
                <a:gd name="connsiteX3" fmla="*/ 5457 w 18473"/>
                <a:gd name="connsiteY3" fmla="*/ 9417 h 12315"/>
                <a:gd name="connsiteX4" fmla="*/ 10814 w 18473"/>
                <a:gd name="connsiteY4" fmla="*/ 1200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0814" y="12003"/>
                  </a:moveTo>
                  <a:cubicBezTo>
                    <a:pt x="12477" y="10833"/>
                    <a:pt x="13155" y="10156"/>
                    <a:pt x="14386" y="8555"/>
                  </a:cubicBezTo>
                  <a:cubicBezTo>
                    <a:pt x="17711" y="4244"/>
                    <a:pt x="11492" y="3690"/>
                    <a:pt x="8843" y="5845"/>
                  </a:cubicBezTo>
                  <a:cubicBezTo>
                    <a:pt x="7303" y="7077"/>
                    <a:pt x="6565" y="7754"/>
                    <a:pt x="5457" y="9417"/>
                  </a:cubicBezTo>
                  <a:cubicBezTo>
                    <a:pt x="2500" y="13727"/>
                    <a:pt x="8105" y="13974"/>
                    <a:pt x="10814" y="12003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8FAD135-2B40-4366-93BF-93759CF6F76D}"/>
                </a:ext>
              </a:extLst>
            </p:cNvPr>
            <p:cNvSpPr/>
            <p:nvPr/>
          </p:nvSpPr>
          <p:spPr>
            <a:xfrm>
              <a:off x="16717287" y="4126061"/>
              <a:ext cx="61580" cy="67738"/>
            </a:xfrm>
            <a:custGeom>
              <a:avLst/>
              <a:gdLst>
                <a:gd name="connsiteX0" fmla="*/ 55193 w 61579"/>
                <a:gd name="connsiteY0" fmla="*/ 61577 h 67737"/>
                <a:gd name="connsiteX1" fmla="*/ 51561 w 61579"/>
                <a:gd name="connsiteY1" fmla="*/ 48584 h 67737"/>
                <a:gd name="connsiteX2" fmla="*/ 51622 w 61579"/>
                <a:gd name="connsiteY2" fmla="*/ 47106 h 67737"/>
                <a:gd name="connsiteX3" fmla="*/ 50698 w 61579"/>
                <a:gd name="connsiteY3" fmla="*/ 45505 h 67737"/>
                <a:gd name="connsiteX4" fmla="*/ 47742 w 61579"/>
                <a:gd name="connsiteY4" fmla="*/ 45074 h 67737"/>
                <a:gd name="connsiteX5" fmla="*/ 49220 w 61579"/>
                <a:gd name="connsiteY5" fmla="*/ 44335 h 67737"/>
                <a:gd name="connsiteX6" fmla="*/ 55686 w 61579"/>
                <a:gd name="connsiteY6" fmla="*/ 40640 h 67737"/>
                <a:gd name="connsiteX7" fmla="*/ 58334 w 61579"/>
                <a:gd name="connsiteY7" fmla="*/ 38485 h 67737"/>
                <a:gd name="connsiteX8" fmla="*/ 55008 w 61579"/>
                <a:gd name="connsiteY8" fmla="*/ 5909 h 67737"/>
                <a:gd name="connsiteX9" fmla="*/ 50575 w 61579"/>
                <a:gd name="connsiteY9" fmla="*/ 5786 h 67737"/>
                <a:gd name="connsiteX10" fmla="*/ 45341 w 61579"/>
                <a:gd name="connsiteY10" fmla="*/ 8557 h 67737"/>
                <a:gd name="connsiteX11" fmla="*/ 45648 w 61579"/>
                <a:gd name="connsiteY11" fmla="*/ 19087 h 67737"/>
                <a:gd name="connsiteX12" fmla="*/ 43000 w 61579"/>
                <a:gd name="connsiteY12" fmla="*/ 8126 h 67737"/>
                <a:gd name="connsiteX13" fmla="*/ 36596 w 61579"/>
                <a:gd name="connsiteY13" fmla="*/ 10528 h 67737"/>
                <a:gd name="connsiteX14" fmla="*/ 38259 w 61579"/>
                <a:gd name="connsiteY14" fmla="*/ 32881 h 67737"/>
                <a:gd name="connsiteX15" fmla="*/ 30931 w 61579"/>
                <a:gd name="connsiteY15" fmla="*/ 23767 h 67737"/>
                <a:gd name="connsiteX16" fmla="*/ 27975 w 61579"/>
                <a:gd name="connsiteY16" fmla="*/ 25492 h 67737"/>
                <a:gd name="connsiteX17" fmla="*/ 37335 w 61579"/>
                <a:gd name="connsiteY17" fmla="*/ 40394 h 67737"/>
                <a:gd name="connsiteX18" fmla="*/ 9994 w 61579"/>
                <a:gd name="connsiteY18" fmla="*/ 26169 h 67737"/>
                <a:gd name="connsiteX19" fmla="*/ 5253 w 61579"/>
                <a:gd name="connsiteY19" fmla="*/ 30233 h 67737"/>
                <a:gd name="connsiteX20" fmla="*/ 38937 w 61579"/>
                <a:gd name="connsiteY20" fmla="*/ 55974 h 67737"/>
                <a:gd name="connsiteX21" fmla="*/ 44663 w 61579"/>
                <a:gd name="connsiteY21" fmla="*/ 52587 h 67737"/>
                <a:gd name="connsiteX22" fmla="*/ 44663 w 61579"/>
                <a:gd name="connsiteY22" fmla="*/ 47352 h 67737"/>
                <a:gd name="connsiteX23" fmla="*/ 45833 w 61579"/>
                <a:gd name="connsiteY23" fmla="*/ 46860 h 67737"/>
                <a:gd name="connsiteX24" fmla="*/ 48665 w 61579"/>
                <a:gd name="connsiteY24" fmla="*/ 64841 h 67737"/>
                <a:gd name="connsiteX25" fmla="*/ 55193 w 61579"/>
                <a:gd name="connsiteY25" fmla="*/ 61577 h 67737"/>
                <a:gd name="connsiteX26" fmla="*/ 53530 w 61579"/>
                <a:gd name="connsiteY26" fmla="*/ 35098 h 67737"/>
                <a:gd name="connsiteX27" fmla="*/ 53592 w 61579"/>
                <a:gd name="connsiteY27" fmla="*/ 36330 h 67737"/>
                <a:gd name="connsiteX28" fmla="*/ 52607 w 61579"/>
                <a:gd name="connsiteY28" fmla="*/ 36391 h 67737"/>
                <a:gd name="connsiteX29" fmla="*/ 52546 w 61579"/>
                <a:gd name="connsiteY29" fmla="*/ 35221 h 67737"/>
                <a:gd name="connsiteX30" fmla="*/ 53530 w 61579"/>
                <a:gd name="connsiteY30" fmla="*/ 35098 h 6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579" h="67737">
                  <a:moveTo>
                    <a:pt x="55193" y="61577"/>
                  </a:moveTo>
                  <a:cubicBezTo>
                    <a:pt x="54147" y="57144"/>
                    <a:pt x="52669" y="52956"/>
                    <a:pt x="51561" y="48584"/>
                  </a:cubicBezTo>
                  <a:cubicBezTo>
                    <a:pt x="51867" y="48153"/>
                    <a:pt x="51929" y="47660"/>
                    <a:pt x="51622" y="47106"/>
                  </a:cubicBezTo>
                  <a:cubicBezTo>
                    <a:pt x="51314" y="46552"/>
                    <a:pt x="51006" y="45998"/>
                    <a:pt x="50698" y="45505"/>
                  </a:cubicBezTo>
                  <a:cubicBezTo>
                    <a:pt x="50083" y="44458"/>
                    <a:pt x="48850" y="44520"/>
                    <a:pt x="47742" y="45074"/>
                  </a:cubicBezTo>
                  <a:cubicBezTo>
                    <a:pt x="48420" y="44581"/>
                    <a:pt x="48788" y="44458"/>
                    <a:pt x="49220" y="44335"/>
                  </a:cubicBezTo>
                  <a:cubicBezTo>
                    <a:pt x="51376" y="45197"/>
                    <a:pt x="55316" y="42734"/>
                    <a:pt x="55686" y="40640"/>
                  </a:cubicBezTo>
                  <a:cubicBezTo>
                    <a:pt x="56856" y="40209"/>
                    <a:pt x="58149" y="39286"/>
                    <a:pt x="58334" y="38485"/>
                  </a:cubicBezTo>
                  <a:cubicBezTo>
                    <a:pt x="60305" y="27462"/>
                    <a:pt x="58457" y="16439"/>
                    <a:pt x="55008" y="5909"/>
                  </a:cubicBezTo>
                  <a:cubicBezTo>
                    <a:pt x="54393" y="3939"/>
                    <a:pt x="52052" y="4493"/>
                    <a:pt x="50575" y="5786"/>
                  </a:cubicBezTo>
                  <a:cubicBezTo>
                    <a:pt x="49097" y="4185"/>
                    <a:pt x="45279" y="6402"/>
                    <a:pt x="45341" y="8557"/>
                  </a:cubicBezTo>
                  <a:cubicBezTo>
                    <a:pt x="45403" y="12067"/>
                    <a:pt x="45525" y="15577"/>
                    <a:pt x="45648" y="19087"/>
                  </a:cubicBezTo>
                  <a:cubicBezTo>
                    <a:pt x="44663" y="15454"/>
                    <a:pt x="43678" y="11821"/>
                    <a:pt x="43000" y="8126"/>
                  </a:cubicBezTo>
                  <a:cubicBezTo>
                    <a:pt x="42385" y="4801"/>
                    <a:pt x="36288" y="7695"/>
                    <a:pt x="36596" y="10528"/>
                  </a:cubicBezTo>
                  <a:cubicBezTo>
                    <a:pt x="37459" y="17979"/>
                    <a:pt x="38012" y="25430"/>
                    <a:pt x="38259" y="32881"/>
                  </a:cubicBezTo>
                  <a:cubicBezTo>
                    <a:pt x="35734" y="29925"/>
                    <a:pt x="33209" y="26908"/>
                    <a:pt x="30931" y="23767"/>
                  </a:cubicBezTo>
                  <a:cubicBezTo>
                    <a:pt x="30069" y="22536"/>
                    <a:pt x="27297" y="24137"/>
                    <a:pt x="27975" y="25492"/>
                  </a:cubicBezTo>
                  <a:cubicBezTo>
                    <a:pt x="30684" y="30787"/>
                    <a:pt x="33887" y="35714"/>
                    <a:pt x="37335" y="40394"/>
                  </a:cubicBezTo>
                  <a:cubicBezTo>
                    <a:pt x="27544" y="37192"/>
                    <a:pt x="18738" y="31834"/>
                    <a:pt x="9994" y="26169"/>
                  </a:cubicBezTo>
                  <a:cubicBezTo>
                    <a:pt x="7900" y="24814"/>
                    <a:pt x="2850" y="28324"/>
                    <a:pt x="5253" y="30233"/>
                  </a:cubicBezTo>
                  <a:cubicBezTo>
                    <a:pt x="16459" y="38793"/>
                    <a:pt x="27729" y="47414"/>
                    <a:pt x="38937" y="55974"/>
                  </a:cubicBezTo>
                  <a:cubicBezTo>
                    <a:pt x="41091" y="57636"/>
                    <a:pt x="44601" y="54865"/>
                    <a:pt x="44663" y="52587"/>
                  </a:cubicBezTo>
                  <a:cubicBezTo>
                    <a:pt x="44725" y="50863"/>
                    <a:pt x="44601" y="49077"/>
                    <a:pt x="44663" y="47352"/>
                  </a:cubicBezTo>
                  <a:cubicBezTo>
                    <a:pt x="45095" y="47291"/>
                    <a:pt x="45403" y="46983"/>
                    <a:pt x="45833" y="46860"/>
                  </a:cubicBezTo>
                  <a:cubicBezTo>
                    <a:pt x="44355" y="53018"/>
                    <a:pt x="44910" y="60407"/>
                    <a:pt x="48665" y="64841"/>
                  </a:cubicBezTo>
                  <a:cubicBezTo>
                    <a:pt x="50390" y="66873"/>
                    <a:pt x="55933" y="64472"/>
                    <a:pt x="55193" y="61577"/>
                  </a:cubicBezTo>
                  <a:close/>
                  <a:moveTo>
                    <a:pt x="53530" y="35098"/>
                  </a:moveTo>
                  <a:cubicBezTo>
                    <a:pt x="53530" y="35529"/>
                    <a:pt x="53592" y="35899"/>
                    <a:pt x="53592" y="36330"/>
                  </a:cubicBezTo>
                  <a:cubicBezTo>
                    <a:pt x="53284" y="36330"/>
                    <a:pt x="52977" y="36391"/>
                    <a:pt x="52607" y="36391"/>
                  </a:cubicBezTo>
                  <a:cubicBezTo>
                    <a:pt x="52607" y="36022"/>
                    <a:pt x="52546" y="35652"/>
                    <a:pt x="52546" y="35221"/>
                  </a:cubicBezTo>
                  <a:cubicBezTo>
                    <a:pt x="52915" y="35221"/>
                    <a:pt x="53222" y="35221"/>
                    <a:pt x="53530" y="35098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57D7E5E-F2C5-474E-A087-4799DD2B31B1}"/>
                </a:ext>
              </a:extLst>
            </p:cNvPr>
            <p:cNvSpPr/>
            <p:nvPr/>
          </p:nvSpPr>
          <p:spPr>
            <a:xfrm>
              <a:off x="16771097" y="4171062"/>
              <a:ext cx="12316" cy="18474"/>
            </a:xfrm>
            <a:custGeom>
              <a:avLst/>
              <a:gdLst>
                <a:gd name="connsiteX0" fmla="*/ 11728 w 12315"/>
                <a:gd name="connsiteY0" fmla="*/ 10111 h 18473"/>
                <a:gd name="connsiteX1" fmla="*/ 7418 w 12315"/>
                <a:gd name="connsiteY1" fmla="*/ 5061 h 18473"/>
                <a:gd name="connsiteX2" fmla="*/ 4709 w 12315"/>
                <a:gd name="connsiteY2" fmla="*/ 6662 h 18473"/>
                <a:gd name="connsiteX3" fmla="*/ 6187 w 12315"/>
                <a:gd name="connsiteY3" fmla="*/ 13436 h 18473"/>
                <a:gd name="connsiteX4" fmla="*/ 11728 w 12315"/>
                <a:gd name="connsiteY4" fmla="*/ 10111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11728" y="10111"/>
                  </a:moveTo>
                  <a:cubicBezTo>
                    <a:pt x="9821" y="8817"/>
                    <a:pt x="8404" y="7155"/>
                    <a:pt x="7418" y="5061"/>
                  </a:cubicBezTo>
                  <a:cubicBezTo>
                    <a:pt x="6803" y="3830"/>
                    <a:pt x="4093" y="5431"/>
                    <a:pt x="4709" y="6662"/>
                  </a:cubicBezTo>
                  <a:cubicBezTo>
                    <a:pt x="5755" y="8817"/>
                    <a:pt x="6249" y="11034"/>
                    <a:pt x="6187" y="13436"/>
                  </a:cubicBezTo>
                  <a:cubicBezTo>
                    <a:pt x="6372" y="16946"/>
                    <a:pt x="14931" y="12759"/>
                    <a:pt x="11728" y="10111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C2D6BF-B555-47F8-8ABB-6D0818D28790}"/>
                </a:ext>
              </a:extLst>
            </p:cNvPr>
            <p:cNvSpPr/>
            <p:nvPr/>
          </p:nvSpPr>
          <p:spPr>
            <a:xfrm>
              <a:off x="16766620" y="4192567"/>
              <a:ext cx="18474" cy="18474"/>
            </a:xfrm>
            <a:custGeom>
              <a:avLst/>
              <a:gdLst>
                <a:gd name="connsiteX0" fmla="*/ 11280 w 18473"/>
                <a:gd name="connsiteY0" fmla="*/ 5602 h 18473"/>
                <a:gd name="connsiteX1" fmla="*/ 4691 w 18473"/>
                <a:gd name="connsiteY1" fmla="*/ 8743 h 18473"/>
                <a:gd name="connsiteX2" fmla="*/ 5552 w 18473"/>
                <a:gd name="connsiteY2" fmla="*/ 12992 h 18473"/>
                <a:gd name="connsiteX3" fmla="*/ 13620 w 18473"/>
                <a:gd name="connsiteY3" fmla="*/ 9174 h 18473"/>
                <a:gd name="connsiteX4" fmla="*/ 11280 w 18473"/>
                <a:gd name="connsiteY4" fmla="*/ 5602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8473">
                  <a:moveTo>
                    <a:pt x="11280" y="5602"/>
                  </a:moveTo>
                  <a:cubicBezTo>
                    <a:pt x="9987" y="2954"/>
                    <a:pt x="3889" y="6218"/>
                    <a:pt x="4691" y="8743"/>
                  </a:cubicBezTo>
                  <a:cubicBezTo>
                    <a:pt x="5307" y="10097"/>
                    <a:pt x="5552" y="11514"/>
                    <a:pt x="5552" y="12992"/>
                  </a:cubicBezTo>
                  <a:cubicBezTo>
                    <a:pt x="5984" y="17795"/>
                    <a:pt x="16390" y="12561"/>
                    <a:pt x="13620" y="9174"/>
                  </a:cubicBezTo>
                  <a:cubicBezTo>
                    <a:pt x="12512" y="8188"/>
                    <a:pt x="11772" y="7018"/>
                    <a:pt x="11280" y="5602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0491206-EC62-4B50-9DF7-2B3C7C4DACEE}"/>
                </a:ext>
              </a:extLst>
            </p:cNvPr>
            <p:cNvSpPr/>
            <p:nvPr/>
          </p:nvSpPr>
          <p:spPr>
            <a:xfrm>
              <a:off x="16772433" y="4158195"/>
              <a:ext cx="18474" cy="18474"/>
            </a:xfrm>
            <a:custGeom>
              <a:avLst/>
              <a:gdLst>
                <a:gd name="connsiteX0" fmla="*/ 14149 w 18473"/>
                <a:gd name="connsiteY0" fmla="*/ 11648 h 18473"/>
                <a:gd name="connsiteX1" fmla="*/ 11255 w 18473"/>
                <a:gd name="connsiteY1" fmla="*/ 5551 h 18473"/>
                <a:gd name="connsiteX2" fmla="*/ 4665 w 18473"/>
                <a:gd name="connsiteY2" fmla="*/ 8692 h 18473"/>
                <a:gd name="connsiteX3" fmla="*/ 6945 w 18473"/>
                <a:gd name="connsiteY3" fmla="*/ 15096 h 18473"/>
                <a:gd name="connsiteX4" fmla="*/ 14149 w 18473"/>
                <a:gd name="connsiteY4" fmla="*/ 11648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8473">
                  <a:moveTo>
                    <a:pt x="14149" y="11648"/>
                  </a:moveTo>
                  <a:cubicBezTo>
                    <a:pt x="13594" y="9123"/>
                    <a:pt x="12671" y="7707"/>
                    <a:pt x="11255" y="5551"/>
                  </a:cubicBezTo>
                  <a:cubicBezTo>
                    <a:pt x="9654" y="3088"/>
                    <a:pt x="4051" y="5982"/>
                    <a:pt x="4665" y="8692"/>
                  </a:cubicBezTo>
                  <a:cubicBezTo>
                    <a:pt x="5220" y="11155"/>
                    <a:pt x="5528" y="13002"/>
                    <a:pt x="6945" y="15096"/>
                  </a:cubicBezTo>
                  <a:cubicBezTo>
                    <a:pt x="8731" y="17806"/>
                    <a:pt x="14827" y="14603"/>
                    <a:pt x="14149" y="11648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2274FE0-0BF2-4262-86D0-273F3A97EFF9}"/>
                </a:ext>
              </a:extLst>
            </p:cNvPr>
            <p:cNvSpPr/>
            <p:nvPr/>
          </p:nvSpPr>
          <p:spPr>
            <a:xfrm>
              <a:off x="16778378" y="4192360"/>
              <a:ext cx="18474" cy="18474"/>
            </a:xfrm>
            <a:custGeom>
              <a:avLst/>
              <a:gdLst>
                <a:gd name="connsiteX0" fmla="*/ 9867 w 18473"/>
                <a:gd name="connsiteY0" fmla="*/ 4639 h 18473"/>
                <a:gd name="connsiteX1" fmla="*/ 5987 w 18473"/>
                <a:gd name="connsiteY1" fmla="*/ 10489 h 18473"/>
                <a:gd name="connsiteX2" fmla="*/ 7773 w 18473"/>
                <a:gd name="connsiteY2" fmla="*/ 13076 h 18473"/>
                <a:gd name="connsiteX3" fmla="*/ 15347 w 18473"/>
                <a:gd name="connsiteY3" fmla="*/ 9443 h 18473"/>
                <a:gd name="connsiteX4" fmla="*/ 9867 w 18473"/>
                <a:gd name="connsiteY4" fmla="*/ 4639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8473">
                  <a:moveTo>
                    <a:pt x="9867" y="4639"/>
                  </a:moveTo>
                  <a:cubicBezTo>
                    <a:pt x="7281" y="4270"/>
                    <a:pt x="2170" y="8950"/>
                    <a:pt x="5987" y="10489"/>
                  </a:cubicBezTo>
                  <a:cubicBezTo>
                    <a:pt x="7035" y="11044"/>
                    <a:pt x="7588" y="11906"/>
                    <a:pt x="7773" y="13076"/>
                  </a:cubicBezTo>
                  <a:cubicBezTo>
                    <a:pt x="8944" y="16463"/>
                    <a:pt x="15594" y="12275"/>
                    <a:pt x="15347" y="9443"/>
                  </a:cubicBezTo>
                  <a:cubicBezTo>
                    <a:pt x="15040" y="5932"/>
                    <a:pt x="13069" y="5132"/>
                    <a:pt x="9867" y="4639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B8F7F0-2E44-4AB0-A56F-E5FAF3A34A93}"/>
                </a:ext>
              </a:extLst>
            </p:cNvPr>
            <p:cNvSpPr/>
            <p:nvPr/>
          </p:nvSpPr>
          <p:spPr>
            <a:xfrm>
              <a:off x="17232968" y="4649179"/>
              <a:ext cx="394111" cy="301741"/>
            </a:xfrm>
            <a:custGeom>
              <a:avLst/>
              <a:gdLst>
                <a:gd name="connsiteX0" fmla="*/ 393195 w 394111"/>
                <a:gd name="connsiteY0" fmla="*/ 290227 h 301741"/>
                <a:gd name="connsiteX1" fmla="*/ 179451 w 394111"/>
                <a:gd name="connsiteY1" fmla="*/ 27773 h 301741"/>
                <a:gd name="connsiteX2" fmla="*/ 94348 w 394111"/>
                <a:gd name="connsiteY2" fmla="*/ 7390 h 301741"/>
                <a:gd name="connsiteX3" fmla="*/ 21991 w 394111"/>
                <a:gd name="connsiteY3" fmla="*/ 10777 h 301741"/>
                <a:gd name="connsiteX4" fmla="*/ 11153 w 394111"/>
                <a:gd name="connsiteY4" fmla="*/ 33377 h 301741"/>
                <a:gd name="connsiteX5" fmla="*/ 6288 w 394111"/>
                <a:gd name="connsiteY5" fmla="*/ 10161 h 301741"/>
                <a:gd name="connsiteX6" fmla="*/ 4625 w 394111"/>
                <a:gd name="connsiteY6" fmla="*/ 10777 h 301741"/>
                <a:gd name="connsiteX7" fmla="*/ 14540 w 394111"/>
                <a:gd name="connsiteY7" fmla="*/ 149332 h 301741"/>
                <a:gd name="connsiteX8" fmla="*/ 13246 w 394111"/>
                <a:gd name="connsiteY8" fmla="*/ 152472 h 301741"/>
                <a:gd name="connsiteX9" fmla="*/ 52288 w 394111"/>
                <a:gd name="connsiteY9" fmla="*/ 185479 h 301741"/>
                <a:gd name="connsiteX10" fmla="*/ 161222 w 394111"/>
                <a:gd name="connsiteY10" fmla="*/ 227046 h 301741"/>
                <a:gd name="connsiteX11" fmla="*/ 382972 w 394111"/>
                <a:gd name="connsiteY11" fmla="*/ 299217 h 301741"/>
                <a:gd name="connsiteX12" fmla="*/ 393195 w 394111"/>
                <a:gd name="connsiteY12" fmla="*/ 290227 h 301741"/>
                <a:gd name="connsiteX13" fmla="*/ 28149 w 394111"/>
                <a:gd name="connsiteY13" fmla="*/ 131966 h 301741"/>
                <a:gd name="connsiteX14" fmla="*/ 22544 w 394111"/>
                <a:gd name="connsiteY14" fmla="*/ 131597 h 301741"/>
                <a:gd name="connsiteX15" fmla="*/ 20637 w 394111"/>
                <a:gd name="connsiteY15" fmla="*/ 100191 h 301741"/>
                <a:gd name="connsiteX16" fmla="*/ 22238 w 394111"/>
                <a:gd name="connsiteY16" fmla="*/ 102347 h 301741"/>
                <a:gd name="connsiteX17" fmla="*/ 28272 w 394111"/>
                <a:gd name="connsiteY17" fmla="*/ 132336 h 301741"/>
                <a:gd name="connsiteX18" fmla="*/ 28149 w 394111"/>
                <a:gd name="connsiteY18" fmla="*/ 131966 h 301741"/>
                <a:gd name="connsiteX19" fmla="*/ 126554 w 394111"/>
                <a:gd name="connsiteY19" fmla="*/ 196441 h 301741"/>
                <a:gd name="connsiteX20" fmla="*/ 102845 w 394111"/>
                <a:gd name="connsiteY20" fmla="*/ 187881 h 301741"/>
                <a:gd name="connsiteX21" fmla="*/ 127723 w 394111"/>
                <a:gd name="connsiteY21" fmla="*/ 192192 h 301741"/>
                <a:gd name="connsiteX22" fmla="*/ 126554 w 394111"/>
                <a:gd name="connsiteY22" fmla="*/ 196441 h 301741"/>
                <a:gd name="connsiteX23" fmla="*/ 153833 w 394111"/>
                <a:gd name="connsiteY23" fmla="*/ 206109 h 301741"/>
                <a:gd name="connsiteX24" fmla="*/ 155558 w 394111"/>
                <a:gd name="connsiteY24" fmla="*/ 206909 h 301741"/>
                <a:gd name="connsiteX25" fmla="*/ 140348 w 394111"/>
                <a:gd name="connsiteY25" fmla="*/ 201429 h 301741"/>
                <a:gd name="connsiteX26" fmla="*/ 154696 w 394111"/>
                <a:gd name="connsiteY26" fmla="*/ 196995 h 301741"/>
                <a:gd name="connsiteX27" fmla="*/ 157529 w 394111"/>
                <a:gd name="connsiteY27" fmla="*/ 197487 h 301741"/>
                <a:gd name="connsiteX28" fmla="*/ 153833 w 394111"/>
                <a:gd name="connsiteY28" fmla="*/ 206109 h 3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4111" h="301741">
                  <a:moveTo>
                    <a:pt x="393195" y="290227"/>
                  </a:moveTo>
                  <a:cubicBezTo>
                    <a:pt x="380694" y="173779"/>
                    <a:pt x="286045" y="68539"/>
                    <a:pt x="179451" y="27773"/>
                  </a:cubicBezTo>
                  <a:cubicBezTo>
                    <a:pt x="152109" y="17305"/>
                    <a:pt x="123413" y="10346"/>
                    <a:pt x="94348" y="7390"/>
                  </a:cubicBezTo>
                  <a:cubicBezTo>
                    <a:pt x="74211" y="5358"/>
                    <a:pt x="41142" y="924"/>
                    <a:pt x="21991" y="10777"/>
                  </a:cubicBezTo>
                  <a:cubicBezTo>
                    <a:pt x="10845" y="16504"/>
                    <a:pt x="10228" y="22539"/>
                    <a:pt x="11153" y="33377"/>
                  </a:cubicBezTo>
                  <a:cubicBezTo>
                    <a:pt x="9614" y="25618"/>
                    <a:pt x="8136" y="17921"/>
                    <a:pt x="6288" y="10161"/>
                  </a:cubicBezTo>
                  <a:cubicBezTo>
                    <a:pt x="6103" y="9299"/>
                    <a:pt x="4502" y="10038"/>
                    <a:pt x="4625" y="10777"/>
                  </a:cubicBezTo>
                  <a:cubicBezTo>
                    <a:pt x="11215" y="56593"/>
                    <a:pt x="13862" y="103085"/>
                    <a:pt x="14540" y="149332"/>
                  </a:cubicBezTo>
                  <a:cubicBezTo>
                    <a:pt x="13801" y="150625"/>
                    <a:pt x="13124" y="151549"/>
                    <a:pt x="13246" y="152472"/>
                  </a:cubicBezTo>
                  <a:cubicBezTo>
                    <a:pt x="17188" y="172055"/>
                    <a:pt x="35292" y="178706"/>
                    <a:pt x="52288" y="185479"/>
                  </a:cubicBezTo>
                  <a:cubicBezTo>
                    <a:pt x="88374" y="199889"/>
                    <a:pt x="124829" y="213498"/>
                    <a:pt x="161222" y="227046"/>
                  </a:cubicBezTo>
                  <a:cubicBezTo>
                    <a:pt x="234072" y="254018"/>
                    <a:pt x="307660" y="279943"/>
                    <a:pt x="382972" y="299217"/>
                  </a:cubicBezTo>
                  <a:cubicBezTo>
                    <a:pt x="387713" y="300387"/>
                    <a:pt x="396027" y="293367"/>
                    <a:pt x="393195" y="290227"/>
                  </a:cubicBezTo>
                  <a:close/>
                  <a:moveTo>
                    <a:pt x="28149" y="131966"/>
                  </a:moveTo>
                  <a:cubicBezTo>
                    <a:pt x="27348" y="129934"/>
                    <a:pt x="24762" y="130365"/>
                    <a:pt x="22544" y="131597"/>
                  </a:cubicBezTo>
                  <a:cubicBezTo>
                    <a:pt x="22238" y="121067"/>
                    <a:pt x="21560" y="110598"/>
                    <a:pt x="20637" y="100191"/>
                  </a:cubicBezTo>
                  <a:cubicBezTo>
                    <a:pt x="21067" y="100930"/>
                    <a:pt x="21683" y="101669"/>
                    <a:pt x="22238" y="102347"/>
                  </a:cubicBezTo>
                  <a:cubicBezTo>
                    <a:pt x="24269" y="112384"/>
                    <a:pt x="26240" y="122360"/>
                    <a:pt x="28272" y="132336"/>
                  </a:cubicBezTo>
                  <a:cubicBezTo>
                    <a:pt x="28272" y="132213"/>
                    <a:pt x="28149" y="132151"/>
                    <a:pt x="28149" y="131966"/>
                  </a:cubicBezTo>
                  <a:close/>
                  <a:moveTo>
                    <a:pt x="126554" y="196441"/>
                  </a:moveTo>
                  <a:cubicBezTo>
                    <a:pt x="118671" y="193608"/>
                    <a:pt x="110789" y="190590"/>
                    <a:pt x="102845" y="187881"/>
                  </a:cubicBezTo>
                  <a:cubicBezTo>
                    <a:pt x="111159" y="189174"/>
                    <a:pt x="119411" y="190714"/>
                    <a:pt x="127723" y="192192"/>
                  </a:cubicBezTo>
                  <a:cubicBezTo>
                    <a:pt x="127477" y="193669"/>
                    <a:pt x="127047" y="195024"/>
                    <a:pt x="126554" y="196441"/>
                  </a:cubicBezTo>
                  <a:close/>
                  <a:moveTo>
                    <a:pt x="153833" y="206109"/>
                  </a:moveTo>
                  <a:cubicBezTo>
                    <a:pt x="154388" y="206355"/>
                    <a:pt x="154941" y="206601"/>
                    <a:pt x="155558" y="206909"/>
                  </a:cubicBezTo>
                  <a:cubicBezTo>
                    <a:pt x="150508" y="205062"/>
                    <a:pt x="145398" y="203276"/>
                    <a:pt x="140348" y="201429"/>
                  </a:cubicBezTo>
                  <a:cubicBezTo>
                    <a:pt x="145151" y="200074"/>
                    <a:pt x="149893" y="198534"/>
                    <a:pt x="154696" y="196995"/>
                  </a:cubicBezTo>
                  <a:cubicBezTo>
                    <a:pt x="155619" y="197180"/>
                    <a:pt x="156604" y="197303"/>
                    <a:pt x="157529" y="197487"/>
                  </a:cubicBezTo>
                  <a:cubicBezTo>
                    <a:pt x="153525" y="198781"/>
                    <a:pt x="149091" y="203830"/>
                    <a:pt x="153833" y="206109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19EADD7-0FF5-41C9-A957-90D0E5AF6310}"/>
                </a:ext>
              </a:extLst>
            </p:cNvPr>
            <p:cNvSpPr/>
            <p:nvPr/>
          </p:nvSpPr>
          <p:spPr>
            <a:xfrm>
              <a:off x="16532577" y="4783730"/>
              <a:ext cx="1108438" cy="862118"/>
            </a:xfrm>
            <a:custGeom>
              <a:avLst/>
              <a:gdLst>
                <a:gd name="connsiteX0" fmla="*/ 1108426 w 1108437"/>
                <a:gd name="connsiteY0" fmla="*/ 169285 h 862118"/>
                <a:gd name="connsiteX1" fmla="*/ 1104547 w 1108437"/>
                <a:gd name="connsiteY1" fmla="*/ 168669 h 862118"/>
                <a:gd name="connsiteX2" fmla="*/ 1102391 w 1108437"/>
                <a:gd name="connsiteY2" fmla="*/ 168915 h 862118"/>
                <a:gd name="connsiteX3" fmla="*/ 1103253 w 1108437"/>
                <a:gd name="connsiteY3" fmla="*/ 163743 h 862118"/>
                <a:gd name="connsiteX4" fmla="*/ 714993 w 1108437"/>
                <a:gd name="connsiteY4" fmla="*/ 4620 h 862118"/>
                <a:gd name="connsiteX5" fmla="*/ 711236 w 1108437"/>
                <a:gd name="connsiteY5" fmla="*/ 7391 h 862118"/>
                <a:gd name="connsiteX6" fmla="*/ 710004 w 1108437"/>
                <a:gd name="connsiteY6" fmla="*/ 7453 h 862118"/>
                <a:gd name="connsiteX7" fmla="*/ 360292 w 1108437"/>
                <a:gd name="connsiteY7" fmla="*/ 76792 h 862118"/>
                <a:gd name="connsiteX8" fmla="*/ 9718 w 1108437"/>
                <a:gd name="connsiteY8" fmla="*/ 128334 h 862118"/>
                <a:gd name="connsiteX9" fmla="*/ 4915 w 1108437"/>
                <a:gd name="connsiteY9" fmla="*/ 129258 h 862118"/>
                <a:gd name="connsiteX10" fmla="*/ 33919 w 1108437"/>
                <a:gd name="connsiteY10" fmla="*/ 279944 h 862118"/>
                <a:gd name="connsiteX11" fmla="*/ 37059 w 1108437"/>
                <a:gd name="connsiteY11" fmla="*/ 280806 h 862118"/>
                <a:gd name="connsiteX12" fmla="*/ 38044 w 1108437"/>
                <a:gd name="connsiteY12" fmla="*/ 280991 h 862118"/>
                <a:gd name="connsiteX13" fmla="*/ 372238 w 1108437"/>
                <a:gd name="connsiteY13" fmla="*/ 274278 h 862118"/>
                <a:gd name="connsiteX14" fmla="*/ 621390 w 1108437"/>
                <a:gd name="connsiteY14" fmla="*/ 274278 h 862118"/>
                <a:gd name="connsiteX15" fmla="*/ 696457 w 1108437"/>
                <a:gd name="connsiteY15" fmla="*/ 286656 h 862118"/>
                <a:gd name="connsiteX16" fmla="*/ 702492 w 1108437"/>
                <a:gd name="connsiteY16" fmla="*/ 287518 h 862118"/>
                <a:gd name="connsiteX17" fmla="*/ 723243 w 1108437"/>
                <a:gd name="connsiteY17" fmla="*/ 291829 h 862118"/>
                <a:gd name="connsiteX18" fmla="*/ 731557 w 1108437"/>
                <a:gd name="connsiteY18" fmla="*/ 297371 h 862118"/>
                <a:gd name="connsiteX19" fmla="*/ 735068 w 1108437"/>
                <a:gd name="connsiteY19" fmla="*/ 297925 h 862118"/>
                <a:gd name="connsiteX20" fmla="*/ 738638 w 1108437"/>
                <a:gd name="connsiteY20" fmla="*/ 305130 h 862118"/>
                <a:gd name="connsiteX21" fmla="*/ 742887 w 1108437"/>
                <a:gd name="connsiteY21" fmla="*/ 306054 h 862118"/>
                <a:gd name="connsiteX22" fmla="*/ 742704 w 1108437"/>
                <a:gd name="connsiteY22" fmla="*/ 310426 h 862118"/>
                <a:gd name="connsiteX23" fmla="*/ 745536 w 1108437"/>
                <a:gd name="connsiteY23" fmla="*/ 366032 h 862118"/>
                <a:gd name="connsiteX24" fmla="*/ 743997 w 1108437"/>
                <a:gd name="connsiteY24" fmla="*/ 383337 h 862118"/>
                <a:gd name="connsiteX25" fmla="*/ 746089 w 1108437"/>
                <a:gd name="connsiteY25" fmla="*/ 385615 h 862118"/>
                <a:gd name="connsiteX26" fmla="*/ 740240 w 1108437"/>
                <a:gd name="connsiteY26" fmla="*/ 411294 h 862118"/>
                <a:gd name="connsiteX27" fmla="*/ 733282 w 1108437"/>
                <a:gd name="connsiteY27" fmla="*/ 447379 h 862118"/>
                <a:gd name="connsiteX28" fmla="*/ 734883 w 1108437"/>
                <a:gd name="connsiteY28" fmla="*/ 458279 h 862118"/>
                <a:gd name="connsiteX29" fmla="*/ 729155 w 1108437"/>
                <a:gd name="connsiteY29" fmla="*/ 478416 h 862118"/>
                <a:gd name="connsiteX30" fmla="*/ 730756 w 1108437"/>
                <a:gd name="connsiteY30" fmla="*/ 458218 h 862118"/>
                <a:gd name="connsiteX31" fmla="*/ 712775 w 1108437"/>
                <a:gd name="connsiteY31" fmla="*/ 523061 h 862118"/>
                <a:gd name="connsiteX32" fmla="*/ 673241 w 1108437"/>
                <a:gd name="connsiteY32" fmla="*/ 649115 h 862118"/>
                <a:gd name="connsiteX33" fmla="*/ 671455 w 1108437"/>
                <a:gd name="connsiteY33" fmla="*/ 653795 h 862118"/>
                <a:gd name="connsiteX34" fmla="*/ 659754 w 1108437"/>
                <a:gd name="connsiteY34" fmla="*/ 682676 h 862118"/>
                <a:gd name="connsiteX35" fmla="*/ 623361 w 1108437"/>
                <a:gd name="connsiteY35" fmla="*/ 811440 h 862118"/>
                <a:gd name="connsiteX36" fmla="*/ 630565 w 1108437"/>
                <a:gd name="connsiteY36" fmla="*/ 823140 h 862118"/>
                <a:gd name="connsiteX37" fmla="*/ 634816 w 1108437"/>
                <a:gd name="connsiteY37" fmla="*/ 826650 h 862118"/>
                <a:gd name="connsiteX38" fmla="*/ 637463 w 1108437"/>
                <a:gd name="connsiteY38" fmla="*/ 825603 h 862118"/>
                <a:gd name="connsiteX39" fmla="*/ 641220 w 1108437"/>
                <a:gd name="connsiteY39" fmla="*/ 829483 h 862118"/>
                <a:gd name="connsiteX40" fmla="*/ 643374 w 1108437"/>
                <a:gd name="connsiteY40" fmla="*/ 830222 h 862118"/>
                <a:gd name="connsiteX41" fmla="*/ 648424 w 1108437"/>
                <a:gd name="connsiteY41" fmla="*/ 834594 h 862118"/>
                <a:gd name="connsiteX42" fmla="*/ 634322 w 1108437"/>
                <a:gd name="connsiteY42" fmla="*/ 828005 h 862118"/>
                <a:gd name="connsiteX43" fmla="*/ 658523 w 1108437"/>
                <a:gd name="connsiteY43" fmla="*/ 846294 h 862118"/>
                <a:gd name="connsiteX44" fmla="*/ 711729 w 1108437"/>
                <a:gd name="connsiteY44" fmla="*/ 860642 h 862118"/>
                <a:gd name="connsiteX45" fmla="*/ 899916 w 1108437"/>
                <a:gd name="connsiteY45" fmla="*/ 628178 h 862118"/>
                <a:gd name="connsiteX46" fmla="*/ 904289 w 1108437"/>
                <a:gd name="connsiteY46" fmla="*/ 624360 h 862118"/>
                <a:gd name="connsiteX47" fmla="*/ 906813 w 1108437"/>
                <a:gd name="connsiteY47" fmla="*/ 617402 h 862118"/>
                <a:gd name="connsiteX48" fmla="*/ 951890 w 1108437"/>
                <a:gd name="connsiteY48" fmla="*/ 544122 h 862118"/>
                <a:gd name="connsiteX49" fmla="*/ 1099620 w 1108437"/>
                <a:gd name="connsiteY49" fmla="*/ 205617 h 862118"/>
                <a:gd name="connsiteX50" fmla="*/ 1107380 w 1108437"/>
                <a:gd name="connsiteY50" fmla="*/ 177721 h 862118"/>
                <a:gd name="connsiteX51" fmla="*/ 1106640 w 1108437"/>
                <a:gd name="connsiteY51" fmla="*/ 176613 h 862118"/>
                <a:gd name="connsiteX52" fmla="*/ 1108426 w 1108437"/>
                <a:gd name="connsiteY52" fmla="*/ 169285 h 862118"/>
                <a:gd name="connsiteX53" fmla="*/ 174444 w 1108437"/>
                <a:gd name="connsiteY53" fmla="*/ 152227 h 862118"/>
                <a:gd name="connsiteX54" fmla="*/ 188546 w 1108437"/>
                <a:gd name="connsiteY54" fmla="*/ 148594 h 862118"/>
                <a:gd name="connsiteX55" fmla="*/ 197905 w 1108437"/>
                <a:gd name="connsiteY55" fmla="*/ 147486 h 862118"/>
                <a:gd name="connsiteX56" fmla="*/ 188730 w 1108437"/>
                <a:gd name="connsiteY56" fmla="*/ 151242 h 862118"/>
                <a:gd name="connsiteX57" fmla="*/ 181895 w 1108437"/>
                <a:gd name="connsiteY57" fmla="*/ 152905 h 862118"/>
                <a:gd name="connsiteX58" fmla="*/ 174383 w 1108437"/>
                <a:gd name="connsiteY58" fmla="*/ 153212 h 862118"/>
                <a:gd name="connsiteX59" fmla="*/ 174444 w 1108437"/>
                <a:gd name="connsiteY59" fmla="*/ 152227 h 862118"/>
                <a:gd name="connsiteX60" fmla="*/ 160957 w 1108437"/>
                <a:gd name="connsiteY60" fmla="*/ 236407 h 862118"/>
                <a:gd name="connsiteX61" fmla="*/ 199445 w 1108437"/>
                <a:gd name="connsiteY61" fmla="*/ 227847 h 862118"/>
                <a:gd name="connsiteX62" fmla="*/ 207450 w 1108437"/>
                <a:gd name="connsiteY62" fmla="*/ 226862 h 862118"/>
                <a:gd name="connsiteX63" fmla="*/ 192179 w 1108437"/>
                <a:gd name="connsiteY63" fmla="*/ 234498 h 862118"/>
                <a:gd name="connsiteX64" fmla="*/ 159664 w 1108437"/>
                <a:gd name="connsiteY64" fmla="*/ 237146 h 862118"/>
                <a:gd name="connsiteX65" fmla="*/ 160957 w 1108437"/>
                <a:gd name="connsiteY65" fmla="*/ 236407 h 862118"/>
                <a:gd name="connsiteX66" fmla="*/ 129367 w 1108437"/>
                <a:gd name="connsiteY66" fmla="*/ 165344 h 862118"/>
                <a:gd name="connsiteX67" fmla="*/ 145932 w 1108437"/>
                <a:gd name="connsiteY67" fmla="*/ 160540 h 862118"/>
                <a:gd name="connsiteX68" fmla="*/ 149381 w 1108437"/>
                <a:gd name="connsiteY68" fmla="*/ 167992 h 862118"/>
                <a:gd name="connsiteX69" fmla="*/ 144331 w 1108437"/>
                <a:gd name="connsiteY69" fmla="*/ 170209 h 862118"/>
                <a:gd name="connsiteX70" fmla="*/ 128259 w 1108437"/>
                <a:gd name="connsiteY70" fmla="*/ 169531 h 862118"/>
                <a:gd name="connsiteX71" fmla="*/ 129367 w 1108437"/>
                <a:gd name="connsiteY71" fmla="*/ 165344 h 862118"/>
                <a:gd name="connsiteX72" fmla="*/ 91865 w 1108437"/>
                <a:gd name="connsiteY72" fmla="*/ 160048 h 862118"/>
                <a:gd name="connsiteX73" fmla="*/ 106768 w 1108437"/>
                <a:gd name="connsiteY73" fmla="*/ 156907 h 862118"/>
                <a:gd name="connsiteX74" fmla="*/ 102335 w 1108437"/>
                <a:gd name="connsiteY74" fmla="*/ 160972 h 862118"/>
                <a:gd name="connsiteX75" fmla="*/ 98577 w 1108437"/>
                <a:gd name="connsiteY75" fmla="*/ 163065 h 862118"/>
                <a:gd name="connsiteX76" fmla="*/ 96976 w 1108437"/>
                <a:gd name="connsiteY76" fmla="*/ 165159 h 862118"/>
                <a:gd name="connsiteX77" fmla="*/ 96238 w 1108437"/>
                <a:gd name="connsiteY77" fmla="*/ 165713 h 862118"/>
                <a:gd name="connsiteX78" fmla="*/ 90818 w 1108437"/>
                <a:gd name="connsiteY78" fmla="*/ 164358 h 862118"/>
                <a:gd name="connsiteX79" fmla="*/ 91865 w 1108437"/>
                <a:gd name="connsiteY79" fmla="*/ 160048 h 862118"/>
                <a:gd name="connsiteX80" fmla="*/ 38291 w 1108437"/>
                <a:gd name="connsiteY80" fmla="*/ 237146 h 862118"/>
                <a:gd name="connsiteX81" fmla="*/ 32194 w 1108437"/>
                <a:gd name="connsiteY81" fmla="*/ 219349 h 862118"/>
                <a:gd name="connsiteX82" fmla="*/ 39399 w 1108437"/>
                <a:gd name="connsiteY82" fmla="*/ 218918 h 862118"/>
                <a:gd name="connsiteX83" fmla="*/ 38784 w 1108437"/>
                <a:gd name="connsiteY83" fmla="*/ 234929 h 862118"/>
                <a:gd name="connsiteX84" fmla="*/ 39522 w 1108437"/>
                <a:gd name="connsiteY84" fmla="*/ 236530 h 862118"/>
                <a:gd name="connsiteX85" fmla="*/ 38291 w 1108437"/>
                <a:gd name="connsiteY85" fmla="*/ 237146 h 862118"/>
                <a:gd name="connsiteX86" fmla="*/ 53009 w 1108437"/>
                <a:gd name="connsiteY86" fmla="*/ 275264 h 862118"/>
                <a:gd name="connsiteX87" fmla="*/ 59843 w 1108437"/>
                <a:gd name="connsiteY87" fmla="*/ 273293 h 862118"/>
                <a:gd name="connsiteX88" fmla="*/ 61568 w 1108437"/>
                <a:gd name="connsiteY88" fmla="*/ 273478 h 862118"/>
                <a:gd name="connsiteX89" fmla="*/ 92358 w 1108437"/>
                <a:gd name="connsiteY89" fmla="*/ 272000 h 862118"/>
                <a:gd name="connsiteX90" fmla="*/ 109169 w 1108437"/>
                <a:gd name="connsiteY90" fmla="*/ 273170 h 862118"/>
                <a:gd name="connsiteX91" fmla="*/ 53009 w 1108437"/>
                <a:gd name="connsiteY91" fmla="*/ 275264 h 862118"/>
                <a:gd name="connsiteX92" fmla="*/ 104735 w 1108437"/>
                <a:gd name="connsiteY92" fmla="*/ 257283 h 862118"/>
                <a:gd name="connsiteX93" fmla="*/ 145747 w 1108437"/>
                <a:gd name="connsiteY93" fmla="*/ 253896 h 862118"/>
                <a:gd name="connsiteX94" fmla="*/ 132878 w 1108437"/>
                <a:gd name="connsiteY94" fmla="*/ 258268 h 862118"/>
                <a:gd name="connsiteX95" fmla="*/ 104735 w 1108437"/>
                <a:gd name="connsiteY95" fmla="*/ 257283 h 862118"/>
                <a:gd name="connsiteX96" fmla="*/ 138789 w 1108437"/>
                <a:gd name="connsiteY96" fmla="*/ 258822 h 862118"/>
                <a:gd name="connsiteX97" fmla="*/ 155539 w 1108437"/>
                <a:gd name="connsiteY97" fmla="*/ 253095 h 862118"/>
                <a:gd name="connsiteX98" fmla="*/ 190454 w 1108437"/>
                <a:gd name="connsiteY98" fmla="*/ 249708 h 862118"/>
                <a:gd name="connsiteX99" fmla="*/ 195874 w 1108437"/>
                <a:gd name="connsiteY99" fmla="*/ 250201 h 862118"/>
                <a:gd name="connsiteX100" fmla="*/ 198768 w 1108437"/>
                <a:gd name="connsiteY100" fmla="*/ 251556 h 862118"/>
                <a:gd name="connsiteX101" fmla="*/ 210468 w 1108437"/>
                <a:gd name="connsiteY101" fmla="*/ 251125 h 862118"/>
                <a:gd name="connsiteX102" fmla="*/ 211084 w 1108437"/>
                <a:gd name="connsiteY102" fmla="*/ 252048 h 862118"/>
                <a:gd name="connsiteX103" fmla="*/ 142606 w 1108437"/>
                <a:gd name="connsiteY103" fmla="*/ 259253 h 862118"/>
                <a:gd name="connsiteX104" fmla="*/ 138789 w 1108437"/>
                <a:gd name="connsiteY104" fmla="*/ 258822 h 862118"/>
                <a:gd name="connsiteX105" fmla="*/ 153999 w 1108437"/>
                <a:gd name="connsiteY105" fmla="*/ 269044 h 862118"/>
                <a:gd name="connsiteX106" fmla="*/ 247785 w 1108437"/>
                <a:gd name="connsiteY106" fmla="*/ 265596 h 862118"/>
                <a:gd name="connsiteX107" fmla="*/ 153999 w 1108437"/>
                <a:gd name="connsiteY107" fmla="*/ 269044 h 862118"/>
                <a:gd name="connsiteX108" fmla="*/ 264782 w 1108437"/>
                <a:gd name="connsiteY108" fmla="*/ 99884 h 862118"/>
                <a:gd name="connsiteX109" fmla="*/ 261148 w 1108437"/>
                <a:gd name="connsiteY109" fmla="*/ 100131 h 862118"/>
                <a:gd name="connsiteX110" fmla="*/ 259608 w 1108437"/>
                <a:gd name="connsiteY110" fmla="*/ 100685 h 862118"/>
                <a:gd name="connsiteX111" fmla="*/ 236393 w 1108437"/>
                <a:gd name="connsiteY111" fmla="*/ 104257 h 862118"/>
                <a:gd name="connsiteX112" fmla="*/ 231652 w 1108437"/>
                <a:gd name="connsiteY112" fmla="*/ 104380 h 862118"/>
                <a:gd name="connsiteX113" fmla="*/ 302407 w 1108437"/>
                <a:gd name="connsiteY113" fmla="*/ 92618 h 862118"/>
                <a:gd name="connsiteX114" fmla="*/ 303392 w 1108437"/>
                <a:gd name="connsiteY114" fmla="*/ 93850 h 862118"/>
                <a:gd name="connsiteX115" fmla="*/ 264782 w 1108437"/>
                <a:gd name="connsiteY115" fmla="*/ 99884 h 862118"/>
                <a:gd name="connsiteX116" fmla="*/ 359676 w 1108437"/>
                <a:gd name="connsiteY116" fmla="*/ 246752 h 862118"/>
                <a:gd name="connsiteX117" fmla="*/ 355489 w 1108437"/>
                <a:gd name="connsiteY117" fmla="*/ 248661 h 862118"/>
                <a:gd name="connsiteX118" fmla="*/ 331658 w 1108437"/>
                <a:gd name="connsiteY118" fmla="*/ 247984 h 862118"/>
                <a:gd name="connsiteX119" fmla="*/ 336645 w 1108437"/>
                <a:gd name="connsiteY119" fmla="*/ 246260 h 862118"/>
                <a:gd name="connsiteX120" fmla="*/ 347791 w 1108437"/>
                <a:gd name="connsiteY120" fmla="*/ 245829 h 862118"/>
                <a:gd name="connsiteX121" fmla="*/ 351855 w 1108437"/>
                <a:gd name="connsiteY121" fmla="*/ 247245 h 862118"/>
                <a:gd name="connsiteX122" fmla="*/ 359984 w 1108437"/>
                <a:gd name="connsiteY122" fmla="*/ 245336 h 862118"/>
                <a:gd name="connsiteX123" fmla="*/ 366203 w 1108437"/>
                <a:gd name="connsiteY123" fmla="*/ 245090 h 862118"/>
                <a:gd name="connsiteX124" fmla="*/ 368174 w 1108437"/>
                <a:gd name="connsiteY124" fmla="*/ 246999 h 862118"/>
                <a:gd name="connsiteX125" fmla="*/ 359676 w 1108437"/>
                <a:gd name="connsiteY125" fmla="*/ 246752 h 862118"/>
                <a:gd name="connsiteX126" fmla="*/ 461529 w 1108437"/>
                <a:gd name="connsiteY126" fmla="*/ 228586 h 862118"/>
                <a:gd name="connsiteX127" fmla="*/ 447489 w 1108437"/>
                <a:gd name="connsiteY127" fmla="*/ 226554 h 862118"/>
                <a:gd name="connsiteX128" fmla="*/ 450076 w 1108437"/>
                <a:gd name="connsiteY128" fmla="*/ 226000 h 862118"/>
                <a:gd name="connsiteX129" fmla="*/ 472983 w 1108437"/>
                <a:gd name="connsiteY129" fmla="*/ 224029 h 862118"/>
                <a:gd name="connsiteX130" fmla="*/ 475816 w 1108437"/>
                <a:gd name="connsiteY130" fmla="*/ 224707 h 862118"/>
                <a:gd name="connsiteX131" fmla="*/ 461529 w 1108437"/>
                <a:gd name="connsiteY131" fmla="*/ 228586 h 862118"/>
                <a:gd name="connsiteX132" fmla="*/ 529267 w 1108437"/>
                <a:gd name="connsiteY132" fmla="*/ 52776 h 862118"/>
                <a:gd name="connsiteX133" fmla="*/ 527604 w 1108437"/>
                <a:gd name="connsiteY133" fmla="*/ 53884 h 862118"/>
                <a:gd name="connsiteX134" fmla="*/ 519907 w 1108437"/>
                <a:gd name="connsiteY134" fmla="*/ 54869 h 862118"/>
                <a:gd name="connsiteX135" fmla="*/ 517012 w 1108437"/>
                <a:gd name="connsiteY135" fmla="*/ 56471 h 862118"/>
                <a:gd name="connsiteX136" fmla="*/ 508207 w 1108437"/>
                <a:gd name="connsiteY136" fmla="*/ 58010 h 862118"/>
                <a:gd name="connsiteX137" fmla="*/ 502910 w 1108437"/>
                <a:gd name="connsiteY137" fmla="*/ 58934 h 862118"/>
                <a:gd name="connsiteX138" fmla="*/ 499955 w 1108437"/>
                <a:gd name="connsiteY138" fmla="*/ 59426 h 862118"/>
                <a:gd name="connsiteX139" fmla="*/ 478957 w 1108437"/>
                <a:gd name="connsiteY139" fmla="*/ 61951 h 862118"/>
                <a:gd name="connsiteX140" fmla="*/ 532716 w 1108437"/>
                <a:gd name="connsiteY140" fmla="*/ 51544 h 862118"/>
                <a:gd name="connsiteX141" fmla="*/ 529267 w 1108437"/>
                <a:gd name="connsiteY141" fmla="*/ 52776 h 862118"/>
                <a:gd name="connsiteX142" fmla="*/ 649224 w 1108437"/>
                <a:gd name="connsiteY142" fmla="*/ 77716 h 862118"/>
                <a:gd name="connsiteX143" fmla="*/ 645284 w 1108437"/>
                <a:gd name="connsiteY143" fmla="*/ 75807 h 862118"/>
                <a:gd name="connsiteX144" fmla="*/ 631613 w 1108437"/>
                <a:gd name="connsiteY144" fmla="*/ 79440 h 862118"/>
                <a:gd name="connsiteX145" fmla="*/ 628534 w 1108437"/>
                <a:gd name="connsiteY145" fmla="*/ 78639 h 862118"/>
                <a:gd name="connsiteX146" fmla="*/ 668623 w 1108437"/>
                <a:gd name="connsiteY146" fmla="*/ 70880 h 862118"/>
                <a:gd name="connsiteX147" fmla="*/ 672563 w 1108437"/>
                <a:gd name="connsiteY147" fmla="*/ 72912 h 862118"/>
                <a:gd name="connsiteX148" fmla="*/ 673856 w 1108437"/>
                <a:gd name="connsiteY148" fmla="*/ 73036 h 862118"/>
                <a:gd name="connsiteX149" fmla="*/ 649224 w 1108437"/>
                <a:gd name="connsiteY149" fmla="*/ 77716 h 862118"/>
                <a:gd name="connsiteX150" fmla="*/ 649224 w 1108437"/>
                <a:gd name="connsiteY150" fmla="*/ 764455 h 862118"/>
                <a:gd name="connsiteX151" fmla="*/ 635677 w 1108437"/>
                <a:gd name="connsiteY151" fmla="*/ 794382 h 862118"/>
                <a:gd name="connsiteX152" fmla="*/ 657723 w 1108437"/>
                <a:gd name="connsiteY152" fmla="*/ 720055 h 862118"/>
                <a:gd name="connsiteX153" fmla="*/ 649224 w 1108437"/>
                <a:gd name="connsiteY153" fmla="*/ 764455 h 862118"/>
                <a:gd name="connsiteX154" fmla="*/ 690484 w 1108437"/>
                <a:gd name="connsiteY154" fmla="*/ 845925 h 862118"/>
                <a:gd name="connsiteX155" fmla="*/ 680014 w 1108437"/>
                <a:gd name="connsiteY155" fmla="*/ 838227 h 862118"/>
                <a:gd name="connsiteX156" fmla="*/ 684203 w 1108437"/>
                <a:gd name="connsiteY156" fmla="*/ 836441 h 862118"/>
                <a:gd name="connsiteX157" fmla="*/ 691592 w 1108437"/>
                <a:gd name="connsiteY157" fmla="*/ 829360 h 862118"/>
                <a:gd name="connsiteX158" fmla="*/ 690114 w 1108437"/>
                <a:gd name="connsiteY158" fmla="*/ 833916 h 862118"/>
                <a:gd name="connsiteX159" fmla="*/ 692885 w 1108437"/>
                <a:gd name="connsiteY159" fmla="*/ 837919 h 862118"/>
                <a:gd name="connsiteX160" fmla="*/ 690484 w 1108437"/>
                <a:gd name="connsiteY160" fmla="*/ 845925 h 862118"/>
                <a:gd name="connsiteX161" fmla="*/ 692392 w 1108437"/>
                <a:gd name="connsiteY161" fmla="*/ 817351 h 862118"/>
                <a:gd name="connsiteX162" fmla="*/ 687958 w 1108437"/>
                <a:gd name="connsiteY162" fmla="*/ 819753 h 862118"/>
                <a:gd name="connsiteX163" fmla="*/ 689313 w 1108437"/>
                <a:gd name="connsiteY163" fmla="*/ 810393 h 862118"/>
                <a:gd name="connsiteX164" fmla="*/ 695348 w 1108437"/>
                <a:gd name="connsiteY164" fmla="*/ 801895 h 862118"/>
                <a:gd name="connsiteX165" fmla="*/ 692947 w 1108437"/>
                <a:gd name="connsiteY165" fmla="*/ 810208 h 862118"/>
                <a:gd name="connsiteX166" fmla="*/ 695656 w 1108437"/>
                <a:gd name="connsiteY166" fmla="*/ 814211 h 862118"/>
                <a:gd name="connsiteX167" fmla="*/ 692392 w 1108437"/>
                <a:gd name="connsiteY167" fmla="*/ 817351 h 862118"/>
                <a:gd name="connsiteX168" fmla="*/ 752064 w 1108437"/>
                <a:gd name="connsiteY168" fmla="*/ 808484 h 862118"/>
                <a:gd name="connsiteX169" fmla="*/ 750831 w 1108437"/>
                <a:gd name="connsiteY169" fmla="*/ 807807 h 862118"/>
                <a:gd name="connsiteX170" fmla="*/ 765919 w 1108437"/>
                <a:gd name="connsiteY170" fmla="*/ 790318 h 862118"/>
                <a:gd name="connsiteX171" fmla="*/ 768505 w 1108437"/>
                <a:gd name="connsiteY171" fmla="*/ 788840 h 862118"/>
                <a:gd name="connsiteX172" fmla="*/ 776941 w 1108437"/>
                <a:gd name="connsiteY172" fmla="*/ 779788 h 862118"/>
                <a:gd name="connsiteX173" fmla="*/ 752064 w 1108437"/>
                <a:gd name="connsiteY173" fmla="*/ 808484 h 862118"/>
                <a:gd name="connsiteX174" fmla="*/ 801819 w 1108437"/>
                <a:gd name="connsiteY174" fmla="*/ 410678 h 862118"/>
                <a:gd name="connsiteX175" fmla="*/ 798064 w 1108437"/>
                <a:gd name="connsiteY175" fmla="*/ 413264 h 862118"/>
                <a:gd name="connsiteX176" fmla="*/ 799480 w 1108437"/>
                <a:gd name="connsiteY176" fmla="*/ 405012 h 862118"/>
                <a:gd name="connsiteX177" fmla="*/ 805330 w 1108437"/>
                <a:gd name="connsiteY177" fmla="*/ 394421 h 862118"/>
                <a:gd name="connsiteX178" fmla="*/ 801819 w 1108437"/>
                <a:gd name="connsiteY178" fmla="*/ 410678 h 862118"/>
                <a:gd name="connsiteX179" fmla="*/ 828977 w 1108437"/>
                <a:gd name="connsiteY179" fmla="*/ 474475 h 862118"/>
                <a:gd name="connsiteX180" fmla="*/ 823064 w 1108437"/>
                <a:gd name="connsiteY180" fmla="*/ 473120 h 862118"/>
                <a:gd name="connsiteX181" fmla="*/ 825836 w 1108437"/>
                <a:gd name="connsiteY181" fmla="*/ 468255 h 862118"/>
                <a:gd name="connsiteX182" fmla="*/ 826328 w 1108437"/>
                <a:gd name="connsiteY182" fmla="*/ 467455 h 862118"/>
                <a:gd name="connsiteX183" fmla="*/ 831440 w 1108437"/>
                <a:gd name="connsiteY183" fmla="*/ 458402 h 862118"/>
                <a:gd name="connsiteX184" fmla="*/ 832486 w 1108437"/>
                <a:gd name="connsiteY184" fmla="*/ 468440 h 862118"/>
                <a:gd name="connsiteX185" fmla="*/ 828977 w 1108437"/>
                <a:gd name="connsiteY185" fmla="*/ 474475 h 862118"/>
                <a:gd name="connsiteX186" fmla="*/ 870727 w 1108437"/>
                <a:gd name="connsiteY186" fmla="*/ 645113 h 862118"/>
                <a:gd name="connsiteX187" fmla="*/ 870112 w 1108437"/>
                <a:gd name="connsiteY187" fmla="*/ 645667 h 862118"/>
                <a:gd name="connsiteX188" fmla="*/ 842155 w 1108437"/>
                <a:gd name="connsiteY188" fmla="*/ 678735 h 862118"/>
                <a:gd name="connsiteX189" fmla="*/ 843756 w 1108437"/>
                <a:gd name="connsiteY189" fmla="*/ 675533 h 862118"/>
                <a:gd name="connsiteX190" fmla="*/ 871528 w 1108437"/>
                <a:gd name="connsiteY190" fmla="*/ 636060 h 862118"/>
                <a:gd name="connsiteX191" fmla="*/ 886060 w 1108437"/>
                <a:gd name="connsiteY191" fmla="*/ 617832 h 862118"/>
                <a:gd name="connsiteX192" fmla="*/ 888771 w 1108437"/>
                <a:gd name="connsiteY192" fmla="*/ 614199 h 862118"/>
                <a:gd name="connsiteX193" fmla="*/ 870727 w 1108437"/>
                <a:gd name="connsiteY193" fmla="*/ 645113 h 862118"/>
                <a:gd name="connsiteX194" fmla="*/ 902750 w 1108437"/>
                <a:gd name="connsiteY194" fmla="*/ 118851 h 862118"/>
                <a:gd name="connsiteX195" fmla="*/ 902503 w 1108437"/>
                <a:gd name="connsiteY195" fmla="*/ 114664 h 862118"/>
                <a:gd name="connsiteX196" fmla="*/ 906628 w 1108437"/>
                <a:gd name="connsiteY196" fmla="*/ 110291 h 862118"/>
                <a:gd name="connsiteX197" fmla="*/ 918206 w 1108437"/>
                <a:gd name="connsiteY197" fmla="*/ 127164 h 862118"/>
                <a:gd name="connsiteX198" fmla="*/ 908784 w 1108437"/>
                <a:gd name="connsiteY198" fmla="*/ 127164 h 862118"/>
                <a:gd name="connsiteX199" fmla="*/ 902750 w 1108437"/>
                <a:gd name="connsiteY199" fmla="*/ 118851 h 862118"/>
                <a:gd name="connsiteX200" fmla="*/ 903303 w 1108437"/>
                <a:gd name="connsiteY200" fmla="*/ 374592 h 862118"/>
                <a:gd name="connsiteX201" fmla="*/ 904412 w 1108437"/>
                <a:gd name="connsiteY201" fmla="*/ 361660 h 862118"/>
                <a:gd name="connsiteX202" fmla="*/ 907860 w 1108437"/>
                <a:gd name="connsiteY202" fmla="*/ 355010 h 862118"/>
                <a:gd name="connsiteX203" fmla="*/ 908969 w 1108437"/>
                <a:gd name="connsiteY203" fmla="*/ 357781 h 862118"/>
                <a:gd name="connsiteX204" fmla="*/ 911678 w 1108437"/>
                <a:gd name="connsiteY204" fmla="*/ 359874 h 862118"/>
                <a:gd name="connsiteX205" fmla="*/ 903303 w 1108437"/>
                <a:gd name="connsiteY205" fmla="*/ 374592 h 862118"/>
                <a:gd name="connsiteX206" fmla="*/ 923008 w 1108437"/>
                <a:gd name="connsiteY206" fmla="*/ 510253 h 862118"/>
                <a:gd name="connsiteX207" fmla="*/ 913403 w 1108437"/>
                <a:gd name="connsiteY207" fmla="*/ 522076 h 862118"/>
                <a:gd name="connsiteX208" fmla="*/ 921100 w 1108437"/>
                <a:gd name="connsiteY208" fmla="*/ 504834 h 862118"/>
                <a:gd name="connsiteX209" fmla="*/ 923255 w 1108437"/>
                <a:gd name="connsiteY209" fmla="*/ 502124 h 862118"/>
                <a:gd name="connsiteX210" fmla="*/ 937727 w 1108437"/>
                <a:gd name="connsiteY210" fmla="*/ 488022 h 862118"/>
                <a:gd name="connsiteX211" fmla="*/ 923008 w 1108437"/>
                <a:gd name="connsiteY211" fmla="*/ 510253 h 862118"/>
                <a:gd name="connsiteX212" fmla="*/ 932677 w 1108437"/>
                <a:gd name="connsiteY212" fmla="*/ 68355 h 862118"/>
                <a:gd name="connsiteX213" fmla="*/ 906320 w 1108437"/>
                <a:gd name="connsiteY213" fmla="*/ 54623 h 862118"/>
                <a:gd name="connsiteX214" fmla="*/ 917035 w 1108437"/>
                <a:gd name="connsiteY214" fmla="*/ 58811 h 862118"/>
                <a:gd name="connsiteX215" fmla="*/ 943576 w 1108437"/>
                <a:gd name="connsiteY215" fmla="*/ 71003 h 862118"/>
                <a:gd name="connsiteX216" fmla="*/ 932677 w 1108437"/>
                <a:gd name="connsiteY216" fmla="*/ 68355 h 862118"/>
                <a:gd name="connsiteX217" fmla="*/ 1040935 w 1108437"/>
                <a:gd name="connsiteY217" fmla="*/ 192870 h 862118"/>
                <a:gd name="connsiteX218" fmla="*/ 1037239 w 1108437"/>
                <a:gd name="connsiteY218" fmla="*/ 192193 h 862118"/>
                <a:gd name="connsiteX219" fmla="*/ 1039518 w 1108437"/>
                <a:gd name="connsiteY219" fmla="*/ 181478 h 862118"/>
                <a:gd name="connsiteX220" fmla="*/ 1044445 w 1108437"/>
                <a:gd name="connsiteY220" fmla="*/ 183017 h 862118"/>
                <a:gd name="connsiteX221" fmla="*/ 1040935 w 1108437"/>
                <a:gd name="connsiteY221" fmla="*/ 192870 h 862118"/>
                <a:gd name="connsiteX222" fmla="*/ 1060332 w 1108437"/>
                <a:gd name="connsiteY222" fmla="*/ 172549 h 862118"/>
                <a:gd name="connsiteX223" fmla="*/ 1058362 w 1108437"/>
                <a:gd name="connsiteY223" fmla="*/ 171933 h 862118"/>
                <a:gd name="connsiteX224" fmla="*/ 1051403 w 1108437"/>
                <a:gd name="connsiteY224" fmla="*/ 167437 h 862118"/>
                <a:gd name="connsiteX225" fmla="*/ 1052388 w 1108437"/>
                <a:gd name="connsiteY225" fmla="*/ 164420 h 862118"/>
                <a:gd name="connsiteX226" fmla="*/ 1055405 w 1108437"/>
                <a:gd name="connsiteY226" fmla="*/ 163065 h 862118"/>
                <a:gd name="connsiteX227" fmla="*/ 1062364 w 1108437"/>
                <a:gd name="connsiteY227" fmla="*/ 171994 h 862118"/>
                <a:gd name="connsiteX228" fmla="*/ 1060332 w 1108437"/>
                <a:gd name="connsiteY228" fmla="*/ 172549 h 86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108437" h="862118">
                  <a:moveTo>
                    <a:pt x="1108426" y="169285"/>
                  </a:moveTo>
                  <a:cubicBezTo>
                    <a:pt x="1108919" y="167006"/>
                    <a:pt x="1106332" y="167499"/>
                    <a:pt x="1104547" y="168669"/>
                  </a:cubicBezTo>
                  <a:cubicBezTo>
                    <a:pt x="1103869" y="168669"/>
                    <a:pt x="1103129" y="168792"/>
                    <a:pt x="1102391" y="168915"/>
                  </a:cubicBezTo>
                  <a:cubicBezTo>
                    <a:pt x="1104116" y="167376"/>
                    <a:pt x="1104977" y="165282"/>
                    <a:pt x="1103253" y="163743"/>
                  </a:cubicBezTo>
                  <a:cubicBezTo>
                    <a:pt x="1001277" y="70449"/>
                    <a:pt x="853301" y="8684"/>
                    <a:pt x="714993" y="4620"/>
                  </a:cubicBezTo>
                  <a:cubicBezTo>
                    <a:pt x="713515" y="4559"/>
                    <a:pt x="711729" y="6037"/>
                    <a:pt x="711236" y="7391"/>
                  </a:cubicBezTo>
                  <a:cubicBezTo>
                    <a:pt x="710866" y="7391"/>
                    <a:pt x="710497" y="7391"/>
                    <a:pt x="710004" y="7453"/>
                  </a:cubicBezTo>
                  <a:cubicBezTo>
                    <a:pt x="594049" y="33501"/>
                    <a:pt x="477417" y="56532"/>
                    <a:pt x="360292" y="76792"/>
                  </a:cubicBezTo>
                  <a:cubicBezTo>
                    <a:pt x="243845" y="96929"/>
                    <a:pt x="125980" y="108198"/>
                    <a:pt x="9718" y="128334"/>
                  </a:cubicBezTo>
                  <a:cubicBezTo>
                    <a:pt x="9595" y="125071"/>
                    <a:pt x="5038" y="127287"/>
                    <a:pt x="4915" y="129258"/>
                  </a:cubicBezTo>
                  <a:cubicBezTo>
                    <a:pt x="2512" y="181662"/>
                    <a:pt x="14952" y="231542"/>
                    <a:pt x="33919" y="279944"/>
                  </a:cubicBezTo>
                  <a:cubicBezTo>
                    <a:pt x="34350" y="281052"/>
                    <a:pt x="35705" y="281237"/>
                    <a:pt x="37059" y="280806"/>
                  </a:cubicBezTo>
                  <a:cubicBezTo>
                    <a:pt x="37306" y="280868"/>
                    <a:pt x="37614" y="280991"/>
                    <a:pt x="38044" y="280991"/>
                  </a:cubicBezTo>
                  <a:cubicBezTo>
                    <a:pt x="149443" y="279205"/>
                    <a:pt x="260841" y="275510"/>
                    <a:pt x="372238" y="274278"/>
                  </a:cubicBezTo>
                  <a:cubicBezTo>
                    <a:pt x="455248" y="273355"/>
                    <a:pt x="538381" y="274587"/>
                    <a:pt x="621390" y="274278"/>
                  </a:cubicBezTo>
                  <a:cubicBezTo>
                    <a:pt x="646453" y="278220"/>
                    <a:pt x="671394" y="282715"/>
                    <a:pt x="696457" y="286656"/>
                  </a:cubicBezTo>
                  <a:cubicBezTo>
                    <a:pt x="698427" y="286964"/>
                    <a:pt x="700459" y="287210"/>
                    <a:pt x="702492" y="287518"/>
                  </a:cubicBezTo>
                  <a:cubicBezTo>
                    <a:pt x="709388" y="288935"/>
                    <a:pt x="716347" y="290412"/>
                    <a:pt x="723243" y="291829"/>
                  </a:cubicBezTo>
                  <a:cubicBezTo>
                    <a:pt x="726507" y="293122"/>
                    <a:pt x="729278" y="294969"/>
                    <a:pt x="731557" y="297371"/>
                  </a:cubicBezTo>
                  <a:cubicBezTo>
                    <a:pt x="733097" y="296940"/>
                    <a:pt x="734513" y="296878"/>
                    <a:pt x="735068" y="297925"/>
                  </a:cubicBezTo>
                  <a:cubicBezTo>
                    <a:pt x="736237" y="300327"/>
                    <a:pt x="737469" y="302728"/>
                    <a:pt x="738638" y="305130"/>
                  </a:cubicBezTo>
                  <a:cubicBezTo>
                    <a:pt x="740918" y="304268"/>
                    <a:pt x="742887" y="304268"/>
                    <a:pt x="742887" y="306054"/>
                  </a:cubicBezTo>
                  <a:cubicBezTo>
                    <a:pt x="742887" y="307532"/>
                    <a:pt x="742765" y="309010"/>
                    <a:pt x="742704" y="310426"/>
                  </a:cubicBezTo>
                  <a:cubicBezTo>
                    <a:pt x="751016" y="327545"/>
                    <a:pt x="749230" y="347312"/>
                    <a:pt x="745536" y="366032"/>
                  </a:cubicBezTo>
                  <a:cubicBezTo>
                    <a:pt x="745166" y="371821"/>
                    <a:pt x="744611" y="377610"/>
                    <a:pt x="743997" y="383337"/>
                  </a:cubicBezTo>
                  <a:cubicBezTo>
                    <a:pt x="745536" y="383090"/>
                    <a:pt x="746521" y="383644"/>
                    <a:pt x="746089" y="385615"/>
                  </a:cubicBezTo>
                  <a:cubicBezTo>
                    <a:pt x="744181" y="394175"/>
                    <a:pt x="742211" y="402734"/>
                    <a:pt x="740240" y="411294"/>
                  </a:cubicBezTo>
                  <a:cubicBezTo>
                    <a:pt x="738269" y="423364"/>
                    <a:pt x="735991" y="435433"/>
                    <a:pt x="733282" y="447379"/>
                  </a:cubicBezTo>
                  <a:cubicBezTo>
                    <a:pt x="733773" y="451013"/>
                    <a:pt x="734328" y="454646"/>
                    <a:pt x="734883" y="458279"/>
                  </a:cubicBezTo>
                  <a:cubicBezTo>
                    <a:pt x="732974" y="464992"/>
                    <a:pt x="730941" y="471704"/>
                    <a:pt x="729155" y="478416"/>
                  </a:cubicBezTo>
                  <a:cubicBezTo>
                    <a:pt x="729648" y="471704"/>
                    <a:pt x="730203" y="464992"/>
                    <a:pt x="730756" y="458218"/>
                  </a:cubicBezTo>
                  <a:cubicBezTo>
                    <a:pt x="725523" y="479955"/>
                    <a:pt x="719365" y="501570"/>
                    <a:pt x="712775" y="523061"/>
                  </a:cubicBezTo>
                  <a:cubicBezTo>
                    <a:pt x="700028" y="564936"/>
                    <a:pt x="688513" y="607857"/>
                    <a:pt x="673241" y="649115"/>
                  </a:cubicBezTo>
                  <a:cubicBezTo>
                    <a:pt x="674658" y="649731"/>
                    <a:pt x="673550" y="651763"/>
                    <a:pt x="671455" y="653795"/>
                  </a:cubicBezTo>
                  <a:cubicBezTo>
                    <a:pt x="667760" y="663525"/>
                    <a:pt x="663943" y="673193"/>
                    <a:pt x="659754" y="682676"/>
                  </a:cubicBezTo>
                  <a:cubicBezTo>
                    <a:pt x="648918" y="725905"/>
                    <a:pt x="636847" y="768826"/>
                    <a:pt x="623361" y="811440"/>
                  </a:cubicBezTo>
                  <a:cubicBezTo>
                    <a:pt x="626563" y="814765"/>
                    <a:pt x="627980" y="818891"/>
                    <a:pt x="630565" y="823140"/>
                  </a:cubicBezTo>
                  <a:cubicBezTo>
                    <a:pt x="631983" y="824310"/>
                    <a:pt x="633461" y="825480"/>
                    <a:pt x="634816" y="826650"/>
                  </a:cubicBezTo>
                  <a:cubicBezTo>
                    <a:pt x="635739" y="826404"/>
                    <a:pt x="636662" y="826034"/>
                    <a:pt x="637463" y="825603"/>
                  </a:cubicBezTo>
                  <a:cubicBezTo>
                    <a:pt x="638694" y="826896"/>
                    <a:pt x="639987" y="828190"/>
                    <a:pt x="641220" y="829483"/>
                  </a:cubicBezTo>
                  <a:cubicBezTo>
                    <a:pt x="641835" y="830099"/>
                    <a:pt x="642575" y="830283"/>
                    <a:pt x="643374" y="830222"/>
                  </a:cubicBezTo>
                  <a:lnTo>
                    <a:pt x="648424" y="834594"/>
                  </a:lnTo>
                  <a:cubicBezTo>
                    <a:pt x="643744" y="832315"/>
                    <a:pt x="639064" y="830099"/>
                    <a:pt x="634322" y="828005"/>
                  </a:cubicBezTo>
                  <a:cubicBezTo>
                    <a:pt x="640850" y="835702"/>
                    <a:pt x="649841" y="841306"/>
                    <a:pt x="658523" y="846294"/>
                  </a:cubicBezTo>
                  <a:cubicBezTo>
                    <a:pt x="676197" y="856516"/>
                    <a:pt x="693193" y="859965"/>
                    <a:pt x="711729" y="860642"/>
                  </a:cubicBezTo>
                  <a:cubicBezTo>
                    <a:pt x="782176" y="790195"/>
                    <a:pt x="844925" y="711557"/>
                    <a:pt x="899916" y="628178"/>
                  </a:cubicBezTo>
                  <a:cubicBezTo>
                    <a:pt x="901887" y="627378"/>
                    <a:pt x="903796" y="625838"/>
                    <a:pt x="904289" y="624360"/>
                  </a:cubicBezTo>
                  <a:cubicBezTo>
                    <a:pt x="905089" y="622020"/>
                    <a:pt x="905952" y="619742"/>
                    <a:pt x="906813" y="617402"/>
                  </a:cubicBezTo>
                  <a:cubicBezTo>
                    <a:pt x="922455" y="593324"/>
                    <a:pt x="937542" y="568877"/>
                    <a:pt x="951890" y="544122"/>
                  </a:cubicBezTo>
                  <a:cubicBezTo>
                    <a:pt x="1012177" y="439929"/>
                    <a:pt x="1068830" y="323789"/>
                    <a:pt x="1099620" y="205617"/>
                  </a:cubicBezTo>
                  <a:cubicBezTo>
                    <a:pt x="1102761" y="196380"/>
                    <a:pt x="1104977" y="187020"/>
                    <a:pt x="1107380" y="177721"/>
                  </a:cubicBezTo>
                  <a:cubicBezTo>
                    <a:pt x="1107133" y="177352"/>
                    <a:pt x="1106886" y="176982"/>
                    <a:pt x="1106640" y="176613"/>
                  </a:cubicBezTo>
                  <a:cubicBezTo>
                    <a:pt x="1107318" y="174150"/>
                    <a:pt x="1107933" y="171748"/>
                    <a:pt x="1108426" y="169285"/>
                  </a:cubicBezTo>
                  <a:close/>
                  <a:moveTo>
                    <a:pt x="174444" y="152227"/>
                  </a:moveTo>
                  <a:cubicBezTo>
                    <a:pt x="179124" y="150934"/>
                    <a:pt x="183866" y="149826"/>
                    <a:pt x="188546" y="148594"/>
                  </a:cubicBezTo>
                  <a:cubicBezTo>
                    <a:pt x="191687" y="148224"/>
                    <a:pt x="194826" y="147855"/>
                    <a:pt x="197905" y="147486"/>
                  </a:cubicBezTo>
                  <a:cubicBezTo>
                    <a:pt x="194826" y="148717"/>
                    <a:pt x="191747" y="149949"/>
                    <a:pt x="188730" y="151242"/>
                  </a:cubicBezTo>
                  <a:cubicBezTo>
                    <a:pt x="186452" y="151796"/>
                    <a:pt x="184173" y="152350"/>
                    <a:pt x="181895" y="152905"/>
                  </a:cubicBezTo>
                  <a:cubicBezTo>
                    <a:pt x="179371" y="153028"/>
                    <a:pt x="176907" y="153089"/>
                    <a:pt x="174383" y="153212"/>
                  </a:cubicBezTo>
                  <a:cubicBezTo>
                    <a:pt x="174383" y="152905"/>
                    <a:pt x="174444" y="152535"/>
                    <a:pt x="174444" y="152227"/>
                  </a:cubicBezTo>
                  <a:close/>
                  <a:moveTo>
                    <a:pt x="160957" y="236407"/>
                  </a:moveTo>
                  <a:cubicBezTo>
                    <a:pt x="173766" y="233574"/>
                    <a:pt x="186637" y="230741"/>
                    <a:pt x="199445" y="227847"/>
                  </a:cubicBezTo>
                  <a:cubicBezTo>
                    <a:pt x="202094" y="227478"/>
                    <a:pt x="204803" y="227170"/>
                    <a:pt x="207450" y="226862"/>
                  </a:cubicBezTo>
                  <a:cubicBezTo>
                    <a:pt x="202402" y="229510"/>
                    <a:pt x="197290" y="232035"/>
                    <a:pt x="192179" y="234498"/>
                  </a:cubicBezTo>
                  <a:cubicBezTo>
                    <a:pt x="181340" y="235360"/>
                    <a:pt x="170502" y="236222"/>
                    <a:pt x="159664" y="237146"/>
                  </a:cubicBezTo>
                  <a:cubicBezTo>
                    <a:pt x="160096" y="236899"/>
                    <a:pt x="160527" y="236653"/>
                    <a:pt x="160957" y="236407"/>
                  </a:cubicBezTo>
                  <a:close/>
                  <a:moveTo>
                    <a:pt x="129367" y="165344"/>
                  </a:moveTo>
                  <a:cubicBezTo>
                    <a:pt x="134847" y="163681"/>
                    <a:pt x="140390" y="162142"/>
                    <a:pt x="145932" y="160540"/>
                  </a:cubicBezTo>
                  <a:cubicBezTo>
                    <a:pt x="147410" y="161834"/>
                    <a:pt x="148581" y="164358"/>
                    <a:pt x="149381" y="167992"/>
                  </a:cubicBezTo>
                  <a:cubicBezTo>
                    <a:pt x="147718" y="168731"/>
                    <a:pt x="145994" y="169408"/>
                    <a:pt x="144331" y="170209"/>
                  </a:cubicBezTo>
                  <a:cubicBezTo>
                    <a:pt x="138913" y="170147"/>
                    <a:pt x="133616" y="169839"/>
                    <a:pt x="128259" y="169531"/>
                  </a:cubicBezTo>
                  <a:cubicBezTo>
                    <a:pt x="128689" y="168115"/>
                    <a:pt x="129059" y="166698"/>
                    <a:pt x="129367" y="165344"/>
                  </a:cubicBezTo>
                  <a:close/>
                  <a:moveTo>
                    <a:pt x="91865" y="160048"/>
                  </a:moveTo>
                  <a:lnTo>
                    <a:pt x="106768" y="156907"/>
                  </a:lnTo>
                  <a:cubicBezTo>
                    <a:pt x="105290" y="158385"/>
                    <a:pt x="103812" y="159740"/>
                    <a:pt x="102335" y="160972"/>
                  </a:cubicBezTo>
                  <a:cubicBezTo>
                    <a:pt x="100672" y="161526"/>
                    <a:pt x="99194" y="162388"/>
                    <a:pt x="98577" y="163065"/>
                  </a:cubicBezTo>
                  <a:cubicBezTo>
                    <a:pt x="98023" y="163743"/>
                    <a:pt x="97531" y="164482"/>
                    <a:pt x="96976" y="165159"/>
                  </a:cubicBezTo>
                  <a:cubicBezTo>
                    <a:pt x="96730" y="165344"/>
                    <a:pt x="96483" y="165528"/>
                    <a:pt x="96238" y="165713"/>
                  </a:cubicBezTo>
                  <a:cubicBezTo>
                    <a:pt x="94390" y="165344"/>
                    <a:pt x="92666" y="164789"/>
                    <a:pt x="90818" y="164358"/>
                  </a:cubicBezTo>
                  <a:cubicBezTo>
                    <a:pt x="91250" y="163004"/>
                    <a:pt x="91496" y="161526"/>
                    <a:pt x="91865" y="160048"/>
                  </a:cubicBezTo>
                  <a:close/>
                  <a:moveTo>
                    <a:pt x="38291" y="237146"/>
                  </a:moveTo>
                  <a:cubicBezTo>
                    <a:pt x="36258" y="231173"/>
                    <a:pt x="34227" y="225261"/>
                    <a:pt x="32194" y="219349"/>
                  </a:cubicBezTo>
                  <a:cubicBezTo>
                    <a:pt x="32934" y="222367"/>
                    <a:pt x="37059" y="220950"/>
                    <a:pt x="39399" y="218918"/>
                  </a:cubicBezTo>
                  <a:cubicBezTo>
                    <a:pt x="39215" y="224276"/>
                    <a:pt x="38969" y="229633"/>
                    <a:pt x="38784" y="234929"/>
                  </a:cubicBezTo>
                  <a:cubicBezTo>
                    <a:pt x="38722" y="235791"/>
                    <a:pt x="39153" y="236222"/>
                    <a:pt x="39522" y="236530"/>
                  </a:cubicBezTo>
                  <a:cubicBezTo>
                    <a:pt x="39092" y="236715"/>
                    <a:pt x="38660" y="236838"/>
                    <a:pt x="38291" y="237146"/>
                  </a:cubicBezTo>
                  <a:close/>
                  <a:moveTo>
                    <a:pt x="53009" y="275264"/>
                  </a:moveTo>
                  <a:cubicBezTo>
                    <a:pt x="55287" y="274525"/>
                    <a:pt x="57566" y="273971"/>
                    <a:pt x="59843" y="273293"/>
                  </a:cubicBezTo>
                  <a:cubicBezTo>
                    <a:pt x="60275" y="273416"/>
                    <a:pt x="60830" y="273478"/>
                    <a:pt x="61568" y="273478"/>
                  </a:cubicBezTo>
                  <a:cubicBezTo>
                    <a:pt x="71851" y="272924"/>
                    <a:pt x="82074" y="272493"/>
                    <a:pt x="92358" y="272000"/>
                  </a:cubicBezTo>
                  <a:cubicBezTo>
                    <a:pt x="97961" y="272431"/>
                    <a:pt x="103566" y="272801"/>
                    <a:pt x="109169" y="273170"/>
                  </a:cubicBezTo>
                  <a:cubicBezTo>
                    <a:pt x="90387" y="273724"/>
                    <a:pt x="71666" y="274463"/>
                    <a:pt x="53009" y="275264"/>
                  </a:cubicBezTo>
                  <a:close/>
                  <a:moveTo>
                    <a:pt x="104735" y="257283"/>
                  </a:moveTo>
                  <a:cubicBezTo>
                    <a:pt x="118283" y="256051"/>
                    <a:pt x="132015" y="255004"/>
                    <a:pt x="145747" y="253896"/>
                  </a:cubicBezTo>
                  <a:cubicBezTo>
                    <a:pt x="141498" y="255373"/>
                    <a:pt x="137188" y="256913"/>
                    <a:pt x="132878" y="258268"/>
                  </a:cubicBezTo>
                  <a:cubicBezTo>
                    <a:pt x="123394" y="257344"/>
                    <a:pt x="113972" y="256913"/>
                    <a:pt x="104735" y="257283"/>
                  </a:cubicBezTo>
                  <a:close/>
                  <a:moveTo>
                    <a:pt x="138789" y="258822"/>
                  </a:moveTo>
                  <a:cubicBezTo>
                    <a:pt x="144454" y="257036"/>
                    <a:pt x="149997" y="255066"/>
                    <a:pt x="155539" y="253095"/>
                  </a:cubicBezTo>
                  <a:cubicBezTo>
                    <a:pt x="167177" y="252048"/>
                    <a:pt x="178816" y="250940"/>
                    <a:pt x="190454" y="249708"/>
                  </a:cubicBezTo>
                  <a:cubicBezTo>
                    <a:pt x="191440" y="250878"/>
                    <a:pt x="193965" y="251125"/>
                    <a:pt x="195874" y="250201"/>
                  </a:cubicBezTo>
                  <a:cubicBezTo>
                    <a:pt x="196182" y="251001"/>
                    <a:pt x="196920" y="251617"/>
                    <a:pt x="198768" y="251556"/>
                  </a:cubicBezTo>
                  <a:lnTo>
                    <a:pt x="210468" y="251125"/>
                  </a:lnTo>
                  <a:cubicBezTo>
                    <a:pt x="210591" y="251494"/>
                    <a:pt x="210776" y="251802"/>
                    <a:pt x="211084" y="252048"/>
                  </a:cubicBezTo>
                  <a:cubicBezTo>
                    <a:pt x="188238" y="253896"/>
                    <a:pt x="165392" y="256236"/>
                    <a:pt x="142606" y="259253"/>
                  </a:cubicBezTo>
                  <a:cubicBezTo>
                    <a:pt x="141314" y="259007"/>
                    <a:pt x="140082" y="259007"/>
                    <a:pt x="138789" y="258822"/>
                  </a:cubicBezTo>
                  <a:close/>
                  <a:moveTo>
                    <a:pt x="153999" y="269044"/>
                  </a:moveTo>
                  <a:cubicBezTo>
                    <a:pt x="185282" y="267689"/>
                    <a:pt x="216502" y="266581"/>
                    <a:pt x="247785" y="265596"/>
                  </a:cubicBezTo>
                  <a:cubicBezTo>
                    <a:pt x="216687" y="267689"/>
                    <a:pt x="185406" y="268859"/>
                    <a:pt x="153999" y="269044"/>
                  </a:cubicBezTo>
                  <a:close/>
                  <a:moveTo>
                    <a:pt x="264782" y="99884"/>
                  </a:moveTo>
                  <a:lnTo>
                    <a:pt x="261148" y="100131"/>
                  </a:lnTo>
                  <a:cubicBezTo>
                    <a:pt x="260656" y="100192"/>
                    <a:pt x="260163" y="100377"/>
                    <a:pt x="259608" y="100685"/>
                  </a:cubicBezTo>
                  <a:cubicBezTo>
                    <a:pt x="251849" y="101855"/>
                    <a:pt x="244152" y="103087"/>
                    <a:pt x="236393" y="104257"/>
                  </a:cubicBezTo>
                  <a:cubicBezTo>
                    <a:pt x="234793" y="104318"/>
                    <a:pt x="233253" y="104318"/>
                    <a:pt x="231652" y="104380"/>
                  </a:cubicBezTo>
                  <a:cubicBezTo>
                    <a:pt x="255360" y="100562"/>
                    <a:pt x="278822" y="96559"/>
                    <a:pt x="302407" y="92618"/>
                  </a:cubicBezTo>
                  <a:cubicBezTo>
                    <a:pt x="302346" y="93172"/>
                    <a:pt x="302714" y="93603"/>
                    <a:pt x="303392" y="93850"/>
                  </a:cubicBezTo>
                  <a:cubicBezTo>
                    <a:pt x="290521" y="95943"/>
                    <a:pt x="277652" y="97914"/>
                    <a:pt x="264782" y="99884"/>
                  </a:cubicBezTo>
                  <a:close/>
                  <a:moveTo>
                    <a:pt x="359676" y="246752"/>
                  </a:moveTo>
                  <a:cubicBezTo>
                    <a:pt x="358321" y="246691"/>
                    <a:pt x="356720" y="247553"/>
                    <a:pt x="355489" y="248661"/>
                  </a:cubicBezTo>
                  <a:cubicBezTo>
                    <a:pt x="347545" y="248353"/>
                    <a:pt x="339600" y="248169"/>
                    <a:pt x="331658" y="247984"/>
                  </a:cubicBezTo>
                  <a:cubicBezTo>
                    <a:pt x="333321" y="247430"/>
                    <a:pt x="334982" y="246814"/>
                    <a:pt x="336645" y="246260"/>
                  </a:cubicBezTo>
                  <a:cubicBezTo>
                    <a:pt x="340340" y="246136"/>
                    <a:pt x="344097" y="245952"/>
                    <a:pt x="347791" y="245829"/>
                  </a:cubicBezTo>
                  <a:cubicBezTo>
                    <a:pt x="348099" y="247060"/>
                    <a:pt x="349331" y="247861"/>
                    <a:pt x="351855" y="247245"/>
                  </a:cubicBezTo>
                  <a:lnTo>
                    <a:pt x="359984" y="245336"/>
                  </a:lnTo>
                  <a:cubicBezTo>
                    <a:pt x="362078" y="245274"/>
                    <a:pt x="364111" y="245151"/>
                    <a:pt x="366203" y="245090"/>
                  </a:cubicBezTo>
                  <a:cubicBezTo>
                    <a:pt x="366203" y="246075"/>
                    <a:pt x="366943" y="246691"/>
                    <a:pt x="368174" y="246999"/>
                  </a:cubicBezTo>
                  <a:cubicBezTo>
                    <a:pt x="365280" y="246937"/>
                    <a:pt x="362448" y="246814"/>
                    <a:pt x="359676" y="246752"/>
                  </a:cubicBezTo>
                  <a:close/>
                  <a:moveTo>
                    <a:pt x="461529" y="228586"/>
                  </a:moveTo>
                  <a:cubicBezTo>
                    <a:pt x="456849" y="227909"/>
                    <a:pt x="452169" y="227232"/>
                    <a:pt x="447489" y="226554"/>
                  </a:cubicBezTo>
                  <a:cubicBezTo>
                    <a:pt x="448536" y="226308"/>
                    <a:pt x="449275" y="226123"/>
                    <a:pt x="450076" y="226000"/>
                  </a:cubicBezTo>
                  <a:cubicBezTo>
                    <a:pt x="457712" y="225323"/>
                    <a:pt x="465348" y="224707"/>
                    <a:pt x="472983" y="224029"/>
                  </a:cubicBezTo>
                  <a:cubicBezTo>
                    <a:pt x="473907" y="224276"/>
                    <a:pt x="474831" y="224460"/>
                    <a:pt x="475816" y="224707"/>
                  </a:cubicBezTo>
                  <a:cubicBezTo>
                    <a:pt x="471012" y="226000"/>
                    <a:pt x="466271" y="227293"/>
                    <a:pt x="461529" y="228586"/>
                  </a:cubicBezTo>
                  <a:close/>
                  <a:moveTo>
                    <a:pt x="529267" y="52776"/>
                  </a:moveTo>
                  <a:cubicBezTo>
                    <a:pt x="528837" y="52960"/>
                    <a:pt x="528220" y="53392"/>
                    <a:pt x="527604" y="53884"/>
                  </a:cubicBezTo>
                  <a:lnTo>
                    <a:pt x="519907" y="54869"/>
                  </a:lnTo>
                  <a:cubicBezTo>
                    <a:pt x="518922" y="54993"/>
                    <a:pt x="517937" y="55670"/>
                    <a:pt x="517012" y="56471"/>
                  </a:cubicBezTo>
                  <a:cubicBezTo>
                    <a:pt x="514057" y="56963"/>
                    <a:pt x="511101" y="57456"/>
                    <a:pt x="508207" y="58010"/>
                  </a:cubicBezTo>
                  <a:cubicBezTo>
                    <a:pt x="506359" y="58195"/>
                    <a:pt x="504573" y="58503"/>
                    <a:pt x="502910" y="58934"/>
                  </a:cubicBezTo>
                  <a:cubicBezTo>
                    <a:pt x="501926" y="59118"/>
                    <a:pt x="500941" y="59303"/>
                    <a:pt x="499955" y="59426"/>
                  </a:cubicBezTo>
                  <a:cubicBezTo>
                    <a:pt x="492935" y="60227"/>
                    <a:pt x="485914" y="61027"/>
                    <a:pt x="478957" y="61951"/>
                  </a:cubicBezTo>
                  <a:cubicBezTo>
                    <a:pt x="496876" y="58564"/>
                    <a:pt x="514796" y="55054"/>
                    <a:pt x="532716" y="51544"/>
                  </a:cubicBezTo>
                  <a:cubicBezTo>
                    <a:pt x="531546" y="51975"/>
                    <a:pt x="530376" y="52345"/>
                    <a:pt x="529267" y="52776"/>
                  </a:cubicBezTo>
                  <a:close/>
                  <a:moveTo>
                    <a:pt x="649224" y="77716"/>
                  </a:moveTo>
                  <a:cubicBezTo>
                    <a:pt x="649039" y="76238"/>
                    <a:pt x="647870" y="75191"/>
                    <a:pt x="645284" y="75807"/>
                  </a:cubicBezTo>
                  <a:cubicBezTo>
                    <a:pt x="640727" y="76977"/>
                    <a:pt x="636170" y="78270"/>
                    <a:pt x="631613" y="79440"/>
                  </a:cubicBezTo>
                  <a:cubicBezTo>
                    <a:pt x="630565" y="79193"/>
                    <a:pt x="629581" y="78886"/>
                    <a:pt x="628534" y="78639"/>
                  </a:cubicBezTo>
                  <a:cubicBezTo>
                    <a:pt x="641897" y="76176"/>
                    <a:pt x="655259" y="73651"/>
                    <a:pt x="668623" y="70880"/>
                  </a:cubicBezTo>
                  <a:cubicBezTo>
                    <a:pt x="669238" y="71865"/>
                    <a:pt x="670347" y="72666"/>
                    <a:pt x="672563" y="72912"/>
                  </a:cubicBezTo>
                  <a:cubicBezTo>
                    <a:pt x="672995" y="72974"/>
                    <a:pt x="673426" y="73036"/>
                    <a:pt x="673856" y="73036"/>
                  </a:cubicBezTo>
                  <a:cubicBezTo>
                    <a:pt x="665605" y="74575"/>
                    <a:pt x="657415" y="76176"/>
                    <a:pt x="649224" y="77716"/>
                  </a:cubicBezTo>
                  <a:close/>
                  <a:moveTo>
                    <a:pt x="649224" y="764455"/>
                  </a:moveTo>
                  <a:cubicBezTo>
                    <a:pt x="644237" y="774246"/>
                    <a:pt x="639802" y="784221"/>
                    <a:pt x="635677" y="794382"/>
                  </a:cubicBezTo>
                  <a:cubicBezTo>
                    <a:pt x="643559" y="769750"/>
                    <a:pt x="650887" y="744995"/>
                    <a:pt x="657723" y="720055"/>
                  </a:cubicBezTo>
                  <a:cubicBezTo>
                    <a:pt x="654891" y="734834"/>
                    <a:pt x="652057" y="749675"/>
                    <a:pt x="649224" y="764455"/>
                  </a:cubicBezTo>
                  <a:close/>
                  <a:moveTo>
                    <a:pt x="690484" y="845925"/>
                  </a:moveTo>
                  <a:cubicBezTo>
                    <a:pt x="686604" y="843954"/>
                    <a:pt x="683155" y="841244"/>
                    <a:pt x="680014" y="838227"/>
                  </a:cubicBezTo>
                  <a:cubicBezTo>
                    <a:pt x="681615" y="837919"/>
                    <a:pt x="683216" y="837303"/>
                    <a:pt x="684203" y="836441"/>
                  </a:cubicBezTo>
                  <a:cubicBezTo>
                    <a:pt x="686789" y="834163"/>
                    <a:pt x="689066" y="831700"/>
                    <a:pt x="691592" y="829360"/>
                  </a:cubicBezTo>
                  <a:cubicBezTo>
                    <a:pt x="691161" y="830899"/>
                    <a:pt x="690606" y="832377"/>
                    <a:pt x="690114" y="833916"/>
                  </a:cubicBezTo>
                  <a:cubicBezTo>
                    <a:pt x="689251" y="836749"/>
                    <a:pt x="690667" y="837858"/>
                    <a:pt x="692885" y="837919"/>
                  </a:cubicBezTo>
                  <a:cubicBezTo>
                    <a:pt x="692084" y="840567"/>
                    <a:pt x="691284" y="843277"/>
                    <a:pt x="690484" y="845925"/>
                  </a:cubicBezTo>
                  <a:close/>
                  <a:moveTo>
                    <a:pt x="692392" y="817351"/>
                  </a:moveTo>
                  <a:cubicBezTo>
                    <a:pt x="690976" y="818214"/>
                    <a:pt x="689498" y="819076"/>
                    <a:pt x="687958" y="819753"/>
                  </a:cubicBezTo>
                  <a:cubicBezTo>
                    <a:pt x="688328" y="816613"/>
                    <a:pt x="688883" y="813534"/>
                    <a:pt x="689313" y="810393"/>
                  </a:cubicBezTo>
                  <a:cubicBezTo>
                    <a:pt x="691345" y="807560"/>
                    <a:pt x="693378" y="804728"/>
                    <a:pt x="695348" y="801895"/>
                  </a:cubicBezTo>
                  <a:cubicBezTo>
                    <a:pt x="694609" y="804666"/>
                    <a:pt x="693685" y="807376"/>
                    <a:pt x="692947" y="810208"/>
                  </a:cubicBezTo>
                  <a:cubicBezTo>
                    <a:pt x="692207" y="813164"/>
                    <a:pt x="693563" y="814211"/>
                    <a:pt x="695656" y="814211"/>
                  </a:cubicBezTo>
                  <a:cubicBezTo>
                    <a:pt x="694548" y="815196"/>
                    <a:pt x="693501" y="816305"/>
                    <a:pt x="692392" y="817351"/>
                  </a:cubicBezTo>
                  <a:close/>
                  <a:moveTo>
                    <a:pt x="752064" y="808484"/>
                  </a:moveTo>
                  <a:cubicBezTo>
                    <a:pt x="751694" y="808176"/>
                    <a:pt x="751263" y="807930"/>
                    <a:pt x="750831" y="807807"/>
                  </a:cubicBezTo>
                  <a:cubicBezTo>
                    <a:pt x="755943" y="801525"/>
                    <a:pt x="760869" y="795860"/>
                    <a:pt x="765919" y="790318"/>
                  </a:cubicBezTo>
                  <a:cubicBezTo>
                    <a:pt x="766966" y="790010"/>
                    <a:pt x="767889" y="789517"/>
                    <a:pt x="768505" y="788840"/>
                  </a:cubicBezTo>
                  <a:cubicBezTo>
                    <a:pt x="771399" y="785884"/>
                    <a:pt x="774170" y="782805"/>
                    <a:pt x="776941" y="779788"/>
                  </a:cubicBezTo>
                  <a:cubicBezTo>
                    <a:pt x="768813" y="789394"/>
                    <a:pt x="760438" y="798939"/>
                    <a:pt x="752064" y="808484"/>
                  </a:cubicBezTo>
                  <a:close/>
                  <a:moveTo>
                    <a:pt x="801819" y="410678"/>
                  </a:moveTo>
                  <a:cubicBezTo>
                    <a:pt x="800588" y="411540"/>
                    <a:pt x="799295" y="412402"/>
                    <a:pt x="798064" y="413264"/>
                  </a:cubicBezTo>
                  <a:cubicBezTo>
                    <a:pt x="798555" y="410493"/>
                    <a:pt x="798987" y="407784"/>
                    <a:pt x="799480" y="405012"/>
                  </a:cubicBezTo>
                  <a:cubicBezTo>
                    <a:pt x="801388" y="401503"/>
                    <a:pt x="803359" y="397931"/>
                    <a:pt x="805330" y="394421"/>
                  </a:cubicBezTo>
                  <a:cubicBezTo>
                    <a:pt x="804407" y="399902"/>
                    <a:pt x="803051" y="405321"/>
                    <a:pt x="801819" y="410678"/>
                  </a:cubicBezTo>
                  <a:close/>
                  <a:moveTo>
                    <a:pt x="828977" y="474475"/>
                  </a:moveTo>
                  <a:cubicBezTo>
                    <a:pt x="826698" y="474229"/>
                    <a:pt x="824665" y="473859"/>
                    <a:pt x="823064" y="473120"/>
                  </a:cubicBezTo>
                  <a:cubicBezTo>
                    <a:pt x="823927" y="471457"/>
                    <a:pt x="824912" y="469856"/>
                    <a:pt x="825836" y="468255"/>
                  </a:cubicBezTo>
                  <a:cubicBezTo>
                    <a:pt x="826020" y="468009"/>
                    <a:pt x="826143" y="467701"/>
                    <a:pt x="826328" y="467455"/>
                  </a:cubicBezTo>
                  <a:cubicBezTo>
                    <a:pt x="827991" y="464437"/>
                    <a:pt x="829715" y="461420"/>
                    <a:pt x="831440" y="458402"/>
                  </a:cubicBezTo>
                  <a:cubicBezTo>
                    <a:pt x="831748" y="461728"/>
                    <a:pt x="832118" y="465114"/>
                    <a:pt x="832486" y="468440"/>
                  </a:cubicBezTo>
                  <a:cubicBezTo>
                    <a:pt x="831316" y="470472"/>
                    <a:pt x="830147" y="472504"/>
                    <a:pt x="828977" y="474475"/>
                  </a:cubicBezTo>
                  <a:close/>
                  <a:moveTo>
                    <a:pt x="870727" y="645113"/>
                  </a:moveTo>
                  <a:cubicBezTo>
                    <a:pt x="870544" y="645297"/>
                    <a:pt x="870235" y="645482"/>
                    <a:pt x="870112" y="645667"/>
                  </a:cubicBezTo>
                  <a:cubicBezTo>
                    <a:pt x="861307" y="657244"/>
                    <a:pt x="851946" y="668205"/>
                    <a:pt x="842155" y="678735"/>
                  </a:cubicBezTo>
                  <a:cubicBezTo>
                    <a:pt x="842709" y="677688"/>
                    <a:pt x="843201" y="676580"/>
                    <a:pt x="843756" y="675533"/>
                  </a:cubicBezTo>
                  <a:cubicBezTo>
                    <a:pt x="852500" y="661986"/>
                    <a:pt x="861798" y="648869"/>
                    <a:pt x="871528" y="636060"/>
                  </a:cubicBezTo>
                  <a:cubicBezTo>
                    <a:pt x="876393" y="630026"/>
                    <a:pt x="881320" y="623990"/>
                    <a:pt x="886060" y="617832"/>
                  </a:cubicBezTo>
                  <a:cubicBezTo>
                    <a:pt x="887046" y="616478"/>
                    <a:pt x="887846" y="615308"/>
                    <a:pt x="888771" y="614199"/>
                  </a:cubicBezTo>
                  <a:cubicBezTo>
                    <a:pt x="883289" y="624976"/>
                    <a:pt x="877316" y="635321"/>
                    <a:pt x="870727" y="645113"/>
                  </a:cubicBezTo>
                  <a:close/>
                  <a:moveTo>
                    <a:pt x="902750" y="118851"/>
                  </a:moveTo>
                  <a:cubicBezTo>
                    <a:pt x="902688" y="117435"/>
                    <a:pt x="902565" y="116080"/>
                    <a:pt x="902503" y="114664"/>
                  </a:cubicBezTo>
                  <a:cubicBezTo>
                    <a:pt x="904166" y="113370"/>
                    <a:pt x="905705" y="111892"/>
                    <a:pt x="906628" y="110291"/>
                  </a:cubicBezTo>
                  <a:cubicBezTo>
                    <a:pt x="910815" y="115710"/>
                    <a:pt x="914511" y="121437"/>
                    <a:pt x="918206" y="127164"/>
                  </a:cubicBezTo>
                  <a:cubicBezTo>
                    <a:pt x="915066" y="127164"/>
                    <a:pt x="911925" y="127164"/>
                    <a:pt x="908784" y="127164"/>
                  </a:cubicBezTo>
                  <a:cubicBezTo>
                    <a:pt x="906752" y="124331"/>
                    <a:pt x="904781" y="121622"/>
                    <a:pt x="902750" y="118851"/>
                  </a:cubicBezTo>
                  <a:close/>
                  <a:moveTo>
                    <a:pt x="903303" y="374592"/>
                  </a:moveTo>
                  <a:cubicBezTo>
                    <a:pt x="903611" y="370281"/>
                    <a:pt x="904043" y="365971"/>
                    <a:pt x="904412" y="361660"/>
                  </a:cubicBezTo>
                  <a:cubicBezTo>
                    <a:pt x="905520" y="359444"/>
                    <a:pt x="906628" y="357227"/>
                    <a:pt x="907860" y="355010"/>
                  </a:cubicBezTo>
                  <a:cubicBezTo>
                    <a:pt x="908230" y="355933"/>
                    <a:pt x="908538" y="356857"/>
                    <a:pt x="908969" y="357781"/>
                  </a:cubicBezTo>
                  <a:cubicBezTo>
                    <a:pt x="909523" y="359012"/>
                    <a:pt x="910509" y="359628"/>
                    <a:pt x="911678" y="359874"/>
                  </a:cubicBezTo>
                  <a:cubicBezTo>
                    <a:pt x="908846" y="364801"/>
                    <a:pt x="906014" y="369666"/>
                    <a:pt x="903303" y="374592"/>
                  </a:cubicBezTo>
                  <a:close/>
                  <a:moveTo>
                    <a:pt x="923008" y="510253"/>
                  </a:moveTo>
                  <a:cubicBezTo>
                    <a:pt x="919807" y="514194"/>
                    <a:pt x="916605" y="518135"/>
                    <a:pt x="913403" y="522076"/>
                  </a:cubicBezTo>
                  <a:cubicBezTo>
                    <a:pt x="915989" y="516349"/>
                    <a:pt x="918513" y="510560"/>
                    <a:pt x="921100" y="504834"/>
                  </a:cubicBezTo>
                  <a:cubicBezTo>
                    <a:pt x="921777" y="503910"/>
                    <a:pt x="922517" y="503048"/>
                    <a:pt x="923255" y="502124"/>
                  </a:cubicBezTo>
                  <a:cubicBezTo>
                    <a:pt x="928058" y="497382"/>
                    <a:pt x="932862" y="492641"/>
                    <a:pt x="937727" y="488022"/>
                  </a:cubicBezTo>
                  <a:cubicBezTo>
                    <a:pt x="932738" y="495350"/>
                    <a:pt x="927750" y="502740"/>
                    <a:pt x="923008" y="510253"/>
                  </a:cubicBezTo>
                  <a:close/>
                  <a:moveTo>
                    <a:pt x="932677" y="68355"/>
                  </a:moveTo>
                  <a:cubicBezTo>
                    <a:pt x="923994" y="63552"/>
                    <a:pt x="915189" y="58995"/>
                    <a:pt x="906320" y="54623"/>
                  </a:cubicBezTo>
                  <a:cubicBezTo>
                    <a:pt x="909892" y="56039"/>
                    <a:pt x="913464" y="57333"/>
                    <a:pt x="917035" y="58811"/>
                  </a:cubicBezTo>
                  <a:cubicBezTo>
                    <a:pt x="926087" y="62567"/>
                    <a:pt x="934833" y="66754"/>
                    <a:pt x="943576" y="71003"/>
                  </a:cubicBezTo>
                  <a:cubicBezTo>
                    <a:pt x="940004" y="70018"/>
                    <a:pt x="936372" y="69156"/>
                    <a:pt x="932677" y="68355"/>
                  </a:cubicBezTo>
                  <a:close/>
                  <a:moveTo>
                    <a:pt x="1040935" y="192870"/>
                  </a:moveTo>
                  <a:cubicBezTo>
                    <a:pt x="1039703" y="192624"/>
                    <a:pt x="1038470" y="192439"/>
                    <a:pt x="1037239" y="192193"/>
                  </a:cubicBezTo>
                  <a:cubicBezTo>
                    <a:pt x="1037979" y="188621"/>
                    <a:pt x="1038779" y="185049"/>
                    <a:pt x="1039518" y="181478"/>
                  </a:cubicBezTo>
                  <a:cubicBezTo>
                    <a:pt x="1041181" y="181970"/>
                    <a:pt x="1042782" y="182525"/>
                    <a:pt x="1044445" y="183017"/>
                  </a:cubicBezTo>
                  <a:cubicBezTo>
                    <a:pt x="1043212" y="186342"/>
                    <a:pt x="1042104" y="189606"/>
                    <a:pt x="1040935" y="192870"/>
                  </a:cubicBezTo>
                  <a:close/>
                  <a:moveTo>
                    <a:pt x="1060332" y="172549"/>
                  </a:moveTo>
                  <a:cubicBezTo>
                    <a:pt x="1059655" y="172302"/>
                    <a:pt x="1059039" y="172118"/>
                    <a:pt x="1058362" y="171933"/>
                  </a:cubicBezTo>
                  <a:cubicBezTo>
                    <a:pt x="1056021" y="170393"/>
                    <a:pt x="1053744" y="168915"/>
                    <a:pt x="1051403" y="167437"/>
                  </a:cubicBezTo>
                  <a:cubicBezTo>
                    <a:pt x="1052081" y="166391"/>
                    <a:pt x="1052511" y="165282"/>
                    <a:pt x="1052388" y="164420"/>
                  </a:cubicBezTo>
                  <a:cubicBezTo>
                    <a:pt x="1053312" y="164174"/>
                    <a:pt x="1054359" y="163743"/>
                    <a:pt x="1055405" y="163065"/>
                  </a:cubicBezTo>
                  <a:cubicBezTo>
                    <a:pt x="1057931" y="165836"/>
                    <a:pt x="1060332" y="168792"/>
                    <a:pt x="1062364" y="171994"/>
                  </a:cubicBezTo>
                  <a:cubicBezTo>
                    <a:pt x="1061686" y="172056"/>
                    <a:pt x="1061010" y="172302"/>
                    <a:pt x="1060332" y="172549"/>
                  </a:cubicBezTo>
                  <a:close/>
                </a:path>
              </a:pathLst>
            </a:custGeom>
            <a:solidFill>
              <a:srgbClr val="4F4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2D3ECB5-C83C-4532-BECA-913BF64C69B8}"/>
                </a:ext>
              </a:extLst>
            </p:cNvPr>
            <p:cNvSpPr/>
            <p:nvPr/>
          </p:nvSpPr>
          <p:spPr>
            <a:xfrm>
              <a:off x="16571313" y="4787958"/>
              <a:ext cx="1065332" cy="486481"/>
            </a:xfrm>
            <a:custGeom>
              <a:avLst/>
              <a:gdLst>
                <a:gd name="connsiteX0" fmla="*/ 1062671 w 1065331"/>
                <a:gd name="connsiteY0" fmla="*/ 187595 h 486480"/>
                <a:gd name="connsiteX1" fmla="*/ 1060515 w 1065331"/>
                <a:gd name="connsiteY1" fmla="*/ 184886 h 486480"/>
                <a:gd name="connsiteX2" fmla="*/ 1057559 w 1065331"/>
                <a:gd name="connsiteY2" fmla="*/ 185317 h 486480"/>
                <a:gd name="connsiteX3" fmla="*/ 1056758 w 1065331"/>
                <a:gd name="connsiteY3" fmla="*/ 181129 h 486480"/>
                <a:gd name="connsiteX4" fmla="*/ 975596 w 1065331"/>
                <a:gd name="connsiteY4" fmla="*/ 106987 h 486480"/>
                <a:gd name="connsiteX5" fmla="*/ 971039 w 1065331"/>
                <a:gd name="connsiteY5" fmla="*/ 108219 h 486480"/>
                <a:gd name="connsiteX6" fmla="*/ 969992 w 1065331"/>
                <a:gd name="connsiteY6" fmla="*/ 103477 h 486480"/>
                <a:gd name="connsiteX7" fmla="*/ 947515 w 1065331"/>
                <a:gd name="connsiteY7" fmla="*/ 89745 h 486480"/>
                <a:gd name="connsiteX8" fmla="*/ 942466 w 1065331"/>
                <a:gd name="connsiteY8" fmla="*/ 90484 h 486480"/>
                <a:gd name="connsiteX9" fmla="*/ 939941 w 1065331"/>
                <a:gd name="connsiteY9" fmla="*/ 89252 h 486480"/>
                <a:gd name="connsiteX10" fmla="*/ 940187 w 1065331"/>
                <a:gd name="connsiteY10" fmla="*/ 85742 h 486480"/>
                <a:gd name="connsiteX11" fmla="*/ 880948 w 1065331"/>
                <a:gd name="connsiteY11" fmla="*/ 58339 h 486480"/>
                <a:gd name="connsiteX12" fmla="*/ 878669 w 1065331"/>
                <a:gd name="connsiteY12" fmla="*/ 57477 h 486480"/>
                <a:gd name="connsiteX13" fmla="*/ 848557 w 1065331"/>
                <a:gd name="connsiteY13" fmla="*/ 46762 h 486480"/>
                <a:gd name="connsiteX14" fmla="*/ 850220 w 1065331"/>
                <a:gd name="connsiteY14" fmla="*/ 43991 h 486480"/>
                <a:gd name="connsiteX15" fmla="*/ 849295 w 1065331"/>
                <a:gd name="connsiteY15" fmla="*/ 43806 h 486480"/>
                <a:gd name="connsiteX16" fmla="*/ 847386 w 1065331"/>
                <a:gd name="connsiteY16" fmla="*/ 46331 h 486480"/>
                <a:gd name="connsiteX17" fmla="*/ 797939 w 1065331"/>
                <a:gd name="connsiteY17" fmla="*/ 31860 h 486480"/>
                <a:gd name="connsiteX18" fmla="*/ 792765 w 1065331"/>
                <a:gd name="connsiteY18" fmla="*/ 32845 h 486480"/>
                <a:gd name="connsiteX19" fmla="*/ 789625 w 1065331"/>
                <a:gd name="connsiteY19" fmla="*/ 29828 h 486480"/>
                <a:gd name="connsiteX20" fmla="*/ 748367 w 1065331"/>
                <a:gd name="connsiteY20" fmla="*/ 20283 h 486480"/>
                <a:gd name="connsiteX21" fmla="*/ 740977 w 1065331"/>
                <a:gd name="connsiteY21" fmla="*/ 24224 h 486480"/>
                <a:gd name="connsiteX22" fmla="*/ 741099 w 1065331"/>
                <a:gd name="connsiteY22" fmla="*/ 18682 h 486480"/>
                <a:gd name="connsiteX23" fmla="*/ 666650 w 1065331"/>
                <a:gd name="connsiteY23" fmla="*/ 4641 h 486480"/>
                <a:gd name="connsiteX24" fmla="*/ 662893 w 1065331"/>
                <a:gd name="connsiteY24" fmla="*/ 7351 h 486480"/>
                <a:gd name="connsiteX25" fmla="*/ 674347 w 1065331"/>
                <a:gd name="connsiteY25" fmla="*/ 8767 h 486480"/>
                <a:gd name="connsiteX26" fmla="*/ 675086 w 1065331"/>
                <a:gd name="connsiteY26" fmla="*/ 10553 h 486480"/>
                <a:gd name="connsiteX27" fmla="*/ 697132 w 1065331"/>
                <a:gd name="connsiteY27" fmla="*/ 15110 h 486480"/>
                <a:gd name="connsiteX28" fmla="*/ 702243 w 1065331"/>
                <a:gd name="connsiteY28" fmla="*/ 13509 h 486480"/>
                <a:gd name="connsiteX29" fmla="*/ 723858 w 1065331"/>
                <a:gd name="connsiteY29" fmla="*/ 20036 h 486480"/>
                <a:gd name="connsiteX30" fmla="*/ 724658 w 1065331"/>
                <a:gd name="connsiteY30" fmla="*/ 20960 h 486480"/>
                <a:gd name="connsiteX31" fmla="*/ 836180 w 1065331"/>
                <a:gd name="connsiteY31" fmla="*/ 49410 h 486480"/>
                <a:gd name="connsiteX32" fmla="*/ 816289 w 1065331"/>
                <a:gd name="connsiteY32" fmla="*/ 87220 h 486480"/>
                <a:gd name="connsiteX33" fmla="*/ 791411 w 1065331"/>
                <a:gd name="connsiteY33" fmla="*/ 113207 h 486480"/>
                <a:gd name="connsiteX34" fmla="*/ 791411 w 1065331"/>
                <a:gd name="connsiteY34" fmla="*/ 113946 h 486480"/>
                <a:gd name="connsiteX35" fmla="*/ 723241 w 1065331"/>
                <a:gd name="connsiteY35" fmla="*/ 223928 h 486480"/>
                <a:gd name="connsiteX36" fmla="*/ 607224 w 1065331"/>
                <a:gd name="connsiteY36" fmla="*/ 206808 h 486480"/>
                <a:gd name="connsiteX37" fmla="*/ 605563 w 1065331"/>
                <a:gd name="connsiteY37" fmla="*/ 207239 h 486480"/>
                <a:gd name="connsiteX38" fmla="*/ 596141 w 1065331"/>
                <a:gd name="connsiteY38" fmla="*/ 206624 h 486480"/>
                <a:gd name="connsiteX39" fmla="*/ 594663 w 1065331"/>
                <a:gd name="connsiteY39" fmla="*/ 205761 h 486480"/>
                <a:gd name="connsiteX40" fmla="*/ 480001 w 1065331"/>
                <a:gd name="connsiteY40" fmla="*/ 199973 h 486480"/>
                <a:gd name="connsiteX41" fmla="*/ 476429 w 1065331"/>
                <a:gd name="connsiteY41" fmla="*/ 200958 h 486480"/>
                <a:gd name="connsiteX42" fmla="*/ 466392 w 1065331"/>
                <a:gd name="connsiteY42" fmla="*/ 199727 h 486480"/>
                <a:gd name="connsiteX43" fmla="*/ 453830 w 1065331"/>
                <a:gd name="connsiteY43" fmla="*/ 199234 h 486480"/>
                <a:gd name="connsiteX44" fmla="*/ 451982 w 1065331"/>
                <a:gd name="connsiteY44" fmla="*/ 199727 h 486480"/>
                <a:gd name="connsiteX45" fmla="*/ 449827 w 1065331"/>
                <a:gd name="connsiteY45" fmla="*/ 199111 h 486480"/>
                <a:gd name="connsiteX46" fmla="*/ 382766 w 1065331"/>
                <a:gd name="connsiteY46" fmla="*/ 197079 h 486480"/>
                <a:gd name="connsiteX47" fmla="*/ 284300 w 1065331"/>
                <a:gd name="connsiteY47" fmla="*/ 193322 h 486480"/>
                <a:gd name="connsiteX48" fmla="*/ 278080 w 1065331"/>
                <a:gd name="connsiteY48" fmla="*/ 195047 h 486480"/>
                <a:gd name="connsiteX49" fmla="*/ 272970 w 1065331"/>
                <a:gd name="connsiteY49" fmla="*/ 192891 h 486480"/>
                <a:gd name="connsiteX50" fmla="*/ 190021 w 1065331"/>
                <a:gd name="connsiteY50" fmla="*/ 189874 h 486480"/>
                <a:gd name="connsiteX51" fmla="*/ 188666 w 1065331"/>
                <a:gd name="connsiteY51" fmla="*/ 190243 h 486480"/>
                <a:gd name="connsiteX52" fmla="*/ 175550 w 1065331"/>
                <a:gd name="connsiteY52" fmla="*/ 189381 h 486480"/>
                <a:gd name="connsiteX53" fmla="*/ 100668 w 1065331"/>
                <a:gd name="connsiteY53" fmla="*/ 186672 h 486480"/>
                <a:gd name="connsiteX54" fmla="*/ 96605 w 1065331"/>
                <a:gd name="connsiteY54" fmla="*/ 188457 h 486480"/>
                <a:gd name="connsiteX55" fmla="*/ 95312 w 1065331"/>
                <a:gd name="connsiteY55" fmla="*/ 186487 h 486480"/>
                <a:gd name="connsiteX56" fmla="*/ 6699 w 1065331"/>
                <a:gd name="connsiteY56" fmla="*/ 183531 h 486480"/>
                <a:gd name="connsiteX57" fmla="*/ 5466 w 1065331"/>
                <a:gd name="connsiteY57" fmla="*/ 185933 h 486480"/>
                <a:gd name="connsiteX58" fmla="*/ 129181 w 1065331"/>
                <a:gd name="connsiteY58" fmla="*/ 191167 h 486480"/>
                <a:gd name="connsiteX59" fmla="*/ 132998 w 1065331"/>
                <a:gd name="connsiteY59" fmla="*/ 188765 h 486480"/>
                <a:gd name="connsiteX60" fmla="*/ 142974 w 1065331"/>
                <a:gd name="connsiteY60" fmla="*/ 191721 h 486480"/>
                <a:gd name="connsiteX61" fmla="*/ 312997 w 1065331"/>
                <a:gd name="connsiteY61" fmla="*/ 198249 h 486480"/>
                <a:gd name="connsiteX62" fmla="*/ 316629 w 1065331"/>
                <a:gd name="connsiteY62" fmla="*/ 197140 h 486480"/>
                <a:gd name="connsiteX63" fmla="*/ 319400 w 1065331"/>
                <a:gd name="connsiteY63" fmla="*/ 198495 h 486480"/>
                <a:gd name="connsiteX64" fmla="*/ 367864 w 1065331"/>
                <a:gd name="connsiteY64" fmla="*/ 200342 h 486480"/>
                <a:gd name="connsiteX65" fmla="*/ 391388 w 1065331"/>
                <a:gd name="connsiteY65" fmla="*/ 201143 h 486480"/>
                <a:gd name="connsiteX66" fmla="*/ 421254 w 1065331"/>
                <a:gd name="connsiteY66" fmla="*/ 201882 h 486480"/>
                <a:gd name="connsiteX67" fmla="*/ 563750 w 1065331"/>
                <a:gd name="connsiteY67" fmla="*/ 206500 h 486480"/>
                <a:gd name="connsiteX68" fmla="*/ 567937 w 1065331"/>
                <a:gd name="connsiteY68" fmla="*/ 204653 h 486480"/>
                <a:gd name="connsiteX69" fmla="*/ 569169 w 1065331"/>
                <a:gd name="connsiteY69" fmla="*/ 206808 h 486480"/>
                <a:gd name="connsiteX70" fmla="*/ 705261 w 1065331"/>
                <a:gd name="connsiteY70" fmla="*/ 224543 h 486480"/>
                <a:gd name="connsiteX71" fmla="*/ 709879 w 1065331"/>
                <a:gd name="connsiteY71" fmla="*/ 223127 h 486480"/>
                <a:gd name="connsiteX72" fmla="*/ 711419 w 1065331"/>
                <a:gd name="connsiteY72" fmla="*/ 225836 h 486480"/>
                <a:gd name="connsiteX73" fmla="*/ 721332 w 1065331"/>
                <a:gd name="connsiteY73" fmla="*/ 227930 h 486480"/>
                <a:gd name="connsiteX74" fmla="*/ 718130 w 1065331"/>
                <a:gd name="connsiteY74" fmla="*/ 236305 h 486480"/>
                <a:gd name="connsiteX75" fmla="*/ 715297 w 1065331"/>
                <a:gd name="connsiteY75" fmla="*/ 243695 h 486480"/>
                <a:gd name="connsiteX76" fmla="*/ 712403 w 1065331"/>
                <a:gd name="connsiteY76" fmla="*/ 251207 h 486480"/>
                <a:gd name="connsiteX77" fmla="*/ 711972 w 1065331"/>
                <a:gd name="connsiteY77" fmla="*/ 258535 h 486480"/>
                <a:gd name="connsiteX78" fmla="*/ 708893 w 1065331"/>
                <a:gd name="connsiteY78" fmla="*/ 262045 h 486480"/>
                <a:gd name="connsiteX79" fmla="*/ 704521 w 1065331"/>
                <a:gd name="connsiteY79" fmla="*/ 275531 h 486480"/>
                <a:gd name="connsiteX80" fmla="*/ 703351 w 1065331"/>
                <a:gd name="connsiteY80" fmla="*/ 279411 h 486480"/>
                <a:gd name="connsiteX81" fmla="*/ 698363 w 1065331"/>
                <a:gd name="connsiteY81" fmla="*/ 296407 h 486480"/>
                <a:gd name="connsiteX82" fmla="*/ 702735 w 1065331"/>
                <a:gd name="connsiteY82" fmla="*/ 297639 h 486480"/>
                <a:gd name="connsiteX83" fmla="*/ 702920 w 1065331"/>
                <a:gd name="connsiteY83" fmla="*/ 299240 h 486480"/>
                <a:gd name="connsiteX84" fmla="*/ 726259 w 1065331"/>
                <a:gd name="connsiteY84" fmla="*/ 228423 h 486480"/>
                <a:gd name="connsiteX85" fmla="*/ 727305 w 1065331"/>
                <a:gd name="connsiteY85" fmla="*/ 227869 h 486480"/>
                <a:gd name="connsiteX86" fmla="*/ 732725 w 1065331"/>
                <a:gd name="connsiteY86" fmla="*/ 231256 h 486480"/>
                <a:gd name="connsiteX87" fmla="*/ 739929 w 1065331"/>
                <a:gd name="connsiteY87" fmla="*/ 279288 h 486480"/>
                <a:gd name="connsiteX88" fmla="*/ 742147 w 1065331"/>
                <a:gd name="connsiteY88" fmla="*/ 280704 h 486480"/>
                <a:gd name="connsiteX89" fmla="*/ 742147 w 1065331"/>
                <a:gd name="connsiteY89" fmla="*/ 282305 h 486480"/>
                <a:gd name="connsiteX90" fmla="*/ 740238 w 1065331"/>
                <a:gd name="connsiteY90" fmla="*/ 285692 h 486480"/>
                <a:gd name="connsiteX91" fmla="*/ 730877 w 1065331"/>
                <a:gd name="connsiteY91" fmla="*/ 364576 h 486480"/>
                <a:gd name="connsiteX92" fmla="*/ 732109 w 1065331"/>
                <a:gd name="connsiteY92" fmla="*/ 365931 h 486480"/>
                <a:gd name="connsiteX93" fmla="*/ 731370 w 1065331"/>
                <a:gd name="connsiteY93" fmla="*/ 375045 h 486480"/>
                <a:gd name="connsiteX94" fmla="*/ 726444 w 1065331"/>
                <a:gd name="connsiteY94" fmla="*/ 379848 h 486480"/>
                <a:gd name="connsiteX95" fmla="*/ 684692 w 1065331"/>
                <a:gd name="connsiteY95" fmla="*/ 480716 h 486480"/>
                <a:gd name="connsiteX96" fmla="*/ 685617 w 1065331"/>
                <a:gd name="connsiteY96" fmla="*/ 482871 h 486480"/>
                <a:gd name="connsiteX97" fmla="*/ 684016 w 1065331"/>
                <a:gd name="connsiteY97" fmla="*/ 487058 h 486480"/>
                <a:gd name="connsiteX98" fmla="*/ 714928 w 1065331"/>
                <a:gd name="connsiteY98" fmla="*/ 425971 h 486480"/>
                <a:gd name="connsiteX99" fmla="*/ 719793 w 1065331"/>
                <a:gd name="connsiteY99" fmla="*/ 411685 h 486480"/>
                <a:gd name="connsiteX100" fmla="*/ 721887 w 1065331"/>
                <a:gd name="connsiteY100" fmla="*/ 409960 h 486480"/>
                <a:gd name="connsiteX101" fmla="*/ 741839 w 1065331"/>
                <a:gd name="connsiteY101" fmla="*/ 350536 h 486480"/>
                <a:gd name="connsiteX102" fmla="*/ 738513 w 1065331"/>
                <a:gd name="connsiteY102" fmla="*/ 348688 h 486480"/>
                <a:gd name="connsiteX103" fmla="*/ 741039 w 1065331"/>
                <a:gd name="connsiteY103" fmla="*/ 338035 h 486480"/>
                <a:gd name="connsiteX104" fmla="*/ 745349 w 1065331"/>
                <a:gd name="connsiteY104" fmla="*/ 333540 h 486480"/>
                <a:gd name="connsiteX105" fmla="*/ 746889 w 1065331"/>
                <a:gd name="connsiteY105" fmla="*/ 325103 h 486480"/>
                <a:gd name="connsiteX106" fmla="*/ 745411 w 1065331"/>
                <a:gd name="connsiteY106" fmla="*/ 322948 h 486480"/>
                <a:gd name="connsiteX107" fmla="*/ 747935 w 1065331"/>
                <a:gd name="connsiteY107" fmla="*/ 314819 h 486480"/>
                <a:gd name="connsiteX108" fmla="*/ 738760 w 1065331"/>
                <a:gd name="connsiteY108" fmla="*/ 235258 h 486480"/>
                <a:gd name="connsiteX109" fmla="*/ 737405 w 1065331"/>
                <a:gd name="connsiteY109" fmla="*/ 234519 h 486480"/>
                <a:gd name="connsiteX110" fmla="*/ 735249 w 1065331"/>
                <a:gd name="connsiteY110" fmla="*/ 229962 h 486480"/>
                <a:gd name="connsiteX111" fmla="*/ 735927 w 1065331"/>
                <a:gd name="connsiteY111" fmla="*/ 227745 h 486480"/>
                <a:gd name="connsiteX112" fmla="*/ 728291 w 1065331"/>
                <a:gd name="connsiteY112" fmla="*/ 223743 h 486480"/>
                <a:gd name="connsiteX113" fmla="*/ 753477 w 1065331"/>
                <a:gd name="connsiteY113" fmla="*/ 173925 h 486480"/>
                <a:gd name="connsiteX114" fmla="*/ 752923 w 1065331"/>
                <a:gd name="connsiteY114" fmla="*/ 171954 h 486480"/>
                <a:gd name="connsiteX115" fmla="*/ 753415 w 1065331"/>
                <a:gd name="connsiteY115" fmla="*/ 170415 h 486480"/>
                <a:gd name="connsiteX116" fmla="*/ 759143 w 1065331"/>
                <a:gd name="connsiteY116" fmla="*/ 164564 h 486480"/>
                <a:gd name="connsiteX117" fmla="*/ 778663 w 1065331"/>
                <a:gd name="connsiteY117" fmla="*/ 134821 h 486480"/>
                <a:gd name="connsiteX118" fmla="*/ 815673 w 1065331"/>
                <a:gd name="connsiteY118" fmla="*/ 125523 h 486480"/>
                <a:gd name="connsiteX119" fmla="*/ 818444 w 1065331"/>
                <a:gd name="connsiteY119" fmla="*/ 123367 h 486480"/>
                <a:gd name="connsiteX120" fmla="*/ 821893 w 1065331"/>
                <a:gd name="connsiteY120" fmla="*/ 120658 h 486480"/>
                <a:gd name="connsiteX121" fmla="*/ 831438 w 1065331"/>
                <a:gd name="connsiteY121" fmla="*/ 112714 h 486480"/>
                <a:gd name="connsiteX122" fmla="*/ 838272 w 1065331"/>
                <a:gd name="connsiteY122" fmla="*/ 104955 h 486480"/>
                <a:gd name="connsiteX123" fmla="*/ 841783 w 1065331"/>
                <a:gd name="connsiteY123" fmla="*/ 103293 h 486480"/>
                <a:gd name="connsiteX124" fmla="*/ 845232 w 1065331"/>
                <a:gd name="connsiteY124" fmla="*/ 99782 h 486480"/>
                <a:gd name="connsiteX125" fmla="*/ 845663 w 1065331"/>
                <a:gd name="connsiteY125" fmla="*/ 97627 h 486480"/>
                <a:gd name="connsiteX126" fmla="*/ 847571 w 1065331"/>
                <a:gd name="connsiteY126" fmla="*/ 94487 h 486480"/>
                <a:gd name="connsiteX127" fmla="*/ 854838 w 1065331"/>
                <a:gd name="connsiteY127" fmla="*/ 89437 h 486480"/>
                <a:gd name="connsiteX128" fmla="*/ 874605 w 1065331"/>
                <a:gd name="connsiteY128" fmla="*/ 60187 h 486480"/>
                <a:gd name="connsiteX129" fmla="*/ 876945 w 1065331"/>
                <a:gd name="connsiteY129" fmla="*/ 63327 h 486480"/>
                <a:gd name="connsiteX130" fmla="*/ 889261 w 1065331"/>
                <a:gd name="connsiteY130" fmla="*/ 68377 h 486480"/>
                <a:gd name="connsiteX131" fmla="*/ 896405 w 1065331"/>
                <a:gd name="connsiteY131" fmla="*/ 68315 h 486480"/>
                <a:gd name="connsiteX132" fmla="*/ 897390 w 1065331"/>
                <a:gd name="connsiteY132" fmla="*/ 70039 h 486480"/>
                <a:gd name="connsiteX133" fmla="*/ 897636 w 1065331"/>
                <a:gd name="connsiteY133" fmla="*/ 71825 h 486480"/>
                <a:gd name="connsiteX134" fmla="*/ 970977 w 1065331"/>
                <a:gd name="connsiteY134" fmla="*/ 111483 h 486480"/>
                <a:gd name="connsiteX135" fmla="*/ 977135 w 1065331"/>
                <a:gd name="connsiteY135" fmla="*/ 112530 h 486480"/>
                <a:gd name="connsiteX136" fmla="*/ 975904 w 1065331"/>
                <a:gd name="connsiteY136" fmla="*/ 114808 h 486480"/>
                <a:gd name="connsiteX137" fmla="*/ 997888 w 1065331"/>
                <a:gd name="connsiteY137" fmla="*/ 131250 h 486480"/>
                <a:gd name="connsiteX138" fmla="*/ 1003553 w 1065331"/>
                <a:gd name="connsiteY138" fmla="*/ 131558 h 486480"/>
                <a:gd name="connsiteX139" fmla="*/ 1002322 w 1065331"/>
                <a:gd name="connsiteY139" fmla="*/ 134760 h 486480"/>
                <a:gd name="connsiteX140" fmla="*/ 1012051 w 1065331"/>
                <a:gd name="connsiteY140" fmla="*/ 143381 h 486480"/>
                <a:gd name="connsiteX141" fmla="*/ 1017100 w 1065331"/>
                <a:gd name="connsiteY141" fmla="*/ 143319 h 486480"/>
                <a:gd name="connsiteX142" fmla="*/ 1022397 w 1065331"/>
                <a:gd name="connsiteY142" fmla="*/ 152248 h 486480"/>
                <a:gd name="connsiteX143" fmla="*/ 1040809 w 1065331"/>
                <a:gd name="connsiteY143" fmla="*/ 172693 h 486480"/>
                <a:gd name="connsiteX144" fmla="*/ 1042840 w 1065331"/>
                <a:gd name="connsiteY144" fmla="*/ 173370 h 486480"/>
                <a:gd name="connsiteX145" fmla="*/ 1054726 w 1065331"/>
                <a:gd name="connsiteY145" fmla="*/ 189812 h 486480"/>
                <a:gd name="connsiteX146" fmla="*/ 1055958 w 1065331"/>
                <a:gd name="connsiteY146" fmla="*/ 191290 h 486480"/>
                <a:gd name="connsiteX147" fmla="*/ 1062671 w 1065331"/>
                <a:gd name="connsiteY147" fmla="*/ 187595 h 486480"/>
                <a:gd name="connsiteX148" fmla="*/ 838457 w 1065331"/>
                <a:gd name="connsiteY148" fmla="*/ 98674 h 486480"/>
                <a:gd name="connsiteX149" fmla="*/ 780449 w 1065331"/>
                <a:gd name="connsiteY149" fmla="*/ 132789 h 486480"/>
                <a:gd name="connsiteX150" fmla="*/ 788332 w 1065331"/>
                <a:gd name="connsiteY150" fmla="*/ 121828 h 486480"/>
                <a:gd name="connsiteX151" fmla="*/ 789132 w 1065331"/>
                <a:gd name="connsiteY151" fmla="*/ 122198 h 486480"/>
                <a:gd name="connsiteX152" fmla="*/ 792765 w 1065331"/>
                <a:gd name="connsiteY152" fmla="*/ 119057 h 486480"/>
                <a:gd name="connsiteX153" fmla="*/ 791596 w 1065331"/>
                <a:gd name="connsiteY153" fmla="*/ 118564 h 486480"/>
                <a:gd name="connsiteX154" fmla="*/ 796399 w 1065331"/>
                <a:gd name="connsiteY154" fmla="*/ 112098 h 486480"/>
                <a:gd name="connsiteX155" fmla="*/ 840921 w 1065331"/>
                <a:gd name="connsiteY155" fmla="*/ 50826 h 486480"/>
                <a:gd name="connsiteX156" fmla="*/ 843446 w 1065331"/>
                <a:gd name="connsiteY156" fmla="*/ 51566 h 486480"/>
                <a:gd name="connsiteX157" fmla="*/ 845417 w 1065331"/>
                <a:gd name="connsiteY157" fmla="*/ 52243 h 486480"/>
                <a:gd name="connsiteX158" fmla="*/ 849295 w 1065331"/>
                <a:gd name="connsiteY158" fmla="*/ 53228 h 486480"/>
                <a:gd name="connsiteX159" fmla="*/ 850712 w 1065331"/>
                <a:gd name="connsiteY159" fmla="*/ 54029 h 486480"/>
                <a:gd name="connsiteX160" fmla="*/ 855885 w 1065331"/>
                <a:gd name="connsiteY160" fmla="*/ 54336 h 486480"/>
                <a:gd name="connsiteX161" fmla="*/ 858409 w 1065331"/>
                <a:gd name="connsiteY161" fmla="*/ 56430 h 486480"/>
                <a:gd name="connsiteX162" fmla="*/ 869617 w 1065331"/>
                <a:gd name="connsiteY162" fmla="*/ 60556 h 486480"/>
                <a:gd name="connsiteX163" fmla="*/ 838457 w 1065331"/>
                <a:gd name="connsiteY163" fmla="*/ 98674 h 48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065331" h="486480">
                  <a:moveTo>
                    <a:pt x="1062671" y="187595"/>
                  </a:moveTo>
                  <a:cubicBezTo>
                    <a:pt x="1061992" y="186672"/>
                    <a:pt x="1061193" y="185810"/>
                    <a:pt x="1060515" y="184886"/>
                  </a:cubicBezTo>
                  <a:cubicBezTo>
                    <a:pt x="1059468" y="185317"/>
                    <a:pt x="1058420" y="185625"/>
                    <a:pt x="1057559" y="185317"/>
                  </a:cubicBezTo>
                  <a:cubicBezTo>
                    <a:pt x="1055280" y="184578"/>
                    <a:pt x="1055588" y="182792"/>
                    <a:pt x="1056758" y="181129"/>
                  </a:cubicBezTo>
                  <a:cubicBezTo>
                    <a:pt x="1033358" y="151325"/>
                    <a:pt x="1005771" y="127186"/>
                    <a:pt x="975596" y="106987"/>
                  </a:cubicBezTo>
                  <a:cubicBezTo>
                    <a:pt x="974179" y="107788"/>
                    <a:pt x="972578" y="108219"/>
                    <a:pt x="971039" y="108219"/>
                  </a:cubicBezTo>
                  <a:cubicBezTo>
                    <a:pt x="967283" y="108219"/>
                    <a:pt x="969068" y="104709"/>
                    <a:pt x="969992" y="103477"/>
                  </a:cubicBezTo>
                  <a:cubicBezTo>
                    <a:pt x="962665" y="98674"/>
                    <a:pt x="955212" y="94056"/>
                    <a:pt x="947515" y="89745"/>
                  </a:cubicBezTo>
                  <a:cubicBezTo>
                    <a:pt x="945607" y="90792"/>
                    <a:pt x="943636" y="91284"/>
                    <a:pt x="942466" y="90484"/>
                  </a:cubicBezTo>
                  <a:cubicBezTo>
                    <a:pt x="941727" y="89807"/>
                    <a:pt x="940927" y="89375"/>
                    <a:pt x="939941" y="89252"/>
                  </a:cubicBezTo>
                  <a:cubicBezTo>
                    <a:pt x="938525" y="88821"/>
                    <a:pt x="938956" y="87343"/>
                    <a:pt x="940187" y="85742"/>
                  </a:cubicBezTo>
                  <a:cubicBezTo>
                    <a:pt x="921098" y="75458"/>
                    <a:pt x="901330" y="66283"/>
                    <a:pt x="880948" y="58339"/>
                  </a:cubicBezTo>
                  <a:cubicBezTo>
                    <a:pt x="881255" y="57415"/>
                    <a:pt x="879900" y="56923"/>
                    <a:pt x="878669" y="57477"/>
                  </a:cubicBezTo>
                  <a:cubicBezTo>
                    <a:pt x="868756" y="53659"/>
                    <a:pt x="858717" y="50087"/>
                    <a:pt x="848557" y="46762"/>
                  </a:cubicBezTo>
                  <a:cubicBezTo>
                    <a:pt x="849110" y="45838"/>
                    <a:pt x="849665" y="44915"/>
                    <a:pt x="850220" y="43991"/>
                  </a:cubicBezTo>
                  <a:cubicBezTo>
                    <a:pt x="850588" y="43375"/>
                    <a:pt x="849542" y="43499"/>
                    <a:pt x="849295" y="43806"/>
                  </a:cubicBezTo>
                  <a:cubicBezTo>
                    <a:pt x="848680" y="44668"/>
                    <a:pt x="848002" y="45469"/>
                    <a:pt x="847386" y="46331"/>
                  </a:cubicBezTo>
                  <a:cubicBezTo>
                    <a:pt x="831130" y="40974"/>
                    <a:pt x="814565" y="36232"/>
                    <a:pt x="797939" y="31860"/>
                  </a:cubicBezTo>
                  <a:cubicBezTo>
                    <a:pt x="796029" y="32968"/>
                    <a:pt x="793997" y="33522"/>
                    <a:pt x="792765" y="32845"/>
                  </a:cubicBezTo>
                  <a:cubicBezTo>
                    <a:pt x="791288" y="31983"/>
                    <a:pt x="790363" y="30998"/>
                    <a:pt x="789625" y="29828"/>
                  </a:cubicBezTo>
                  <a:cubicBezTo>
                    <a:pt x="775893" y="26379"/>
                    <a:pt x="762160" y="23239"/>
                    <a:pt x="748367" y="20283"/>
                  </a:cubicBezTo>
                  <a:cubicBezTo>
                    <a:pt x="745902" y="22500"/>
                    <a:pt x="743686" y="23916"/>
                    <a:pt x="740977" y="24224"/>
                  </a:cubicBezTo>
                  <a:cubicBezTo>
                    <a:pt x="736542" y="24778"/>
                    <a:pt x="738328" y="21453"/>
                    <a:pt x="741099" y="18682"/>
                  </a:cubicBezTo>
                  <a:cubicBezTo>
                    <a:pt x="716160" y="13448"/>
                    <a:pt x="691220" y="8767"/>
                    <a:pt x="666650" y="4641"/>
                  </a:cubicBezTo>
                  <a:cubicBezTo>
                    <a:pt x="665295" y="4395"/>
                    <a:pt x="663016" y="6181"/>
                    <a:pt x="662893" y="7351"/>
                  </a:cubicBezTo>
                  <a:cubicBezTo>
                    <a:pt x="666897" y="6982"/>
                    <a:pt x="670467" y="7474"/>
                    <a:pt x="674347" y="8767"/>
                  </a:cubicBezTo>
                  <a:cubicBezTo>
                    <a:pt x="675209" y="9075"/>
                    <a:pt x="675332" y="9753"/>
                    <a:pt x="675086" y="10553"/>
                  </a:cubicBezTo>
                  <a:cubicBezTo>
                    <a:pt x="682415" y="12031"/>
                    <a:pt x="689804" y="13632"/>
                    <a:pt x="697132" y="15110"/>
                  </a:cubicBezTo>
                  <a:cubicBezTo>
                    <a:pt x="698733" y="14125"/>
                    <a:pt x="700581" y="13448"/>
                    <a:pt x="702243" y="13509"/>
                  </a:cubicBezTo>
                  <a:cubicBezTo>
                    <a:pt x="709941" y="14002"/>
                    <a:pt x="716652" y="17820"/>
                    <a:pt x="723858" y="20036"/>
                  </a:cubicBezTo>
                  <a:cubicBezTo>
                    <a:pt x="724411" y="20221"/>
                    <a:pt x="724596" y="20529"/>
                    <a:pt x="724658" y="20960"/>
                  </a:cubicBezTo>
                  <a:cubicBezTo>
                    <a:pt x="762160" y="29089"/>
                    <a:pt x="799723" y="38018"/>
                    <a:pt x="836180" y="49410"/>
                  </a:cubicBezTo>
                  <a:cubicBezTo>
                    <a:pt x="831746" y="63019"/>
                    <a:pt x="825095" y="75889"/>
                    <a:pt x="816289" y="87220"/>
                  </a:cubicBezTo>
                  <a:cubicBezTo>
                    <a:pt x="808899" y="96765"/>
                    <a:pt x="798738" y="103724"/>
                    <a:pt x="791411" y="113207"/>
                  </a:cubicBezTo>
                  <a:cubicBezTo>
                    <a:pt x="791164" y="113515"/>
                    <a:pt x="791226" y="113823"/>
                    <a:pt x="791411" y="113946"/>
                  </a:cubicBezTo>
                  <a:cubicBezTo>
                    <a:pt x="763453" y="147322"/>
                    <a:pt x="740546" y="184085"/>
                    <a:pt x="723241" y="223928"/>
                  </a:cubicBezTo>
                  <a:cubicBezTo>
                    <a:pt x="685062" y="215553"/>
                    <a:pt x="646267" y="210318"/>
                    <a:pt x="607224" y="206808"/>
                  </a:cubicBezTo>
                  <a:cubicBezTo>
                    <a:pt x="606671" y="206931"/>
                    <a:pt x="606116" y="207239"/>
                    <a:pt x="605563" y="207239"/>
                  </a:cubicBezTo>
                  <a:cubicBezTo>
                    <a:pt x="602361" y="207239"/>
                    <a:pt x="599282" y="207116"/>
                    <a:pt x="596141" y="206624"/>
                  </a:cubicBezTo>
                  <a:cubicBezTo>
                    <a:pt x="595340" y="206500"/>
                    <a:pt x="594908" y="206192"/>
                    <a:pt x="594663" y="205761"/>
                  </a:cubicBezTo>
                  <a:cubicBezTo>
                    <a:pt x="556544" y="202682"/>
                    <a:pt x="518242" y="201143"/>
                    <a:pt x="480001" y="199973"/>
                  </a:cubicBezTo>
                  <a:cubicBezTo>
                    <a:pt x="478708" y="200712"/>
                    <a:pt x="477415" y="201081"/>
                    <a:pt x="476429" y="200958"/>
                  </a:cubicBezTo>
                  <a:cubicBezTo>
                    <a:pt x="473105" y="200404"/>
                    <a:pt x="469718" y="200219"/>
                    <a:pt x="466392" y="199727"/>
                  </a:cubicBezTo>
                  <a:cubicBezTo>
                    <a:pt x="462020" y="199480"/>
                    <a:pt x="457893" y="199357"/>
                    <a:pt x="453830" y="199234"/>
                  </a:cubicBezTo>
                  <a:cubicBezTo>
                    <a:pt x="453213" y="199357"/>
                    <a:pt x="452598" y="199727"/>
                    <a:pt x="451982" y="199727"/>
                  </a:cubicBezTo>
                  <a:cubicBezTo>
                    <a:pt x="450566" y="199727"/>
                    <a:pt x="450074" y="199480"/>
                    <a:pt x="449827" y="199111"/>
                  </a:cubicBezTo>
                  <a:cubicBezTo>
                    <a:pt x="427412" y="198495"/>
                    <a:pt x="404997" y="197879"/>
                    <a:pt x="382766" y="197079"/>
                  </a:cubicBezTo>
                  <a:cubicBezTo>
                    <a:pt x="349945" y="195847"/>
                    <a:pt x="317122" y="194615"/>
                    <a:pt x="284300" y="193322"/>
                  </a:cubicBezTo>
                  <a:cubicBezTo>
                    <a:pt x="282146" y="194862"/>
                    <a:pt x="279620" y="195785"/>
                    <a:pt x="278080" y="195047"/>
                  </a:cubicBezTo>
                  <a:cubicBezTo>
                    <a:pt x="276418" y="194246"/>
                    <a:pt x="274693" y="193569"/>
                    <a:pt x="272970" y="192891"/>
                  </a:cubicBezTo>
                  <a:cubicBezTo>
                    <a:pt x="245321" y="191844"/>
                    <a:pt x="217670" y="190859"/>
                    <a:pt x="190021" y="189874"/>
                  </a:cubicBezTo>
                  <a:cubicBezTo>
                    <a:pt x="189529" y="190059"/>
                    <a:pt x="189098" y="190243"/>
                    <a:pt x="188666" y="190243"/>
                  </a:cubicBezTo>
                  <a:cubicBezTo>
                    <a:pt x="184171" y="190490"/>
                    <a:pt x="179861" y="189935"/>
                    <a:pt x="175550" y="189381"/>
                  </a:cubicBezTo>
                  <a:cubicBezTo>
                    <a:pt x="150610" y="188457"/>
                    <a:pt x="125670" y="187534"/>
                    <a:pt x="100668" y="186672"/>
                  </a:cubicBezTo>
                  <a:cubicBezTo>
                    <a:pt x="99190" y="187719"/>
                    <a:pt x="97651" y="188457"/>
                    <a:pt x="96605" y="188457"/>
                  </a:cubicBezTo>
                  <a:cubicBezTo>
                    <a:pt x="95003" y="188457"/>
                    <a:pt x="94819" y="187595"/>
                    <a:pt x="95312" y="186487"/>
                  </a:cubicBezTo>
                  <a:cubicBezTo>
                    <a:pt x="65753" y="185502"/>
                    <a:pt x="36256" y="184455"/>
                    <a:pt x="6699" y="183531"/>
                  </a:cubicBezTo>
                  <a:cubicBezTo>
                    <a:pt x="5404" y="183469"/>
                    <a:pt x="3497" y="185871"/>
                    <a:pt x="5466" y="185933"/>
                  </a:cubicBezTo>
                  <a:cubicBezTo>
                    <a:pt x="46726" y="187842"/>
                    <a:pt x="87922" y="189504"/>
                    <a:pt x="129181" y="191167"/>
                  </a:cubicBezTo>
                  <a:cubicBezTo>
                    <a:pt x="130350" y="190059"/>
                    <a:pt x="131705" y="189073"/>
                    <a:pt x="132998" y="188765"/>
                  </a:cubicBezTo>
                  <a:cubicBezTo>
                    <a:pt x="137371" y="187657"/>
                    <a:pt x="141497" y="187780"/>
                    <a:pt x="142974" y="191721"/>
                  </a:cubicBezTo>
                  <a:cubicBezTo>
                    <a:pt x="199628" y="193938"/>
                    <a:pt x="256342" y="196093"/>
                    <a:pt x="312997" y="198249"/>
                  </a:cubicBezTo>
                  <a:cubicBezTo>
                    <a:pt x="314352" y="197448"/>
                    <a:pt x="315645" y="197017"/>
                    <a:pt x="316629" y="197140"/>
                  </a:cubicBezTo>
                  <a:cubicBezTo>
                    <a:pt x="317922" y="197325"/>
                    <a:pt x="318477" y="197694"/>
                    <a:pt x="319400" y="198495"/>
                  </a:cubicBezTo>
                  <a:cubicBezTo>
                    <a:pt x="335535" y="199111"/>
                    <a:pt x="351730" y="199727"/>
                    <a:pt x="367864" y="200342"/>
                  </a:cubicBezTo>
                  <a:cubicBezTo>
                    <a:pt x="375685" y="200650"/>
                    <a:pt x="383506" y="200897"/>
                    <a:pt x="391388" y="201143"/>
                  </a:cubicBezTo>
                  <a:cubicBezTo>
                    <a:pt x="401240" y="199480"/>
                    <a:pt x="411155" y="199973"/>
                    <a:pt x="421254" y="201882"/>
                  </a:cubicBezTo>
                  <a:cubicBezTo>
                    <a:pt x="468548" y="202929"/>
                    <a:pt x="516272" y="203668"/>
                    <a:pt x="563750" y="206500"/>
                  </a:cubicBezTo>
                  <a:cubicBezTo>
                    <a:pt x="565228" y="205454"/>
                    <a:pt x="566768" y="204653"/>
                    <a:pt x="567937" y="204653"/>
                  </a:cubicBezTo>
                  <a:cubicBezTo>
                    <a:pt x="569600" y="204653"/>
                    <a:pt x="569723" y="205577"/>
                    <a:pt x="569169" y="206808"/>
                  </a:cubicBezTo>
                  <a:cubicBezTo>
                    <a:pt x="615045" y="209703"/>
                    <a:pt x="660615" y="214998"/>
                    <a:pt x="705261" y="224543"/>
                  </a:cubicBezTo>
                  <a:cubicBezTo>
                    <a:pt x="706862" y="223496"/>
                    <a:pt x="708525" y="222696"/>
                    <a:pt x="709879" y="223127"/>
                  </a:cubicBezTo>
                  <a:cubicBezTo>
                    <a:pt x="711480" y="223620"/>
                    <a:pt x="711788" y="224728"/>
                    <a:pt x="711419" y="225836"/>
                  </a:cubicBezTo>
                  <a:cubicBezTo>
                    <a:pt x="714683" y="226575"/>
                    <a:pt x="718007" y="227130"/>
                    <a:pt x="721332" y="227930"/>
                  </a:cubicBezTo>
                  <a:cubicBezTo>
                    <a:pt x="720163" y="230701"/>
                    <a:pt x="719178" y="233534"/>
                    <a:pt x="718130" y="236305"/>
                  </a:cubicBezTo>
                  <a:cubicBezTo>
                    <a:pt x="721579" y="237167"/>
                    <a:pt x="718685" y="241108"/>
                    <a:pt x="715297" y="243695"/>
                  </a:cubicBezTo>
                  <a:cubicBezTo>
                    <a:pt x="714313" y="246219"/>
                    <a:pt x="713266" y="248683"/>
                    <a:pt x="712403" y="251207"/>
                  </a:cubicBezTo>
                  <a:cubicBezTo>
                    <a:pt x="712712" y="254286"/>
                    <a:pt x="712465" y="256319"/>
                    <a:pt x="711972" y="258535"/>
                  </a:cubicBezTo>
                  <a:cubicBezTo>
                    <a:pt x="711727" y="259705"/>
                    <a:pt x="710432" y="260999"/>
                    <a:pt x="708893" y="262045"/>
                  </a:cubicBezTo>
                  <a:cubicBezTo>
                    <a:pt x="707415" y="266541"/>
                    <a:pt x="705876" y="270974"/>
                    <a:pt x="704521" y="275531"/>
                  </a:cubicBezTo>
                  <a:cubicBezTo>
                    <a:pt x="704891" y="277317"/>
                    <a:pt x="704213" y="278426"/>
                    <a:pt x="703351" y="279411"/>
                  </a:cubicBezTo>
                  <a:cubicBezTo>
                    <a:pt x="701689" y="285076"/>
                    <a:pt x="699779" y="290618"/>
                    <a:pt x="698363" y="296407"/>
                  </a:cubicBezTo>
                  <a:cubicBezTo>
                    <a:pt x="700457" y="295730"/>
                    <a:pt x="702367" y="295853"/>
                    <a:pt x="702735" y="297639"/>
                  </a:cubicBezTo>
                  <a:cubicBezTo>
                    <a:pt x="702858" y="298254"/>
                    <a:pt x="702858" y="298747"/>
                    <a:pt x="702920" y="299240"/>
                  </a:cubicBezTo>
                  <a:cubicBezTo>
                    <a:pt x="708831" y="274854"/>
                    <a:pt x="716775" y="251269"/>
                    <a:pt x="726259" y="228423"/>
                  </a:cubicBezTo>
                  <a:cubicBezTo>
                    <a:pt x="726629" y="228300"/>
                    <a:pt x="726999" y="228053"/>
                    <a:pt x="727305" y="227869"/>
                  </a:cubicBezTo>
                  <a:cubicBezTo>
                    <a:pt x="729338" y="228484"/>
                    <a:pt x="731062" y="229593"/>
                    <a:pt x="732725" y="231256"/>
                  </a:cubicBezTo>
                  <a:cubicBezTo>
                    <a:pt x="736789" y="247821"/>
                    <a:pt x="739068" y="263770"/>
                    <a:pt x="739929" y="279288"/>
                  </a:cubicBezTo>
                  <a:cubicBezTo>
                    <a:pt x="741222" y="279165"/>
                    <a:pt x="742147" y="279534"/>
                    <a:pt x="742147" y="280704"/>
                  </a:cubicBezTo>
                  <a:lnTo>
                    <a:pt x="742147" y="282305"/>
                  </a:lnTo>
                  <a:cubicBezTo>
                    <a:pt x="742147" y="283414"/>
                    <a:pt x="741346" y="284584"/>
                    <a:pt x="740238" y="285692"/>
                  </a:cubicBezTo>
                  <a:cubicBezTo>
                    <a:pt x="741099" y="312972"/>
                    <a:pt x="737467" y="339020"/>
                    <a:pt x="730877" y="364576"/>
                  </a:cubicBezTo>
                  <a:cubicBezTo>
                    <a:pt x="731617" y="364699"/>
                    <a:pt x="732109" y="365068"/>
                    <a:pt x="732109" y="365931"/>
                  </a:cubicBezTo>
                  <a:cubicBezTo>
                    <a:pt x="732109" y="369010"/>
                    <a:pt x="731862" y="371966"/>
                    <a:pt x="731370" y="375045"/>
                  </a:cubicBezTo>
                  <a:cubicBezTo>
                    <a:pt x="731124" y="376707"/>
                    <a:pt x="728845" y="378616"/>
                    <a:pt x="726444" y="379848"/>
                  </a:cubicBezTo>
                  <a:cubicBezTo>
                    <a:pt x="716222" y="413347"/>
                    <a:pt x="701257" y="446416"/>
                    <a:pt x="684692" y="480716"/>
                  </a:cubicBezTo>
                  <a:cubicBezTo>
                    <a:pt x="685555" y="480900"/>
                    <a:pt x="685985" y="481516"/>
                    <a:pt x="685617" y="482871"/>
                  </a:cubicBezTo>
                  <a:cubicBezTo>
                    <a:pt x="685186" y="484287"/>
                    <a:pt x="684508" y="485642"/>
                    <a:pt x="684016" y="487058"/>
                  </a:cubicBezTo>
                  <a:cubicBezTo>
                    <a:pt x="694607" y="467845"/>
                    <a:pt x="705261" y="447339"/>
                    <a:pt x="714928" y="425971"/>
                  </a:cubicBezTo>
                  <a:cubicBezTo>
                    <a:pt x="714189" y="420675"/>
                    <a:pt x="716529" y="415995"/>
                    <a:pt x="719793" y="411685"/>
                  </a:cubicBezTo>
                  <a:cubicBezTo>
                    <a:pt x="720286" y="411069"/>
                    <a:pt x="721025" y="410453"/>
                    <a:pt x="721887" y="409960"/>
                  </a:cubicBezTo>
                  <a:cubicBezTo>
                    <a:pt x="729954" y="390624"/>
                    <a:pt x="736974" y="370734"/>
                    <a:pt x="741839" y="350536"/>
                  </a:cubicBezTo>
                  <a:cubicBezTo>
                    <a:pt x="739560" y="351213"/>
                    <a:pt x="737837" y="350905"/>
                    <a:pt x="738513" y="348688"/>
                  </a:cubicBezTo>
                  <a:cubicBezTo>
                    <a:pt x="739621" y="345178"/>
                    <a:pt x="740361" y="341668"/>
                    <a:pt x="741039" y="338035"/>
                  </a:cubicBezTo>
                  <a:cubicBezTo>
                    <a:pt x="741284" y="336496"/>
                    <a:pt x="743193" y="334771"/>
                    <a:pt x="745349" y="333540"/>
                  </a:cubicBezTo>
                  <a:cubicBezTo>
                    <a:pt x="745841" y="330707"/>
                    <a:pt x="746519" y="327936"/>
                    <a:pt x="746889" y="325103"/>
                  </a:cubicBezTo>
                  <a:cubicBezTo>
                    <a:pt x="745718" y="325042"/>
                    <a:pt x="744979" y="324487"/>
                    <a:pt x="745411" y="322948"/>
                  </a:cubicBezTo>
                  <a:cubicBezTo>
                    <a:pt x="746211" y="320238"/>
                    <a:pt x="747135" y="317529"/>
                    <a:pt x="747935" y="314819"/>
                  </a:cubicBezTo>
                  <a:cubicBezTo>
                    <a:pt x="750891" y="287355"/>
                    <a:pt x="748551" y="260691"/>
                    <a:pt x="738760" y="235258"/>
                  </a:cubicBezTo>
                  <a:cubicBezTo>
                    <a:pt x="738205" y="235135"/>
                    <a:pt x="737775" y="234889"/>
                    <a:pt x="737405" y="234519"/>
                  </a:cubicBezTo>
                  <a:cubicBezTo>
                    <a:pt x="736174" y="233041"/>
                    <a:pt x="735557" y="231871"/>
                    <a:pt x="735249" y="229962"/>
                  </a:cubicBezTo>
                  <a:cubicBezTo>
                    <a:pt x="735126" y="229285"/>
                    <a:pt x="735434" y="228484"/>
                    <a:pt x="735927" y="227745"/>
                  </a:cubicBezTo>
                  <a:cubicBezTo>
                    <a:pt x="733586" y="224913"/>
                    <a:pt x="731062" y="223866"/>
                    <a:pt x="728291" y="223743"/>
                  </a:cubicBezTo>
                  <a:cubicBezTo>
                    <a:pt x="735681" y="206624"/>
                    <a:pt x="744178" y="189997"/>
                    <a:pt x="753477" y="173925"/>
                  </a:cubicBezTo>
                  <a:cubicBezTo>
                    <a:pt x="752862" y="173555"/>
                    <a:pt x="752430" y="173062"/>
                    <a:pt x="752923" y="171954"/>
                  </a:cubicBezTo>
                  <a:cubicBezTo>
                    <a:pt x="753108" y="171462"/>
                    <a:pt x="753232" y="170907"/>
                    <a:pt x="753415" y="170415"/>
                  </a:cubicBezTo>
                  <a:cubicBezTo>
                    <a:pt x="753538" y="168321"/>
                    <a:pt x="756372" y="165919"/>
                    <a:pt x="759143" y="164564"/>
                  </a:cubicBezTo>
                  <a:cubicBezTo>
                    <a:pt x="765301" y="154465"/>
                    <a:pt x="771767" y="144490"/>
                    <a:pt x="778663" y="134821"/>
                  </a:cubicBezTo>
                  <a:cubicBezTo>
                    <a:pt x="791411" y="142642"/>
                    <a:pt x="804712" y="134083"/>
                    <a:pt x="815673" y="125523"/>
                  </a:cubicBezTo>
                  <a:cubicBezTo>
                    <a:pt x="816474" y="124599"/>
                    <a:pt x="817397" y="123983"/>
                    <a:pt x="818444" y="123367"/>
                  </a:cubicBezTo>
                  <a:cubicBezTo>
                    <a:pt x="819613" y="122444"/>
                    <a:pt x="820785" y="121520"/>
                    <a:pt x="821893" y="120658"/>
                  </a:cubicBezTo>
                  <a:cubicBezTo>
                    <a:pt x="825033" y="118133"/>
                    <a:pt x="828235" y="115485"/>
                    <a:pt x="831438" y="112714"/>
                  </a:cubicBezTo>
                  <a:cubicBezTo>
                    <a:pt x="832607" y="109451"/>
                    <a:pt x="834948" y="106987"/>
                    <a:pt x="838272" y="104955"/>
                  </a:cubicBezTo>
                  <a:cubicBezTo>
                    <a:pt x="838950" y="104524"/>
                    <a:pt x="840367" y="103724"/>
                    <a:pt x="841783" y="103293"/>
                  </a:cubicBezTo>
                  <a:cubicBezTo>
                    <a:pt x="842952" y="102184"/>
                    <a:pt x="844062" y="100953"/>
                    <a:pt x="845232" y="99782"/>
                  </a:cubicBezTo>
                  <a:cubicBezTo>
                    <a:pt x="845047" y="99228"/>
                    <a:pt x="845108" y="98551"/>
                    <a:pt x="845663" y="97627"/>
                  </a:cubicBezTo>
                  <a:cubicBezTo>
                    <a:pt x="846278" y="96580"/>
                    <a:pt x="846894" y="95533"/>
                    <a:pt x="847571" y="94487"/>
                  </a:cubicBezTo>
                  <a:cubicBezTo>
                    <a:pt x="848925" y="92270"/>
                    <a:pt x="852128" y="89745"/>
                    <a:pt x="854838" y="89437"/>
                  </a:cubicBezTo>
                  <a:cubicBezTo>
                    <a:pt x="862781" y="80262"/>
                    <a:pt x="869802" y="70470"/>
                    <a:pt x="874605" y="60187"/>
                  </a:cubicBezTo>
                  <a:cubicBezTo>
                    <a:pt x="878114" y="59879"/>
                    <a:pt x="877746" y="61849"/>
                    <a:pt x="876945" y="63327"/>
                  </a:cubicBezTo>
                  <a:cubicBezTo>
                    <a:pt x="881133" y="64928"/>
                    <a:pt x="885135" y="66714"/>
                    <a:pt x="889261" y="68377"/>
                  </a:cubicBezTo>
                  <a:cubicBezTo>
                    <a:pt x="892216" y="66591"/>
                    <a:pt x="895727" y="65790"/>
                    <a:pt x="896405" y="68315"/>
                  </a:cubicBezTo>
                  <a:cubicBezTo>
                    <a:pt x="896712" y="68869"/>
                    <a:pt x="897081" y="69424"/>
                    <a:pt x="897390" y="70039"/>
                  </a:cubicBezTo>
                  <a:cubicBezTo>
                    <a:pt x="897821" y="70532"/>
                    <a:pt x="897821" y="71148"/>
                    <a:pt x="897636" y="71825"/>
                  </a:cubicBezTo>
                  <a:cubicBezTo>
                    <a:pt x="923314" y="82848"/>
                    <a:pt x="947885" y="95965"/>
                    <a:pt x="970977" y="111483"/>
                  </a:cubicBezTo>
                  <a:cubicBezTo>
                    <a:pt x="974426" y="109943"/>
                    <a:pt x="977937" y="109389"/>
                    <a:pt x="977135" y="112530"/>
                  </a:cubicBezTo>
                  <a:cubicBezTo>
                    <a:pt x="976889" y="113392"/>
                    <a:pt x="976459" y="114130"/>
                    <a:pt x="975904" y="114808"/>
                  </a:cubicBezTo>
                  <a:cubicBezTo>
                    <a:pt x="983416" y="120042"/>
                    <a:pt x="990744" y="125461"/>
                    <a:pt x="997888" y="131250"/>
                  </a:cubicBezTo>
                  <a:cubicBezTo>
                    <a:pt x="1000721" y="129833"/>
                    <a:pt x="1003553" y="129464"/>
                    <a:pt x="1003553" y="131558"/>
                  </a:cubicBezTo>
                  <a:cubicBezTo>
                    <a:pt x="1003553" y="133036"/>
                    <a:pt x="1003060" y="133898"/>
                    <a:pt x="1002322" y="134760"/>
                  </a:cubicBezTo>
                  <a:cubicBezTo>
                    <a:pt x="1005647" y="137531"/>
                    <a:pt x="1008788" y="140487"/>
                    <a:pt x="1012051" y="143381"/>
                  </a:cubicBezTo>
                  <a:cubicBezTo>
                    <a:pt x="1013960" y="142519"/>
                    <a:pt x="1015931" y="142273"/>
                    <a:pt x="1017100" y="143319"/>
                  </a:cubicBezTo>
                  <a:cubicBezTo>
                    <a:pt x="1019995" y="145906"/>
                    <a:pt x="1021349" y="148615"/>
                    <a:pt x="1022397" y="152248"/>
                  </a:cubicBezTo>
                  <a:cubicBezTo>
                    <a:pt x="1028678" y="159269"/>
                    <a:pt x="1034836" y="165858"/>
                    <a:pt x="1040809" y="172693"/>
                  </a:cubicBezTo>
                  <a:cubicBezTo>
                    <a:pt x="1041609" y="172693"/>
                    <a:pt x="1042287" y="172878"/>
                    <a:pt x="1042840" y="173370"/>
                  </a:cubicBezTo>
                  <a:cubicBezTo>
                    <a:pt x="1047952" y="178112"/>
                    <a:pt x="1051832" y="183593"/>
                    <a:pt x="1054726" y="189812"/>
                  </a:cubicBezTo>
                  <a:cubicBezTo>
                    <a:pt x="1055096" y="190305"/>
                    <a:pt x="1055526" y="190798"/>
                    <a:pt x="1055958" y="191290"/>
                  </a:cubicBezTo>
                  <a:cubicBezTo>
                    <a:pt x="1058052" y="194184"/>
                    <a:pt x="1064640" y="190120"/>
                    <a:pt x="1062671" y="187595"/>
                  </a:cubicBezTo>
                  <a:close/>
                  <a:moveTo>
                    <a:pt x="838457" y="98674"/>
                  </a:moveTo>
                  <a:cubicBezTo>
                    <a:pt x="826758" y="110867"/>
                    <a:pt x="799970" y="141041"/>
                    <a:pt x="780449" y="132789"/>
                  </a:cubicBezTo>
                  <a:cubicBezTo>
                    <a:pt x="783097" y="129156"/>
                    <a:pt x="785561" y="125400"/>
                    <a:pt x="788332" y="121828"/>
                  </a:cubicBezTo>
                  <a:cubicBezTo>
                    <a:pt x="788578" y="122013"/>
                    <a:pt x="788885" y="122074"/>
                    <a:pt x="789132" y="122198"/>
                  </a:cubicBezTo>
                  <a:cubicBezTo>
                    <a:pt x="790241" y="121028"/>
                    <a:pt x="791534" y="120042"/>
                    <a:pt x="792765" y="119057"/>
                  </a:cubicBezTo>
                  <a:cubicBezTo>
                    <a:pt x="792396" y="118934"/>
                    <a:pt x="792026" y="118749"/>
                    <a:pt x="791596" y="118564"/>
                  </a:cubicBezTo>
                  <a:cubicBezTo>
                    <a:pt x="792704" y="116347"/>
                    <a:pt x="794551" y="114254"/>
                    <a:pt x="796399" y="112098"/>
                  </a:cubicBezTo>
                  <a:cubicBezTo>
                    <a:pt x="818629" y="101384"/>
                    <a:pt x="833654" y="73426"/>
                    <a:pt x="840921" y="50826"/>
                  </a:cubicBezTo>
                  <a:cubicBezTo>
                    <a:pt x="841783" y="51073"/>
                    <a:pt x="842646" y="51319"/>
                    <a:pt x="843446" y="51566"/>
                  </a:cubicBezTo>
                  <a:cubicBezTo>
                    <a:pt x="844062" y="51996"/>
                    <a:pt x="844738" y="52120"/>
                    <a:pt x="845417" y="52243"/>
                  </a:cubicBezTo>
                  <a:cubicBezTo>
                    <a:pt x="846833" y="52551"/>
                    <a:pt x="847879" y="52797"/>
                    <a:pt x="849295" y="53228"/>
                  </a:cubicBezTo>
                  <a:cubicBezTo>
                    <a:pt x="850035" y="53782"/>
                    <a:pt x="850403" y="53905"/>
                    <a:pt x="850712" y="54029"/>
                  </a:cubicBezTo>
                  <a:cubicBezTo>
                    <a:pt x="852867" y="54398"/>
                    <a:pt x="854407" y="54460"/>
                    <a:pt x="855885" y="54336"/>
                  </a:cubicBezTo>
                  <a:cubicBezTo>
                    <a:pt x="858347" y="54090"/>
                    <a:pt x="858902" y="55075"/>
                    <a:pt x="858409" y="56430"/>
                  </a:cubicBezTo>
                  <a:cubicBezTo>
                    <a:pt x="862228" y="57662"/>
                    <a:pt x="865922" y="59017"/>
                    <a:pt x="869617" y="60556"/>
                  </a:cubicBezTo>
                  <a:cubicBezTo>
                    <a:pt x="859025" y="73118"/>
                    <a:pt x="849912" y="86666"/>
                    <a:pt x="838457" y="98674"/>
                  </a:cubicBezTo>
                  <a:close/>
                </a:path>
              </a:pathLst>
            </a:custGeom>
            <a:solidFill>
              <a:srgbClr val="000000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3CD22A5-947D-4ADF-8253-4627987535FF}"/>
                </a:ext>
              </a:extLst>
            </p:cNvPr>
            <p:cNvSpPr/>
            <p:nvPr/>
          </p:nvSpPr>
          <p:spPr>
            <a:xfrm>
              <a:off x="17250648" y="4763860"/>
              <a:ext cx="30790" cy="18474"/>
            </a:xfrm>
            <a:custGeom>
              <a:avLst/>
              <a:gdLst>
                <a:gd name="connsiteX0" fmla="*/ 5604 w 30789"/>
                <a:gd name="connsiteY0" fmla="*/ 11066 h 18473"/>
                <a:gd name="connsiteX1" fmla="*/ 13301 w 30789"/>
                <a:gd name="connsiteY1" fmla="*/ 12421 h 18473"/>
                <a:gd name="connsiteX2" fmla="*/ 20999 w 30789"/>
                <a:gd name="connsiteY2" fmla="*/ 14022 h 18473"/>
                <a:gd name="connsiteX3" fmla="*/ 25925 w 30789"/>
                <a:gd name="connsiteY3" fmla="*/ 9034 h 18473"/>
                <a:gd name="connsiteX4" fmla="*/ 6404 w 30789"/>
                <a:gd name="connsiteY4" fmla="*/ 7186 h 18473"/>
                <a:gd name="connsiteX5" fmla="*/ 5604 w 30789"/>
                <a:gd name="connsiteY5" fmla="*/ 11066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89" h="18473">
                  <a:moveTo>
                    <a:pt x="5604" y="11066"/>
                  </a:moveTo>
                  <a:cubicBezTo>
                    <a:pt x="8128" y="12236"/>
                    <a:pt x="10592" y="11682"/>
                    <a:pt x="13301" y="12421"/>
                  </a:cubicBezTo>
                  <a:cubicBezTo>
                    <a:pt x="16319" y="13221"/>
                    <a:pt x="17735" y="14145"/>
                    <a:pt x="20999" y="14022"/>
                  </a:cubicBezTo>
                  <a:cubicBezTo>
                    <a:pt x="23155" y="13960"/>
                    <a:pt x="27218" y="11805"/>
                    <a:pt x="25925" y="9034"/>
                  </a:cubicBezTo>
                  <a:cubicBezTo>
                    <a:pt x="23031" y="2876"/>
                    <a:pt x="11269" y="4046"/>
                    <a:pt x="6404" y="7186"/>
                  </a:cubicBezTo>
                  <a:cubicBezTo>
                    <a:pt x="5111" y="8049"/>
                    <a:pt x="3571" y="10081"/>
                    <a:pt x="5604" y="11066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326B7EF-D41B-49BD-A5D7-3D769C606B94}"/>
                </a:ext>
              </a:extLst>
            </p:cNvPr>
            <p:cNvSpPr/>
            <p:nvPr/>
          </p:nvSpPr>
          <p:spPr>
            <a:xfrm>
              <a:off x="17237655" y="4692532"/>
              <a:ext cx="301741" cy="197056"/>
            </a:xfrm>
            <a:custGeom>
              <a:avLst/>
              <a:gdLst>
                <a:gd name="connsiteX0" fmla="*/ 298354 w 301741"/>
                <a:gd name="connsiteY0" fmla="*/ 189604 h 197055"/>
                <a:gd name="connsiteX1" fmla="*/ 245765 w 301741"/>
                <a:gd name="connsiteY1" fmla="*/ 141880 h 197055"/>
                <a:gd name="connsiteX2" fmla="*/ 244780 w 301741"/>
                <a:gd name="connsiteY2" fmla="*/ 138986 h 197055"/>
                <a:gd name="connsiteX3" fmla="*/ 240100 w 301741"/>
                <a:gd name="connsiteY3" fmla="*/ 137446 h 197055"/>
                <a:gd name="connsiteX4" fmla="*/ 186711 w 301741"/>
                <a:gd name="connsiteY4" fmla="*/ 103208 h 197055"/>
                <a:gd name="connsiteX5" fmla="*/ 179566 w 301741"/>
                <a:gd name="connsiteY5" fmla="*/ 97296 h 197055"/>
                <a:gd name="connsiteX6" fmla="*/ 178767 w 301741"/>
                <a:gd name="connsiteY6" fmla="*/ 94587 h 197055"/>
                <a:gd name="connsiteX7" fmla="*/ 165034 w 301741"/>
                <a:gd name="connsiteY7" fmla="*/ 86643 h 197055"/>
                <a:gd name="connsiteX8" fmla="*/ 156229 w 301741"/>
                <a:gd name="connsiteY8" fmla="*/ 80177 h 197055"/>
                <a:gd name="connsiteX9" fmla="*/ 161401 w 301741"/>
                <a:gd name="connsiteY9" fmla="*/ 81409 h 197055"/>
                <a:gd name="connsiteX10" fmla="*/ 183200 w 301741"/>
                <a:gd name="connsiteY10" fmla="*/ 93294 h 197055"/>
                <a:gd name="connsiteX11" fmla="*/ 191206 w 301741"/>
                <a:gd name="connsiteY11" fmla="*/ 86458 h 197055"/>
                <a:gd name="connsiteX12" fmla="*/ 99759 w 301741"/>
                <a:gd name="connsiteY12" fmla="*/ 40520 h 197055"/>
                <a:gd name="connsiteX13" fmla="*/ 119834 w 301741"/>
                <a:gd name="connsiteY13" fmla="*/ 47355 h 197055"/>
                <a:gd name="connsiteX14" fmla="*/ 142618 w 301741"/>
                <a:gd name="connsiteY14" fmla="*/ 56592 h 197055"/>
                <a:gd name="connsiteX15" fmla="*/ 147607 w 301741"/>
                <a:gd name="connsiteY15" fmla="*/ 50434 h 197055"/>
                <a:gd name="connsiteX16" fmla="*/ 123591 w 301741"/>
                <a:gd name="connsiteY16" fmla="*/ 41012 h 197055"/>
                <a:gd name="connsiteX17" fmla="*/ 48033 w 301741"/>
                <a:gd name="connsiteY17" fmla="*/ 19583 h 197055"/>
                <a:gd name="connsiteX18" fmla="*/ 4618 w 301741"/>
                <a:gd name="connsiteY18" fmla="*/ 4618 h 197055"/>
                <a:gd name="connsiteX19" fmla="*/ 5358 w 301741"/>
                <a:gd name="connsiteY19" fmla="*/ 17858 h 197055"/>
                <a:gd name="connsiteX20" fmla="*/ 13855 w 301741"/>
                <a:gd name="connsiteY20" fmla="*/ 23216 h 197055"/>
                <a:gd name="connsiteX21" fmla="*/ 5665 w 301741"/>
                <a:gd name="connsiteY21" fmla="*/ 23277 h 197055"/>
                <a:gd name="connsiteX22" fmla="*/ 6035 w 301741"/>
                <a:gd name="connsiteY22" fmla="*/ 29189 h 197055"/>
                <a:gd name="connsiteX23" fmla="*/ 14164 w 301741"/>
                <a:gd name="connsiteY23" fmla="*/ 31344 h 197055"/>
                <a:gd name="connsiteX24" fmla="*/ 14717 w 301741"/>
                <a:gd name="connsiteY24" fmla="*/ 34177 h 197055"/>
                <a:gd name="connsiteX25" fmla="*/ 17489 w 301741"/>
                <a:gd name="connsiteY25" fmla="*/ 34854 h 197055"/>
                <a:gd name="connsiteX26" fmla="*/ 19644 w 301741"/>
                <a:gd name="connsiteY26" fmla="*/ 34793 h 197055"/>
                <a:gd name="connsiteX27" fmla="*/ 23586 w 301741"/>
                <a:gd name="connsiteY27" fmla="*/ 35285 h 197055"/>
                <a:gd name="connsiteX28" fmla="*/ 25248 w 301741"/>
                <a:gd name="connsiteY28" fmla="*/ 34854 h 197055"/>
                <a:gd name="connsiteX29" fmla="*/ 29559 w 301741"/>
                <a:gd name="connsiteY29" fmla="*/ 35347 h 197055"/>
                <a:gd name="connsiteX30" fmla="*/ 36025 w 301741"/>
                <a:gd name="connsiteY30" fmla="*/ 37071 h 197055"/>
                <a:gd name="connsiteX31" fmla="*/ 48832 w 301741"/>
                <a:gd name="connsiteY31" fmla="*/ 45754 h 197055"/>
                <a:gd name="connsiteX32" fmla="*/ 32576 w 301741"/>
                <a:gd name="connsiteY32" fmla="*/ 43352 h 197055"/>
                <a:gd name="connsiteX33" fmla="*/ 31468 w 301741"/>
                <a:gd name="connsiteY33" fmla="*/ 42367 h 197055"/>
                <a:gd name="connsiteX34" fmla="*/ 23832 w 301741"/>
                <a:gd name="connsiteY34" fmla="*/ 41074 h 197055"/>
                <a:gd name="connsiteX35" fmla="*/ 21430 w 301741"/>
                <a:gd name="connsiteY35" fmla="*/ 42121 h 197055"/>
                <a:gd name="connsiteX36" fmla="*/ 19829 w 301741"/>
                <a:gd name="connsiteY36" fmla="*/ 42059 h 197055"/>
                <a:gd name="connsiteX37" fmla="*/ 21183 w 301741"/>
                <a:gd name="connsiteY37" fmla="*/ 40150 h 197055"/>
                <a:gd name="connsiteX38" fmla="*/ 13547 w 301741"/>
                <a:gd name="connsiteY38" fmla="*/ 36332 h 197055"/>
                <a:gd name="connsiteX39" fmla="*/ 11455 w 301741"/>
                <a:gd name="connsiteY39" fmla="*/ 41751 h 197055"/>
                <a:gd name="connsiteX40" fmla="*/ 7759 w 301741"/>
                <a:gd name="connsiteY40" fmla="*/ 41936 h 197055"/>
                <a:gd name="connsiteX41" fmla="*/ 8437 w 301741"/>
                <a:gd name="connsiteY41" fmla="*/ 51481 h 197055"/>
                <a:gd name="connsiteX42" fmla="*/ 30667 w 301741"/>
                <a:gd name="connsiteY42" fmla="*/ 52836 h 197055"/>
                <a:gd name="connsiteX43" fmla="*/ 30420 w 301741"/>
                <a:gd name="connsiteY43" fmla="*/ 56530 h 197055"/>
                <a:gd name="connsiteX44" fmla="*/ 38426 w 301741"/>
                <a:gd name="connsiteY44" fmla="*/ 58686 h 197055"/>
                <a:gd name="connsiteX45" fmla="*/ 17674 w 301741"/>
                <a:gd name="connsiteY45" fmla="*/ 58255 h 197055"/>
                <a:gd name="connsiteX46" fmla="*/ 8499 w 301741"/>
                <a:gd name="connsiteY46" fmla="*/ 54683 h 197055"/>
                <a:gd name="connsiteX47" fmla="*/ 8499 w 301741"/>
                <a:gd name="connsiteY47" fmla="*/ 57392 h 197055"/>
                <a:gd name="connsiteX48" fmla="*/ 9422 w 301741"/>
                <a:gd name="connsiteY48" fmla="*/ 64351 h 197055"/>
                <a:gd name="connsiteX49" fmla="*/ 10468 w 301741"/>
                <a:gd name="connsiteY49" fmla="*/ 64474 h 197055"/>
                <a:gd name="connsiteX50" fmla="*/ 11331 w 301741"/>
                <a:gd name="connsiteY50" fmla="*/ 64782 h 197055"/>
                <a:gd name="connsiteX51" fmla="*/ 9668 w 301741"/>
                <a:gd name="connsiteY51" fmla="*/ 65952 h 197055"/>
                <a:gd name="connsiteX52" fmla="*/ 10098 w 301741"/>
                <a:gd name="connsiteY52" fmla="*/ 69955 h 197055"/>
                <a:gd name="connsiteX53" fmla="*/ 20137 w 301741"/>
                <a:gd name="connsiteY53" fmla="*/ 70078 h 197055"/>
                <a:gd name="connsiteX54" fmla="*/ 22784 w 301741"/>
                <a:gd name="connsiteY54" fmla="*/ 69216 h 197055"/>
                <a:gd name="connsiteX55" fmla="*/ 38118 w 301741"/>
                <a:gd name="connsiteY55" fmla="*/ 75128 h 197055"/>
                <a:gd name="connsiteX56" fmla="*/ 48218 w 301741"/>
                <a:gd name="connsiteY56" fmla="*/ 79130 h 197055"/>
                <a:gd name="connsiteX57" fmla="*/ 46616 w 301741"/>
                <a:gd name="connsiteY57" fmla="*/ 83133 h 197055"/>
                <a:gd name="connsiteX58" fmla="*/ 53204 w 301741"/>
                <a:gd name="connsiteY58" fmla="*/ 84118 h 197055"/>
                <a:gd name="connsiteX59" fmla="*/ 56468 w 301741"/>
                <a:gd name="connsiteY59" fmla="*/ 82394 h 197055"/>
                <a:gd name="connsiteX60" fmla="*/ 85780 w 301741"/>
                <a:gd name="connsiteY60" fmla="*/ 94033 h 197055"/>
                <a:gd name="connsiteX61" fmla="*/ 57085 w 301741"/>
                <a:gd name="connsiteY61" fmla="*/ 91261 h 197055"/>
                <a:gd name="connsiteX62" fmla="*/ 22293 w 301741"/>
                <a:gd name="connsiteY62" fmla="*/ 87443 h 197055"/>
                <a:gd name="connsiteX63" fmla="*/ 21984 w 301741"/>
                <a:gd name="connsiteY63" fmla="*/ 86520 h 197055"/>
                <a:gd name="connsiteX64" fmla="*/ 16196 w 301741"/>
                <a:gd name="connsiteY64" fmla="*/ 87320 h 197055"/>
                <a:gd name="connsiteX65" fmla="*/ 10283 w 301741"/>
                <a:gd name="connsiteY65" fmla="*/ 86643 h 197055"/>
                <a:gd name="connsiteX66" fmla="*/ 9484 w 301741"/>
                <a:gd name="connsiteY66" fmla="*/ 91015 h 197055"/>
                <a:gd name="connsiteX67" fmla="*/ 15210 w 301741"/>
                <a:gd name="connsiteY67" fmla="*/ 91569 h 197055"/>
                <a:gd name="connsiteX68" fmla="*/ 16135 w 301741"/>
                <a:gd name="connsiteY68" fmla="*/ 91877 h 197055"/>
                <a:gd name="connsiteX69" fmla="*/ 16750 w 301741"/>
                <a:gd name="connsiteY69" fmla="*/ 92863 h 197055"/>
                <a:gd name="connsiteX70" fmla="*/ 26911 w 301741"/>
                <a:gd name="connsiteY70" fmla="*/ 96865 h 197055"/>
                <a:gd name="connsiteX71" fmla="*/ 29250 w 301741"/>
                <a:gd name="connsiteY71" fmla="*/ 95449 h 197055"/>
                <a:gd name="connsiteX72" fmla="*/ 99636 w 301741"/>
                <a:gd name="connsiteY72" fmla="*/ 105548 h 197055"/>
                <a:gd name="connsiteX73" fmla="*/ 100807 w 301741"/>
                <a:gd name="connsiteY73" fmla="*/ 105794 h 197055"/>
                <a:gd name="connsiteX74" fmla="*/ 43846 w 301741"/>
                <a:gd name="connsiteY74" fmla="*/ 101237 h 197055"/>
                <a:gd name="connsiteX75" fmla="*/ 41073 w 301741"/>
                <a:gd name="connsiteY75" fmla="*/ 102531 h 197055"/>
                <a:gd name="connsiteX76" fmla="*/ 38611 w 301741"/>
                <a:gd name="connsiteY76" fmla="*/ 101607 h 197055"/>
                <a:gd name="connsiteX77" fmla="*/ 34300 w 301741"/>
                <a:gd name="connsiteY77" fmla="*/ 103146 h 197055"/>
                <a:gd name="connsiteX78" fmla="*/ 33131 w 301741"/>
                <a:gd name="connsiteY78" fmla="*/ 105425 h 197055"/>
                <a:gd name="connsiteX79" fmla="*/ 36578 w 301741"/>
                <a:gd name="connsiteY79" fmla="*/ 107087 h 197055"/>
                <a:gd name="connsiteX80" fmla="*/ 40027 w 301741"/>
                <a:gd name="connsiteY80" fmla="*/ 105610 h 197055"/>
                <a:gd name="connsiteX81" fmla="*/ 51726 w 301741"/>
                <a:gd name="connsiteY81" fmla="*/ 108873 h 197055"/>
                <a:gd name="connsiteX82" fmla="*/ 45877 w 301741"/>
                <a:gd name="connsiteY82" fmla="*/ 109489 h 197055"/>
                <a:gd name="connsiteX83" fmla="*/ 44707 w 301741"/>
                <a:gd name="connsiteY83" fmla="*/ 112814 h 197055"/>
                <a:gd name="connsiteX84" fmla="*/ 65275 w 301741"/>
                <a:gd name="connsiteY84" fmla="*/ 112507 h 197055"/>
                <a:gd name="connsiteX85" fmla="*/ 176304 w 301741"/>
                <a:gd name="connsiteY85" fmla="*/ 145452 h 197055"/>
                <a:gd name="connsiteX86" fmla="*/ 174333 w 301741"/>
                <a:gd name="connsiteY86" fmla="*/ 149516 h 197055"/>
                <a:gd name="connsiteX87" fmla="*/ 182339 w 301741"/>
                <a:gd name="connsiteY87" fmla="*/ 152102 h 197055"/>
                <a:gd name="connsiteX88" fmla="*/ 187326 w 301741"/>
                <a:gd name="connsiteY88" fmla="*/ 149331 h 197055"/>
                <a:gd name="connsiteX89" fmla="*/ 234805 w 301741"/>
                <a:gd name="connsiteY89" fmla="*/ 167682 h 197055"/>
                <a:gd name="connsiteX90" fmla="*/ 231603 w 301741"/>
                <a:gd name="connsiteY90" fmla="*/ 166820 h 197055"/>
                <a:gd name="connsiteX91" fmla="*/ 227784 w 301741"/>
                <a:gd name="connsiteY91" fmla="*/ 171562 h 197055"/>
                <a:gd name="connsiteX92" fmla="*/ 243364 w 301741"/>
                <a:gd name="connsiteY92" fmla="*/ 176426 h 197055"/>
                <a:gd name="connsiteX93" fmla="*/ 248537 w 301741"/>
                <a:gd name="connsiteY93" fmla="*/ 173778 h 197055"/>
                <a:gd name="connsiteX94" fmla="*/ 292011 w 301741"/>
                <a:gd name="connsiteY94" fmla="*/ 195147 h 197055"/>
                <a:gd name="connsiteX95" fmla="*/ 298354 w 301741"/>
                <a:gd name="connsiteY95" fmla="*/ 189604 h 197055"/>
                <a:gd name="connsiteX96" fmla="*/ 47355 w 301741"/>
                <a:gd name="connsiteY96" fmla="*/ 29928 h 197055"/>
                <a:gd name="connsiteX97" fmla="*/ 52281 w 301741"/>
                <a:gd name="connsiteY97" fmla="*/ 30482 h 197055"/>
                <a:gd name="connsiteX98" fmla="*/ 99759 w 301741"/>
                <a:gd name="connsiteY98" fmla="*/ 50496 h 197055"/>
                <a:gd name="connsiteX99" fmla="*/ 70017 w 301741"/>
                <a:gd name="connsiteY99" fmla="*/ 41998 h 197055"/>
                <a:gd name="connsiteX100" fmla="*/ 47355 w 301741"/>
                <a:gd name="connsiteY100" fmla="*/ 29928 h 197055"/>
                <a:gd name="connsiteX101" fmla="*/ 48033 w 301741"/>
                <a:gd name="connsiteY101" fmla="*/ 54929 h 197055"/>
                <a:gd name="connsiteX102" fmla="*/ 67861 w 301741"/>
                <a:gd name="connsiteY102" fmla="*/ 58563 h 197055"/>
                <a:gd name="connsiteX103" fmla="*/ 70385 w 301741"/>
                <a:gd name="connsiteY103" fmla="*/ 60287 h 197055"/>
                <a:gd name="connsiteX104" fmla="*/ 44152 w 301741"/>
                <a:gd name="connsiteY104" fmla="*/ 58686 h 197055"/>
                <a:gd name="connsiteX105" fmla="*/ 48033 w 301741"/>
                <a:gd name="connsiteY105" fmla="*/ 54929 h 197055"/>
                <a:gd name="connsiteX106" fmla="*/ 46616 w 301741"/>
                <a:gd name="connsiteY106" fmla="*/ 64474 h 197055"/>
                <a:gd name="connsiteX107" fmla="*/ 68169 w 301741"/>
                <a:gd name="connsiteY107" fmla="*/ 65090 h 197055"/>
                <a:gd name="connsiteX108" fmla="*/ 78761 w 301741"/>
                <a:gd name="connsiteY108" fmla="*/ 66322 h 197055"/>
                <a:gd name="connsiteX109" fmla="*/ 87875 w 301741"/>
                <a:gd name="connsiteY109" fmla="*/ 73034 h 197055"/>
                <a:gd name="connsiteX110" fmla="*/ 46616 w 301741"/>
                <a:gd name="connsiteY110" fmla="*/ 64474 h 197055"/>
                <a:gd name="connsiteX111" fmla="*/ 49264 w 301741"/>
                <a:gd name="connsiteY111" fmla="*/ 70509 h 197055"/>
                <a:gd name="connsiteX112" fmla="*/ 82210 w 301741"/>
                <a:gd name="connsiteY112" fmla="*/ 77529 h 197055"/>
                <a:gd name="connsiteX113" fmla="*/ 80177 w 301741"/>
                <a:gd name="connsiteY113" fmla="*/ 77529 h 197055"/>
                <a:gd name="connsiteX114" fmla="*/ 78268 w 301741"/>
                <a:gd name="connsiteY114" fmla="*/ 81347 h 197055"/>
                <a:gd name="connsiteX115" fmla="*/ 91385 w 301741"/>
                <a:gd name="connsiteY115" fmla="*/ 83010 h 197055"/>
                <a:gd name="connsiteX116" fmla="*/ 95387 w 301741"/>
                <a:gd name="connsiteY116" fmla="*/ 80731 h 197055"/>
                <a:gd name="connsiteX117" fmla="*/ 99697 w 301741"/>
                <a:gd name="connsiteY117" fmla="*/ 81778 h 197055"/>
                <a:gd name="connsiteX118" fmla="*/ 120081 w 301741"/>
                <a:gd name="connsiteY118" fmla="*/ 97358 h 197055"/>
                <a:gd name="connsiteX119" fmla="*/ 117680 w 301741"/>
                <a:gd name="connsiteY119" fmla="*/ 97112 h 197055"/>
                <a:gd name="connsiteX120" fmla="*/ 49264 w 301741"/>
                <a:gd name="connsiteY120" fmla="*/ 70509 h 197055"/>
                <a:gd name="connsiteX121" fmla="*/ 157830 w 301741"/>
                <a:gd name="connsiteY121" fmla="*/ 132458 h 197055"/>
                <a:gd name="connsiteX122" fmla="*/ 158198 w 301741"/>
                <a:gd name="connsiteY122" fmla="*/ 127409 h 197055"/>
                <a:gd name="connsiteX123" fmla="*/ 139109 w 301741"/>
                <a:gd name="connsiteY123" fmla="*/ 125315 h 197055"/>
                <a:gd name="connsiteX124" fmla="*/ 137015 w 301741"/>
                <a:gd name="connsiteY124" fmla="*/ 126177 h 197055"/>
                <a:gd name="connsiteX125" fmla="*/ 95264 w 301741"/>
                <a:gd name="connsiteY125" fmla="*/ 114477 h 197055"/>
                <a:gd name="connsiteX126" fmla="*/ 53083 w 301741"/>
                <a:gd name="connsiteY126" fmla="*/ 106595 h 197055"/>
                <a:gd name="connsiteX127" fmla="*/ 112753 w 301741"/>
                <a:gd name="connsiteY127" fmla="*/ 112753 h 197055"/>
                <a:gd name="connsiteX128" fmla="*/ 161216 w 301741"/>
                <a:gd name="connsiteY128" fmla="*/ 122175 h 197055"/>
                <a:gd name="connsiteX129" fmla="*/ 157952 w 301741"/>
                <a:gd name="connsiteY129" fmla="*/ 127163 h 197055"/>
                <a:gd name="connsiteX130" fmla="*/ 172732 w 301741"/>
                <a:gd name="connsiteY130" fmla="*/ 131596 h 197055"/>
                <a:gd name="connsiteX131" fmla="*/ 177350 w 301741"/>
                <a:gd name="connsiteY131" fmla="*/ 125931 h 197055"/>
                <a:gd name="connsiteX132" fmla="*/ 178335 w 301741"/>
                <a:gd name="connsiteY132" fmla="*/ 126177 h 197055"/>
                <a:gd name="connsiteX133" fmla="*/ 192992 w 301741"/>
                <a:gd name="connsiteY133" fmla="*/ 136338 h 197055"/>
                <a:gd name="connsiteX134" fmla="*/ 197610 w 301741"/>
                <a:gd name="connsiteY134" fmla="*/ 136215 h 197055"/>
                <a:gd name="connsiteX135" fmla="*/ 234373 w 301741"/>
                <a:gd name="connsiteY135" fmla="*/ 159800 h 197055"/>
                <a:gd name="connsiteX136" fmla="*/ 157830 w 301741"/>
                <a:gd name="connsiteY136" fmla="*/ 132458 h 197055"/>
                <a:gd name="connsiteX137" fmla="*/ 240778 w 301741"/>
                <a:gd name="connsiteY137" fmla="*/ 162325 h 197055"/>
                <a:gd name="connsiteX138" fmla="*/ 245826 w 301741"/>
                <a:gd name="connsiteY138" fmla="*/ 155120 h 197055"/>
                <a:gd name="connsiteX139" fmla="*/ 233757 w 301741"/>
                <a:gd name="connsiteY139" fmla="*/ 143974 h 197055"/>
                <a:gd name="connsiteX140" fmla="*/ 273231 w 301741"/>
                <a:gd name="connsiteY140" fmla="*/ 176796 h 197055"/>
                <a:gd name="connsiteX141" fmla="*/ 240778 w 301741"/>
                <a:gd name="connsiteY141" fmla="*/ 162325 h 19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301741" h="197055">
                  <a:moveTo>
                    <a:pt x="298354" y="189604"/>
                  </a:moveTo>
                  <a:cubicBezTo>
                    <a:pt x="281975" y="172116"/>
                    <a:pt x="264362" y="156290"/>
                    <a:pt x="245765" y="141880"/>
                  </a:cubicBezTo>
                  <a:cubicBezTo>
                    <a:pt x="246443" y="140710"/>
                    <a:pt x="246381" y="139540"/>
                    <a:pt x="244780" y="138986"/>
                  </a:cubicBezTo>
                  <a:cubicBezTo>
                    <a:pt x="243241" y="138432"/>
                    <a:pt x="241701" y="138001"/>
                    <a:pt x="240100" y="137446"/>
                  </a:cubicBezTo>
                  <a:cubicBezTo>
                    <a:pt x="223165" y="124761"/>
                    <a:pt x="205308" y="113369"/>
                    <a:pt x="186711" y="103208"/>
                  </a:cubicBezTo>
                  <a:cubicBezTo>
                    <a:pt x="184308" y="101299"/>
                    <a:pt x="181969" y="99205"/>
                    <a:pt x="179566" y="97296"/>
                  </a:cubicBezTo>
                  <a:cubicBezTo>
                    <a:pt x="179998" y="96249"/>
                    <a:pt x="179875" y="95264"/>
                    <a:pt x="178767" y="94587"/>
                  </a:cubicBezTo>
                  <a:cubicBezTo>
                    <a:pt x="174271" y="91754"/>
                    <a:pt x="169591" y="89229"/>
                    <a:pt x="165034" y="86643"/>
                  </a:cubicBezTo>
                  <a:cubicBezTo>
                    <a:pt x="162140" y="84488"/>
                    <a:pt x="159185" y="82332"/>
                    <a:pt x="156229" y="80177"/>
                  </a:cubicBezTo>
                  <a:cubicBezTo>
                    <a:pt x="157952" y="80608"/>
                    <a:pt x="159676" y="80978"/>
                    <a:pt x="161401" y="81409"/>
                  </a:cubicBezTo>
                  <a:cubicBezTo>
                    <a:pt x="168667" y="85350"/>
                    <a:pt x="176057" y="89106"/>
                    <a:pt x="183200" y="93294"/>
                  </a:cubicBezTo>
                  <a:cubicBezTo>
                    <a:pt x="187080" y="95510"/>
                    <a:pt x="195454" y="88860"/>
                    <a:pt x="191206" y="86458"/>
                  </a:cubicBezTo>
                  <a:cubicBezTo>
                    <a:pt x="161462" y="69462"/>
                    <a:pt x="130981" y="54190"/>
                    <a:pt x="99759" y="40520"/>
                  </a:cubicBezTo>
                  <a:cubicBezTo>
                    <a:pt x="106533" y="42552"/>
                    <a:pt x="113245" y="44892"/>
                    <a:pt x="119834" y="47355"/>
                  </a:cubicBezTo>
                  <a:cubicBezTo>
                    <a:pt x="127470" y="50311"/>
                    <a:pt x="135106" y="53205"/>
                    <a:pt x="142618" y="56592"/>
                  </a:cubicBezTo>
                  <a:cubicBezTo>
                    <a:pt x="145759" y="57947"/>
                    <a:pt x="151855" y="52343"/>
                    <a:pt x="147607" y="50434"/>
                  </a:cubicBezTo>
                  <a:cubicBezTo>
                    <a:pt x="139663" y="46924"/>
                    <a:pt x="131659" y="43845"/>
                    <a:pt x="123591" y="41012"/>
                  </a:cubicBezTo>
                  <a:cubicBezTo>
                    <a:pt x="98898" y="31775"/>
                    <a:pt x="73773" y="24509"/>
                    <a:pt x="48033" y="19583"/>
                  </a:cubicBezTo>
                  <a:cubicBezTo>
                    <a:pt x="33684" y="14225"/>
                    <a:pt x="19214" y="9299"/>
                    <a:pt x="4618" y="4618"/>
                  </a:cubicBezTo>
                  <a:cubicBezTo>
                    <a:pt x="4803" y="9052"/>
                    <a:pt x="5112" y="13425"/>
                    <a:pt x="5358" y="17858"/>
                  </a:cubicBezTo>
                  <a:cubicBezTo>
                    <a:pt x="8191" y="19644"/>
                    <a:pt x="11023" y="21430"/>
                    <a:pt x="13855" y="23216"/>
                  </a:cubicBezTo>
                  <a:cubicBezTo>
                    <a:pt x="11146" y="23216"/>
                    <a:pt x="8437" y="23216"/>
                    <a:pt x="5665" y="23277"/>
                  </a:cubicBezTo>
                  <a:cubicBezTo>
                    <a:pt x="5788" y="25248"/>
                    <a:pt x="5911" y="27218"/>
                    <a:pt x="6035" y="29189"/>
                  </a:cubicBezTo>
                  <a:cubicBezTo>
                    <a:pt x="8744" y="29928"/>
                    <a:pt x="11455" y="30605"/>
                    <a:pt x="14164" y="31344"/>
                  </a:cubicBezTo>
                  <a:cubicBezTo>
                    <a:pt x="13056" y="32514"/>
                    <a:pt x="12624" y="33931"/>
                    <a:pt x="14717" y="34177"/>
                  </a:cubicBezTo>
                  <a:cubicBezTo>
                    <a:pt x="15457" y="34731"/>
                    <a:pt x="16196" y="34978"/>
                    <a:pt x="17489" y="34854"/>
                  </a:cubicBezTo>
                  <a:cubicBezTo>
                    <a:pt x="18227" y="34793"/>
                    <a:pt x="18905" y="34793"/>
                    <a:pt x="19644" y="34793"/>
                  </a:cubicBezTo>
                  <a:cubicBezTo>
                    <a:pt x="20937" y="34978"/>
                    <a:pt x="22231" y="35224"/>
                    <a:pt x="23586" y="35285"/>
                  </a:cubicBezTo>
                  <a:cubicBezTo>
                    <a:pt x="24077" y="35347"/>
                    <a:pt x="24694" y="35162"/>
                    <a:pt x="25248" y="34854"/>
                  </a:cubicBezTo>
                  <a:cubicBezTo>
                    <a:pt x="26665" y="34978"/>
                    <a:pt x="28142" y="35101"/>
                    <a:pt x="29559" y="35347"/>
                  </a:cubicBezTo>
                  <a:cubicBezTo>
                    <a:pt x="31713" y="35963"/>
                    <a:pt x="33869" y="36455"/>
                    <a:pt x="36025" y="37071"/>
                  </a:cubicBezTo>
                  <a:cubicBezTo>
                    <a:pt x="40335" y="39904"/>
                    <a:pt x="44584" y="42921"/>
                    <a:pt x="48832" y="45754"/>
                  </a:cubicBezTo>
                  <a:cubicBezTo>
                    <a:pt x="43599" y="44892"/>
                    <a:pt x="38056" y="44030"/>
                    <a:pt x="32576" y="43352"/>
                  </a:cubicBezTo>
                  <a:cubicBezTo>
                    <a:pt x="32514" y="42921"/>
                    <a:pt x="32206" y="42552"/>
                    <a:pt x="31468" y="42367"/>
                  </a:cubicBezTo>
                  <a:cubicBezTo>
                    <a:pt x="28942" y="41813"/>
                    <a:pt x="26356" y="41505"/>
                    <a:pt x="23832" y="41074"/>
                  </a:cubicBezTo>
                  <a:cubicBezTo>
                    <a:pt x="23092" y="40951"/>
                    <a:pt x="22231" y="41505"/>
                    <a:pt x="21430" y="42121"/>
                  </a:cubicBezTo>
                  <a:cubicBezTo>
                    <a:pt x="20875" y="42059"/>
                    <a:pt x="20383" y="42059"/>
                    <a:pt x="19829" y="42059"/>
                  </a:cubicBezTo>
                  <a:cubicBezTo>
                    <a:pt x="20507" y="41443"/>
                    <a:pt x="20998" y="40827"/>
                    <a:pt x="21183" y="40150"/>
                  </a:cubicBezTo>
                  <a:cubicBezTo>
                    <a:pt x="22908" y="34670"/>
                    <a:pt x="16934" y="34731"/>
                    <a:pt x="13547" y="36332"/>
                  </a:cubicBezTo>
                  <a:cubicBezTo>
                    <a:pt x="11700" y="37194"/>
                    <a:pt x="9792" y="39904"/>
                    <a:pt x="11455" y="41751"/>
                  </a:cubicBezTo>
                  <a:cubicBezTo>
                    <a:pt x="10098" y="41751"/>
                    <a:pt x="8929" y="41874"/>
                    <a:pt x="7759" y="41936"/>
                  </a:cubicBezTo>
                  <a:cubicBezTo>
                    <a:pt x="8129" y="45138"/>
                    <a:pt x="8376" y="48279"/>
                    <a:pt x="8437" y="51481"/>
                  </a:cubicBezTo>
                  <a:cubicBezTo>
                    <a:pt x="15888" y="51727"/>
                    <a:pt x="23339" y="52097"/>
                    <a:pt x="30667" y="52836"/>
                  </a:cubicBezTo>
                  <a:cubicBezTo>
                    <a:pt x="29127" y="54190"/>
                    <a:pt x="28204" y="55976"/>
                    <a:pt x="30420" y="56530"/>
                  </a:cubicBezTo>
                  <a:cubicBezTo>
                    <a:pt x="33131" y="57146"/>
                    <a:pt x="35717" y="57947"/>
                    <a:pt x="38426" y="58686"/>
                  </a:cubicBezTo>
                  <a:cubicBezTo>
                    <a:pt x="31530" y="58439"/>
                    <a:pt x="24570" y="58255"/>
                    <a:pt x="17674" y="58255"/>
                  </a:cubicBezTo>
                  <a:cubicBezTo>
                    <a:pt x="14595" y="57085"/>
                    <a:pt x="11578" y="55853"/>
                    <a:pt x="8499" y="54683"/>
                  </a:cubicBezTo>
                  <a:cubicBezTo>
                    <a:pt x="8499" y="55607"/>
                    <a:pt x="8559" y="56469"/>
                    <a:pt x="8499" y="57392"/>
                  </a:cubicBezTo>
                  <a:cubicBezTo>
                    <a:pt x="8806" y="59671"/>
                    <a:pt x="9114" y="62011"/>
                    <a:pt x="9422" y="64351"/>
                  </a:cubicBezTo>
                  <a:cubicBezTo>
                    <a:pt x="9792" y="64413"/>
                    <a:pt x="10098" y="64474"/>
                    <a:pt x="10468" y="64474"/>
                  </a:cubicBezTo>
                  <a:cubicBezTo>
                    <a:pt x="10776" y="64597"/>
                    <a:pt x="11023" y="64721"/>
                    <a:pt x="11331" y="64782"/>
                  </a:cubicBezTo>
                  <a:cubicBezTo>
                    <a:pt x="10776" y="65029"/>
                    <a:pt x="10160" y="65459"/>
                    <a:pt x="9668" y="65952"/>
                  </a:cubicBezTo>
                  <a:cubicBezTo>
                    <a:pt x="9853" y="67307"/>
                    <a:pt x="9977" y="68662"/>
                    <a:pt x="10098" y="69955"/>
                  </a:cubicBezTo>
                  <a:cubicBezTo>
                    <a:pt x="13486" y="70201"/>
                    <a:pt x="16750" y="70201"/>
                    <a:pt x="20137" y="70078"/>
                  </a:cubicBezTo>
                  <a:cubicBezTo>
                    <a:pt x="21060" y="70016"/>
                    <a:pt x="21923" y="69708"/>
                    <a:pt x="22784" y="69216"/>
                  </a:cubicBezTo>
                  <a:cubicBezTo>
                    <a:pt x="27896" y="71187"/>
                    <a:pt x="33007" y="73157"/>
                    <a:pt x="38118" y="75128"/>
                  </a:cubicBezTo>
                  <a:cubicBezTo>
                    <a:pt x="41505" y="76482"/>
                    <a:pt x="44830" y="77775"/>
                    <a:pt x="48218" y="79130"/>
                  </a:cubicBezTo>
                  <a:cubicBezTo>
                    <a:pt x="46308" y="80115"/>
                    <a:pt x="44091" y="82579"/>
                    <a:pt x="46616" y="83133"/>
                  </a:cubicBezTo>
                  <a:cubicBezTo>
                    <a:pt x="49017" y="83687"/>
                    <a:pt x="50742" y="84180"/>
                    <a:pt x="53204" y="84118"/>
                  </a:cubicBezTo>
                  <a:cubicBezTo>
                    <a:pt x="54006" y="84118"/>
                    <a:pt x="55484" y="83318"/>
                    <a:pt x="56468" y="82394"/>
                  </a:cubicBezTo>
                  <a:cubicBezTo>
                    <a:pt x="66260" y="86273"/>
                    <a:pt x="76052" y="90153"/>
                    <a:pt x="85780" y="94033"/>
                  </a:cubicBezTo>
                  <a:cubicBezTo>
                    <a:pt x="76237" y="93109"/>
                    <a:pt x="66630" y="92247"/>
                    <a:pt x="57085" y="91261"/>
                  </a:cubicBezTo>
                  <a:cubicBezTo>
                    <a:pt x="45938" y="90153"/>
                    <a:pt x="33561" y="87197"/>
                    <a:pt x="22293" y="87443"/>
                  </a:cubicBezTo>
                  <a:cubicBezTo>
                    <a:pt x="22231" y="87136"/>
                    <a:pt x="22354" y="86766"/>
                    <a:pt x="21984" y="86520"/>
                  </a:cubicBezTo>
                  <a:cubicBezTo>
                    <a:pt x="20013" y="85103"/>
                    <a:pt x="17674" y="85658"/>
                    <a:pt x="16196" y="87320"/>
                  </a:cubicBezTo>
                  <a:cubicBezTo>
                    <a:pt x="14225" y="87074"/>
                    <a:pt x="12254" y="86889"/>
                    <a:pt x="10283" y="86643"/>
                  </a:cubicBezTo>
                  <a:cubicBezTo>
                    <a:pt x="10098" y="88121"/>
                    <a:pt x="9792" y="89599"/>
                    <a:pt x="9484" y="91015"/>
                  </a:cubicBezTo>
                  <a:cubicBezTo>
                    <a:pt x="11393" y="91200"/>
                    <a:pt x="13301" y="91385"/>
                    <a:pt x="15210" y="91569"/>
                  </a:cubicBezTo>
                  <a:cubicBezTo>
                    <a:pt x="15518" y="91693"/>
                    <a:pt x="15765" y="91754"/>
                    <a:pt x="16135" y="91877"/>
                  </a:cubicBezTo>
                  <a:cubicBezTo>
                    <a:pt x="16688" y="92308"/>
                    <a:pt x="16565" y="92555"/>
                    <a:pt x="16750" y="92863"/>
                  </a:cubicBezTo>
                  <a:cubicBezTo>
                    <a:pt x="19029" y="96496"/>
                    <a:pt x="22846" y="97604"/>
                    <a:pt x="26911" y="96865"/>
                  </a:cubicBezTo>
                  <a:cubicBezTo>
                    <a:pt x="27588" y="96742"/>
                    <a:pt x="28512" y="96126"/>
                    <a:pt x="29250" y="95449"/>
                  </a:cubicBezTo>
                  <a:cubicBezTo>
                    <a:pt x="51850" y="100498"/>
                    <a:pt x="77283" y="100991"/>
                    <a:pt x="99636" y="105548"/>
                  </a:cubicBezTo>
                  <a:cubicBezTo>
                    <a:pt x="100006" y="105610"/>
                    <a:pt x="100376" y="105733"/>
                    <a:pt x="100807" y="105794"/>
                  </a:cubicBezTo>
                  <a:cubicBezTo>
                    <a:pt x="81963" y="103577"/>
                    <a:pt x="62996" y="101976"/>
                    <a:pt x="43846" y="101237"/>
                  </a:cubicBezTo>
                  <a:cubicBezTo>
                    <a:pt x="43106" y="101237"/>
                    <a:pt x="41998" y="101792"/>
                    <a:pt x="41073" y="102531"/>
                  </a:cubicBezTo>
                  <a:cubicBezTo>
                    <a:pt x="40767" y="101853"/>
                    <a:pt x="40089" y="101422"/>
                    <a:pt x="38611" y="101607"/>
                  </a:cubicBezTo>
                  <a:cubicBezTo>
                    <a:pt x="36763" y="101792"/>
                    <a:pt x="35840" y="102100"/>
                    <a:pt x="34300" y="103146"/>
                  </a:cubicBezTo>
                  <a:cubicBezTo>
                    <a:pt x="33622" y="103577"/>
                    <a:pt x="32638" y="104501"/>
                    <a:pt x="33131" y="105425"/>
                  </a:cubicBezTo>
                  <a:cubicBezTo>
                    <a:pt x="33931" y="106964"/>
                    <a:pt x="34915" y="106903"/>
                    <a:pt x="36578" y="107087"/>
                  </a:cubicBezTo>
                  <a:cubicBezTo>
                    <a:pt x="37933" y="107272"/>
                    <a:pt x="39165" y="106533"/>
                    <a:pt x="40027" y="105610"/>
                  </a:cubicBezTo>
                  <a:cubicBezTo>
                    <a:pt x="44399" y="106903"/>
                    <a:pt x="48033" y="107888"/>
                    <a:pt x="51726" y="108873"/>
                  </a:cubicBezTo>
                  <a:cubicBezTo>
                    <a:pt x="49757" y="109120"/>
                    <a:pt x="47786" y="109304"/>
                    <a:pt x="45877" y="109489"/>
                  </a:cubicBezTo>
                  <a:cubicBezTo>
                    <a:pt x="44337" y="109612"/>
                    <a:pt x="42121" y="112753"/>
                    <a:pt x="44707" y="112814"/>
                  </a:cubicBezTo>
                  <a:cubicBezTo>
                    <a:pt x="51481" y="112938"/>
                    <a:pt x="58563" y="113553"/>
                    <a:pt x="65275" y="112507"/>
                  </a:cubicBezTo>
                  <a:cubicBezTo>
                    <a:pt x="102653" y="122482"/>
                    <a:pt x="139848" y="133013"/>
                    <a:pt x="176304" y="145452"/>
                  </a:cubicBezTo>
                  <a:cubicBezTo>
                    <a:pt x="174148" y="146252"/>
                    <a:pt x="171807" y="148716"/>
                    <a:pt x="174333" y="149516"/>
                  </a:cubicBezTo>
                  <a:cubicBezTo>
                    <a:pt x="177042" y="150378"/>
                    <a:pt x="179690" y="151240"/>
                    <a:pt x="182339" y="152102"/>
                  </a:cubicBezTo>
                  <a:cubicBezTo>
                    <a:pt x="184062" y="152657"/>
                    <a:pt x="186526" y="150932"/>
                    <a:pt x="187326" y="149331"/>
                  </a:cubicBezTo>
                  <a:cubicBezTo>
                    <a:pt x="203337" y="154997"/>
                    <a:pt x="219163" y="161032"/>
                    <a:pt x="234805" y="167682"/>
                  </a:cubicBezTo>
                  <a:lnTo>
                    <a:pt x="231603" y="166820"/>
                  </a:lnTo>
                  <a:cubicBezTo>
                    <a:pt x="229138" y="166204"/>
                    <a:pt x="224397" y="170453"/>
                    <a:pt x="227784" y="171562"/>
                  </a:cubicBezTo>
                  <a:cubicBezTo>
                    <a:pt x="232957" y="173163"/>
                    <a:pt x="238129" y="174825"/>
                    <a:pt x="243364" y="176426"/>
                  </a:cubicBezTo>
                  <a:cubicBezTo>
                    <a:pt x="245088" y="176981"/>
                    <a:pt x="247489" y="175380"/>
                    <a:pt x="248537" y="173778"/>
                  </a:cubicBezTo>
                  <a:cubicBezTo>
                    <a:pt x="263192" y="180368"/>
                    <a:pt x="277788" y="187388"/>
                    <a:pt x="292011" y="195147"/>
                  </a:cubicBezTo>
                  <a:cubicBezTo>
                    <a:pt x="294722" y="196809"/>
                    <a:pt x="301433" y="192868"/>
                    <a:pt x="298354" y="189604"/>
                  </a:cubicBezTo>
                  <a:close/>
                  <a:moveTo>
                    <a:pt x="47355" y="29928"/>
                  </a:moveTo>
                  <a:cubicBezTo>
                    <a:pt x="49017" y="30113"/>
                    <a:pt x="50618" y="30236"/>
                    <a:pt x="52281" y="30482"/>
                  </a:cubicBezTo>
                  <a:cubicBezTo>
                    <a:pt x="68293" y="36702"/>
                    <a:pt x="84118" y="43352"/>
                    <a:pt x="99759" y="50496"/>
                  </a:cubicBezTo>
                  <a:cubicBezTo>
                    <a:pt x="89722" y="47848"/>
                    <a:pt x="79869" y="44892"/>
                    <a:pt x="70017" y="41998"/>
                  </a:cubicBezTo>
                  <a:cubicBezTo>
                    <a:pt x="62381" y="37933"/>
                    <a:pt x="54805" y="33992"/>
                    <a:pt x="47355" y="29928"/>
                  </a:cubicBezTo>
                  <a:close/>
                  <a:moveTo>
                    <a:pt x="48033" y="54929"/>
                  </a:moveTo>
                  <a:cubicBezTo>
                    <a:pt x="54684" y="55976"/>
                    <a:pt x="61272" y="57146"/>
                    <a:pt x="67861" y="58563"/>
                  </a:cubicBezTo>
                  <a:cubicBezTo>
                    <a:pt x="68723" y="59178"/>
                    <a:pt x="69586" y="59733"/>
                    <a:pt x="70385" y="60287"/>
                  </a:cubicBezTo>
                  <a:cubicBezTo>
                    <a:pt x="61703" y="59548"/>
                    <a:pt x="52959" y="59055"/>
                    <a:pt x="44152" y="58686"/>
                  </a:cubicBezTo>
                  <a:cubicBezTo>
                    <a:pt x="45938" y="57885"/>
                    <a:pt x="47416" y="56407"/>
                    <a:pt x="48033" y="54929"/>
                  </a:cubicBezTo>
                  <a:close/>
                  <a:moveTo>
                    <a:pt x="46616" y="64474"/>
                  </a:moveTo>
                  <a:cubicBezTo>
                    <a:pt x="53882" y="64536"/>
                    <a:pt x="61272" y="64474"/>
                    <a:pt x="68169" y="65090"/>
                  </a:cubicBezTo>
                  <a:cubicBezTo>
                    <a:pt x="71740" y="65398"/>
                    <a:pt x="75250" y="65891"/>
                    <a:pt x="78761" y="66322"/>
                  </a:cubicBezTo>
                  <a:cubicBezTo>
                    <a:pt x="81840" y="68538"/>
                    <a:pt x="84796" y="70817"/>
                    <a:pt x="87875" y="73034"/>
                  </a:cubicBezTo>
                  <a:cubicBezTo>
                    <a:pt x="74266" y="69708"/>
                    <a:pt x="60472" y="66876"/>
                    <a:pt x="46616" y="64474"/>
                  </a:cubicBezTo>
                  <a:close/>
                  <a:moveTo>
                    <a:pt x="49264" y="70509"/>
                  </a:moveTo>
                  <a:cubicBezTo>
                    <a:pt x="60349" y="72541"/>
                    <a:pt x="71310" y="74943"/>
                    <a:pt x="82210" y="77529"/>
                  </a:cubicBezTo>
                  <a:cubicBezTo>
                    <a:pt x="81532" y="77529"/>
                    <a:pt x="80855" y="77591"/>
                    <a:pt x="80177" y="77529"/>
                  </a:cubicBezTo>
                  <a:cubicBezTo>
                    <a:pt x="78145" y="77468"/>
                    <a:pt x="75127" y="81039"/>
                    <a:pt x="78268" y="81347"/>
                  </a:cubicBezTo>
                  <a:cubicBezTo>
                    <a:pt x="82701" y="81717"/>
                    <a:pt x="87013" y="82702"/>
                    <a:pt x="91385" y="83010"/>
                  </a:cubicBezTo>
                  <a:cubicBezTo>
                    <a:pt x="92801" y="83133"/>
                    <a:pt x="94402" y="81963"/>
                    <a:pt x="95387" y="80731"/>
                  </a:cubicBezTo>
                  <a:cubicBezTo>
                    <a:pt x="96803" y="81101"/>
                    <a:pt x="98281" y="81409"/>
                    <a:pt x="99697" y="81778"/>
                  </a:cubicBezTo>
                  <a:cubicBezTo>
                    <a:pt x="106533" y="86889"/>
                    <a:pt x="113368" y="92062"/>
                    <a:pt x="120081" y="97358"/>
                  </a:cubicBezTo>
                  <a:cubicBezTo>
                    <a:pt x="119281" y="97296"/>
                    <a:pt x="118480" y="97173"/>
                    <a:pt x="117680" y="97112"/>
                  </a:cubicBezTo>
                  <a:cubicBezTo>
                    <a:pt x="94894" y="88182"/>
                    <a:pt x="72110" y="79315"/>
                    <a:pt x="49264" y="70509"/>
                  </a:cubicBezTo>
                  <a:close/>
                  <a:moveTo>
                    <a:pt x="157830" y="132458"/>
                  </a:moveTo>
                  <a:cubicBezTo>
                    <a:pt x="159861" y="130673"/>
                    <a:pt x="161031" y="128148"/>
                    <a:pt x="158198" y="127409"/>
                  </a:cubicBezTo>
                  <a:cubicBezTo>
                    <a:pt x="152040" y="125869"/>
                    <a:pt x="145452" y="125130"/>
                    <a:pt x="139109" y="125315"/>
                  </a:cubicBezTo>
                  <a:cubicBezTo>
                    <a:pt x="138555" y="125315"/>
                    <a:pt x="137755" y="125685"/>
                    <a:pt x="137015" y="126177"/>
                  </a:cubicBezTo>
                  <a:cubicBezTo>
                    <a:pt x="123160" y="122113"/>
                    <a:pt x="109243" y="118172"/>
                    <a:pt x="95264" y="114477"/>
                  </a:cubicBezTo>
                  <a:cubicBezTo>
                    <a:pt x="81347" y="110782"/>
                    <a:pt x="65582" y="105179"/>
                    <a:pt x="53083" y="106595"/>
                  </a:cubicBezTo>
                  <a:cubicBezTo>
                    <a:pt x="71557" y="104563"/>
                    <a:pt x="94649" y="110043"/>
                    <a:pt x="112753" y="112753"/>
                  </a:cubicBezTo>
                  <a:cubicBezTo>
                    <a:pt x="129071" y="115216"/>
                    <a:pt x="145144" y="118480"/>
                    <a:pt x="161216" y="122175"/>
                  </a:cubicBezTo>
                  <a:cubicBezTo>
                    <a:pt x="158630" y="122544"/>
                    <a:pt x="154566" y="125931"/>
                    <a:pt x="157952" y="127163"/>
                  </a:cubicBezTo>
                  <a:cubicBezTo>
                    <a:pt x="162878" y="128948"/>
                    <a:pt x="167497" y="130919"/>
                    <a:pt x="172732" y="131596"/>
                  </a:cubicBezTo>
                  <a:cubicBezTo>
                    <a:pt x="175256" y="131904"/>
                    <a:pt x="179875" y="127902"/>
                    <a:pt x="177350" y="125931"/>
                  </a:cubicBezTo>
                  <a:cubicBezTo>
                    <a:pt x="177659" y="125993"/>
                    <a:pt x="178027" y="126054"/>
                    <a:pt x="178335" y="126177"/>
                  </a:cubicBezTo>
                  <a:cubicBezTo>
                    <a:pt x="183200" y="129626"/>
                    <a:pt x="188127" y="132889"/>
                    <a:pt x="192992" y="136338"/>
                  </a:cubicBezTo>
                  <a:cubicBezTo>
                    <a:pt x="194038" y="137077"/>
                    <a:pt x="195886" y="136892"/>
                    <a:pt x="197610" y="136215"/>
                  </a:cubicBezTo>
                  <a:cubicBezTo>
                    <a:pt x="209865" y="144035"/>
                    <a:pt x="222119" y="151979"/>
                    <a:pt x="234373" y="159800"/>
                  </a:cubicBezTo>
                  <a:cubicBezTo>
                    <a:pt x="209372" y="149454"/>
                    <a:pt x="183755" y="140587"/>
                    <a:pt x="157830" y="132458"/>
                  </a:cubicBezTo>
                  <a:close/>
                  <a:moveTo>
                    <a:pt x="240778" y="162325"/>
                  </a:moveTo>
                  <a:cubicBezTo>
                    <a:pt x="244472" y="161770"/>
                    <a:pt x="248720" y="158014"/>
                    <a:pt x="245826" y="155120"/>
                  </a:cubicBezTo>
                  <a:cubicBezTo>
                    <a:pt x="241886" y="151302"/>
                    <a:pt x="237761" y="147730"/>
                    <a:pt x="233757" y="143974"/>
                  </a:cubicBezTo>
                  <a:cubicBezTo>
                    <a:pt x="247489" y="154134"/>
                    <a:pt x="260668" y="165034"/>
                    <a:pt x="273231" y="176796"/>
                  </a:cubicBezTo>
                  <a:cubicBezTo>
                    <a:pt x="262516" y="171685"/>
                    <a:pt x="251678" y="166882"/>
                    <a:pt x="240778" y="162325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EE41024-E32D-4E76-A1EE-005FEAA9C533}"/>
                </a:ext>
              </a:extLst>
            </p:cNvPr>
            <p:cNvSpPr/>
            <p:nvPr/>
          </p:nvSpPr>
          <p:spPr>
            <a:xfrm>
              <a:off x="17226164" y="4795711"/>
              <a:ext cx="30790" cy="12316"/>
            </a:xfrm>
            <a:custGeom>
              <a:avLst/>
              <a:gdLst>
                <a:gd name="connsiteX0" fmla="*/ 28364 w 30789"/>
                <a:gd name="connsiteY0" fmla="*/ 5510 h 12315"/>
                <a:gd name="connsiteX1" fmla="*/ 7612 w 30789"/>
                <a:gd name="connsiteY1" fmla="*/ 4894 h 12315"/>
                <a:gd name="connsiteX2" fmla="*/ 4840 w 30789"/>
                <a:gd name="connsiteY2" fmla="*/ 7234 h 12315"/>
                <a:gd name="connsiteX3" fmla="*/ 4655 w 30789"/>
                <a:gd name="connsiteY3" fmla="*/ 9636 h 12315"/>
                <a:gd name="connsiteX4" fmla="*/ 7304 w 30789"/>
                <a:gd name="connsiteY4" fmla="*/ 9328 h 12315"/>
                <a:gd name="connsiteX5" fmla="*/ 26270 w 30789"/>
                <a:gd name="connsiteY5" fmla="*/ 11544 h 12315"/>
                <a:gd name="connsiteX6" fmla="*/ 28364 w 30789"/>
                <a:gd name="connsiteY6" fmla="*/ 551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89" h="12315">
                  <a:moveTo>
                    <a:pt x="28364" y="5510"/>
                  </a:moveTo>
                  <a:cubicBezTo>
                    <a:pt x="22021" y="4278"/>
                    <a:pt x="14077" y="4586"/>
                    <a:pt x="7612" y="4894"/>
                  </a:cubicBezTo>
                  <a:cubicBezTo>
                    <a:pt x="6503" y="4956"/>
                    <a:pt x="4655" y="5818"/>
                    <a:pt x="4840" y="7234"/>
                  </a:cubicBezTo>
                  <a:cubicBezTo>
                    <a:pt x="4778" y="8035"/>
                    <a:pt x="4717" y="8835"/>
                    <a:pt x="4655" y="9636"/>
                  </a:cubicBezTo>
                  <a:cubicBezTo>
                    <a:pt x="4287" y="11114"/>
                    <a:pt x="6811" y="10374"/>
                    <a:pt x="7304" y="9328"/>
                  </a:cubicBezTo>
                  <a:cubicBezTo>
                    <a:pt x="12599" y="13084"/>
                    <a:pt x="20420" y="13638"/>
                    <a:pt x="26270" y="11544"/>
                  </a:cubicBezTo>
                  <a:cubicBezTo>
                    <a:pt x="27871" y="10867"/>
                    <a:pt x="32183" y="6310"/>
                    <a:pt x="28364" y="5510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48D791C-E2FF-4CE2-8390-14278A91D2ED}"/>
                </a:ext>
              </a:extLst>
            </p:cNvPr>
            <p:cNvSpPr/>
            <p:nvPr/>
          </p:nvSpPr>
          <p:spPr>
            <a:xfrm>
              <a:off x="17276044" y="4807525"/>
              <a:ext cx="24632" cy="12316"/>
            </a:xfrm>
            <a:custGeom>
              <a:avLst/>
              <a:gdLst>
                <a:gd name="connsiteX0" fmla="*/ 22697 w 24631"/>
                <a:gd name="connsiteY0" fmla="*/ 5396 h 12315"/>
                <a:gd name="connsiteX1" fmla="*/ 7857 w 24631"/>
                <a:gd name="connsiteY1" fmla="*/ 4719 h 12315"/>
                <a:gd name="connsiteX2" fmla="*/ 5518 w 24631"/>
                <a:gd name="connsiteY2" fmla="*/ 8290 h 12315"/>
                <a:gd name="connsiteX3" fmla="*/ 19065 w 24631"/>
                <a:gd name="connsiteY3" fmla="*/ 10877 h 12315"/>
                <a:gd name="connsiteX4" fmla="*/ 22697 w 24631"/>
                <a:gd name="connsiteY4" fmla="*/ 5396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1" h="12315">
                  <a:moveTo>
                    <a:pt x="22697" y="5396"/>
                  </a:moveTo>
                  <a:cubicBezTo>
                    <a:pt x="17834" y="4103"/>
                    <a:pt x="12846" y="4842"/>
                    <a:pt x="7857" y="4719"/>
                  </a:cubicBezTo>
                  <a:cubicBezTo>
                    <a:pt x="6441" y="4657"/>
                    <a:pt x="2992" y="7736"/>
                    <a:pt x="5518" y="8290"/>
                  </a:cubicBezTo>
                  <a:cubicBezTo>
                    <a:pt x="10075" y="9276"/>
                    <a:pt x="14385" y="11000"/>
                    <a:pt x="19065" y="10877"/>
                  </a:cubicBezTo>
                  <a:cubicBezTo>
                    <a:pt x="21158" y="10815"/>
                    <a:pt x="26701" y="6443"/>
                    <a:pt x="22697" y="5396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52C0461-36A3-4D76-98C9-E2EFC39C82C5}"/>
                </a:ext>
              </a:extLst>
            </p:cNvPr>
            <p:cNvSpPr/>
            <p:nvPr/>
          </p:nvSpPr>
          <p:spPr>
            <a:xfrm>
              <a:off x="17197418" y="4800165"/>
              <a:ext cx="18474" cy="12316"/>
            </a:xfrm>
            <a:custGeom>
              <a:avLst/>
              <a:gdLst>
                <a:gd name="connsiteX0" fmla="*/ 13634 w 18473"/>
                <a:gd name="connsiteY0" fmla="*/ 4812 h 12315"/>
                <a:gd name="connsiteX1" fmla="*/ 7415 w 18473"/>
                <a:gd name="connsiteY1" fmla="*/ 4750 h 12315"/>
                <a:gd name="connsiteX2" fmla="*/ 5507 w 18473"/>
                <a:gd name="connsiteY2" fmla="*/ 8507 h 12315"/>
                <a:gd name="connsiteX3" fmla="*/ 10309 w 18473"/>
                <a:gd name="connsiteY3" fmla="*/ 9861 h 12315"/>
                <a:gd name="connsiteX4" fmla="*/ 13634 w 18473"/>
                <a:gd name="connsiteY4" fmla="*/ 4812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3634" y="4812"/>
                  </a:moveTo>
                  <a:cubicBezTo>
                    <a:pt x="11480" y="4565"/>
                    <a:pt x="9570" y="4565"/>
                    <a:pt x="7415" y="4750"/>
                  </a:cubicBezTo>
                  <a:cubicBezTo>
                    <a:pt x="5875" y="4873"/>
                    <a:pt x="3228" y="7521"/>
                    <a:pt x="5507" y="8507"/>
                  </a:cubicBezTo>
                  <a:cubicBezTo>
                    <a:pt x="7170" y="9246"/>
                    <a:pt x="8524" y="9615"/>
                    <a:pt x="10309" y="9861"/>
                  </a:cubicBezTo>
                  <a:cubicBezTo>
                    <a:pt x="13388" y="10354"/>
                    <a:pt x="18006" y="5366"/>
                    <a:pt x="13634" y="4812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F4A50E2-0268-466C-8A07-DB4C8841993D}"/>
                </a:ext>
              </a:extLst>
            </p:cNvPr>
            <p:cNvSpPr/>
            <p:nvPr/>
          </p:nvSpPr>
          <p:spPr>
            <a:xfrm>
              <a:off x="17163421" y="4806028"/>
              <a:ext cx="24632" cy="12316"/>
            </a:xfrm>
            <a:custGeom>
              <a:avLst/>
              <a:gdLst>
                <a:gd name="connsiteX0" fmla="*/ 22753 w 24631"/>
                <a:gd name="connsiteY0" fmla="*/ 4922 h 12315"/>
                <a:gd name="connsiteX1" fmla="*/ 7481 w 24631"/>
                <a:gd name="connsiteY1" fmla="*/ 5107 h 12315"/>
                <a:gd name="connsiteX2" fmla="*/ 5573 w 24631"/>
                <a:gd name="connsiteY2" fmla="*/ 8863 h 12315"/>
                <a:gd name="connsiteX3" fmla="*/ 20043 w 24631"/>
                <a:gd name="connsiteY3" fmla="*/ 10279 h 12315"/>
                <a:gd name="connsiteX4" fmla="*/ 22753 w 24631"/>
                <a:gd name="connsiteY4" fmla="*/ 4922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1" h="12315">
                  <a:moveTo>
                    <a:pt x="22753" y="4922"/>
                  </a:moveTo>
                  <a:cubicBezTo>
                    <a:pt x="17642" y="4491"/>
                    <a:pt x="12531" y="4491"/>
                    <a:pt x="7481" y="5107"/>
                  </a:cubicBezTo>
                  <a:cubicBezTo>
                    <a:pt x="6188" y="5230"/>
                    <a:pt x="3047" y="8309"/>
                    <a:pt x="5573" y="8863"/>
                  </a:cubicBezTo>
                  <a:cubicBezTo>
                    <a:pt x="10315" y="9971"/>
                    <a:pt x="15240" y="10279"/>
                    <a:pt x="20043" y="10279"/>
                  </a:cubicBezTo>
                  <a:cubicBezTo>
                    <a:pt x="22814" y="10218"/>
                    <a:pt x="27126" y="5291"/>
                    <a:pt x="22753" y="4922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37D33C7-3EC6-44E3-A7CD-6B6CDC5F0B41}"/>
                </a:ext>
              </a:extLst>
            </p:cNvPr>
            <p:cNvSpPr/>
            <p:nvPr/>
          </p:nvSpPr>
          <p:spPr>
            <a:xfrm>
              <a:off x="17208519" y="4809163"/>
              <a:ext cx="18474" cy="12316"/>
            </a:xfrm>
            <a:custGeom>
              <a:avLst/>
              <a:gdLst>
                <a:gd name="connsiteX0" fmla="*/ 17313 w 18473"/>
                <a:gd name="connsiteY0" fmla="*/ 4620 h 12315"/>
                <a:gd name="connsiteX1" fmla="*/ 7706 w 18473"/>
                <a:gd name="connsiteY1" fmla="*/ 5975 h 12315"/>
                <a:gd name="connsiteX2" fmla="*/ 5673 w 18473"/>
                <a:gd name="connsiteY2" fmla="*/ 10039 h 12315"/>
                <a:gd name="connsiteX3" fmla="*/ 13864 w 18473"/>
                <a:gd name="connsiteY3" fmla="*/ 11456 h 12315"/>
                <a:gd name="connsiteX4" fmla="*/ 17313 w 18473"/>
                <a:gd name="connsiteY4" fmla="*/ 462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7313" y="4620"/>
                  </a:moveTo>
                  <a:cubicBezTo>
                    <a:pt x="13987" y="4743"/>
                    <a:pt x="10970" y="5236"/>
                    <a:pt x="7706" y="5975"/>
                  </a:cubicBezTo>
                  <a:cubicBezTo>
                    <a:pt x="6475" y="6283"/>
                    <a:pt x="2841" y="9177"/>
                    <a:pt x="5673" y="10039"/>
                  </a:cubicBezTo>
                  <a:cubicBezTo>
                    <a:pt x="8506" y="10840"/>
                    <a:pt x="10908" y="11394"/>
                    <a:pt x="13864" y="11456"/>
                  </a:cubicBezTo>
                  <a:cubicBezTo>
                    <a:pt x="17743" y="11640"/>
                    <a:pt x="22546" y="4497"/>
                    <a:pt x="17313" y="4620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391A461-B0CF-4896-88E5-43B4451784DF}"/>
                </a:ext>
              </a:extLst>
            </p:cNvPr>
            <p:cNvSpPr/>
            <p:nvPr/>
          </p:nvSpPr>
          <p:spPr>
            <a:xfrm>
              <a:off x="17209058" y="4793866"/>
              <a:ext cx="18474" cy="12316"/>
            </a:xfrm>
            <a:custGeom>
              <a:avLst/>
              <a:gdLst>
                <a:gd name="connsiteX0" fmla="*/ 15603 w 18473"/>
                <a:gd name="connsiteY0" fmla="*/ 6492 h 12315"/>
                <a:gd name="connsiteX1" fmla="*/ 9200 w 18473"/>
                <a:gd name="connsiteY1" fmla="*/ 4645 h 12315"/>
                <a:gd name="connsiteX2" fmla="*/ 5751 w 18473"/>
                <a:gd name="connsiteY2" fmla="*/ 8956 h 12315"/>
                <a:gd name="connsiteX3" fmla="*/ 12464 w 18473"/>
                <a:gd name="connsiteY3" fmla="*/ 10434 h 12315"/>
                <a:gd name="connsiteX4" fmla="*/ 15603 w 18473"/>
                <a:gd name="connsiteY4" fmla="*/ 6492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5603" y="6492"/>
                  </a:moveTo>
                  <a:cubicBezTo>
                    <a:pt x="13449" y="5384"/>
                    <a:pt x="11601" y="5076"/>
                    <a:pt x="9200" y="4645"/>
                  </a:cubicBezTo>
                  <a:cubicBezTo>
                    <a:pt x="7106" y="4276"/>
                    <a:pt x="2487" y="7847"/>
                    <a:pt x="5751" y="8956"/>
                  </a:cubicBezTo>
                  <a:cubicBezTo>
                    <a:pt x="8152" y="9756"/>
                    <a:pt x="9938" y="10310"/>
                    <a:pt x="12464" y="10434"/>
                  </a:cubicBezTo>
                  <a:cubicBezTo>
                    <a:pt x="13695" y="10495"/>
                    <a:pt x="17944" y="7601"/>
                    <a:pt x="15603" y="6492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F7FE869-64B6-47C3-B1AE-B37274652C47}"/>
                </a:ext>
              </a:extLst>
            </p:cNvPr>
            <p:cNvSpPr/>
            <p:nvPr/>
          </p:nvSpPr>
          <p:spPr>
            <a:xfrm>
              <a:off x="17243675" y="4788216"/>
              <a:ext cx="18474" cy="12316"/>
            </a:xfrm>
            <a:custGeom>
              <a:avLst/>
              <a:gdLst>
                <a:gd name="connsiteX0" fmla="*/ 13685 w 18473"/>
                <a:gd name="connsiteY0" fmla="*/ 10788 h 12315"/>
                <a:gd name="connsiteX1" fmla="*/ 15903 w 18473"/>
                <a:gd name="connsiteY1" fmla="*/ 4630 h 12315"/>
                <a:gd name="connsiteX2" fmla="*/ 7281 w 18473"/>
                <a:gd name="connsiteY2" fmla="*/ 6416 h 12315"/>
                <a:gd name="connsiteX3" fmla="*/ 5741 w 18473"/>
                <a:gd name="connsiteY3" fmla="*/ 10726 h 12315"/>
                <a:gd name="connsiteX4" fmla="*/ 13685 w 18473"/>
                <a:gd name="connsiteY4" fmla="*/ 10788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3685" y="10788"/>
                  </a:moveTo>
                  <a:cubicBezTo>
                    <a:pt x="16456" y="10357"/>
                    <a:pt x="20706" y="4322"/>
                    <a:pt x="15903" y="4630"/>
                  </a:cubicBezTo>
                  <a:cubicBezTo>
                    <a:pt x="12824" y="4815"/>
                    <a:pt x="10176" y="5369"/>
                    <a:pt x="7281" y="6416"/>
                  </a:cubicBezTo>
                  <a:cubicBezTo>
                    <a:pt x="6049" y="6847"/>
                    <a:pt x="2970" y="10172"/>
                    <a:pt x="5741" y="10726"/>
                  </a:cubicBezTo>
                  <a:cubicBezTo>
                    <a:pt x="8575" y="11281"/>
                    <a:pt x="10914" y="11281"/>
                    <a:pt x="13685" y="10788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80FC15A-0D01-4A53-97CF-237937E09E7D}"/>
                </a:ext>
              </a:extLst>
            </p:cNvPr>
            <p:cNvSpPr/>
            <p:nvPr/>
          </p:nvSpPr>
          <p:spPr>
            <a:xfrm>
              <a:off x="17247648" y="4808147"/>
              <a:ext cx="18474" cy="12316"/>
            </a:xfrm>
            <a:custGeom>
              <a:avLst/>
              <a:gdLst>
                <a:gd name="connsiteX0" fmla="*/ 15932 w 18473"/>
                <a:gd name="connsiteY0" fmla="*/ 5328 h 12315"/>
                <a:gd name="connsiteX1" fmla="*/ 7743 w 18473"/>
                <a:gd name="connsiteY1" fmla="*/ 4959 h 12315"/>
                <a:gd name="connsiteX2" fmla="*/ 4909 w 18473"/>
                <a:gd name="connsiteY2" fmla="*/ 8407 h 12315"/>
                <a:gd name="connsiteX3" fmla="*/ 10822 w 18473"/>
                <a:gd name="connsiteY3" fmla="*/ 11609 h 12315"/>
                <a:gd name="connsiteX4" fmla="*/ 15932 w 18473"/>
                <a:gd name="connsiteY4" fmla="*/ 5328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5932" y="5328"/>
                  </a:moveTo>
                  <a:cubicBezTo>
                    <a:pt x="12976" y="4527"/>
                    <a:pt x="10699" y="4404"/>
                    <a:pt x="7743" y="4959"/>
                  </a:cubicBezTo>
                  <a:cubicBezTo>
                    <a:pt x="6695" y="5143"/>
                    <a:pt x="3678" y="6929"/>
                    <a:pt x="4909" y="8407"/>
                  </a:cubicBezTo>
                  <a:cubicBezTo>
                    <a:pt x="6572" y="10501"/>
                    <a:pt x="8111" y="11055"/>
                    <a:pt x="10822" y="11609"/>
                  </a:cubicBezTo>
                  <a:cubicBezTo>
                    <a:pt x="14084" y="12348"/>
                    <a:pt x="20489" y="6498"/>
                    <a:pt x="15932" y="5328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C4B281F-38D1-44AF-A50E-A5C414FAC55E}"/>
                </a:ext>
              </a:extLst>
            </p:cNvPr>
            <p:cNvSpPr/>
            <p:nvPr/>
          </p:nvSpPr>
          <p:spPr>
            <a:xfrm>
              <a:off x="17312581" y="4814995"/>
              <a:ext cx="18474" cy="12316"/>
            </a:xfrm>
            <a:custGeom>
              <a:avLst/>
              <a:gdLst>
                <a:gd name="connsiteX0" fmla="*/ 18367 w 18473"/>
                <a:gd name="connsiteY0" fmla="*/ 6547 h 12315"/>
                <a:gd name="connsiteX1" fmla="*/ 9500 w 18473"/>
                <a:gd name="connsiteY1" fmla="*/ 4638 h 12315"/>
                <a:gd name="connsiteX2" fmla="*/ 5498 w 18473"/>
                <a:gd name="connsiteY2" fmla="*/ 9565 h 12315"/>
                <a:gd name="connsiteX3" fmla="*/ 14303 w 18473"/>
                <a:gd name="connsiteY3" fmla="*/ 11535 h 12315"/>
                <a:gd name="connsiteX4" fmla="*/ 18367 w 18473"/>
                <a:gd name="connsiteY4" fmla="*/ 6547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8367" y="6547"/>
                  </a:moveTo>
                  <a:cubicBezTo>
                    <a:pt x="15288" y="4946"/>
                    <a:pt x="12949" y="4515"/>
                    <a:pt x="9500" y="4638"/>
                  </a:cubicBezTo>
                  <a:cubicBezTo>
                    <a:pt x="8084" y="4700"/>
                    <a:pt x="2480" y="7902"/>
                    <a:pt x="5498" y="9565"/>
                  </a:cubicBezTo>
                  <a:cubicBezTo>
                    <a:pt x="8515" y="11227"/>
                    <a:pt x="10916" y="11658"/>
                    <a:pt x="14303" y="11535"/>
                  </a:cubicBezTo>
                  <a:cubicBezTo>
                    <a:pt x="15781" y="11535"/>
                    <a:pt x="21446" y="8210"/>
                    <a:pt x="18367" y="6547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CBC1843-129E-4536-A758-E3892BF0A868}"/>
                </a:ext>
              </a:extLst>
            </p:cNvPr>
            <p:cNvSpPr/>
            <p:nvPr/>
          </p:nvSpPr>
          <p:spPr>
            <a:xfrm>
              <a:off x="17351677" y="4825520"/>
              <a:ext cx="30790" cy="18474"/>
            </a:xfrm>
            <a:custGeom>
              <a:avLst/>
              <a:gdLst>
                <a:gd name="connsiteX0" fmla="*/ 27611 w 30789"/>
                <a:gd name="connsiteY0" fmla="*/ 7230 h 18473"/>
                <a:gd name="connsiteX1" fmla="*/ 9261 w 30789"/>
                <a:gd name="connsiteY1" fmla="*/ 4643 h 18473"/>
                <a:gd name="connsiteX2" fmla="*/ 5750 w 30789"/>
                <a:gd name="connsiteY2" fmla="*/ 9016 h 18473"/>
                <a:gd name="connsiteX3" fmla="*/ 22131 w 30789"/>
                <a:gd name="connsiteY3" fmla="*/ 14003 h 18473"/>
                <a:gd name="connsiteX4" fmla="*/ 27611 w 30789"/>
                <a:gd name="connsiteY4" fmla="*/ 7230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9" h="18473">
                  <a:moveTo>
                    <a:pt x="27611" y="7230"/>
                  </a:moveTo>
                  <a:cubicBezTo>
                    <a:pt x="21515" y="6183"/>
                    <a:pt x="15357" y="5690"/>
                    <a:pt x="9261" y="4643"/>
                  </a:cubicBezTo>
                  <a:cubicBezTo>
                    <a:pt x="7105" y="4274"/>
                    <a:pt x="2486" y="8153"/>
                    <a:pt x="5750" y="9016"/>
                  </a:cubicBezTo>
                  <a:cubicBezTo>
                    <a:pt x="11232" y="10493"/>
                    <a:pt x="16588" y="12525"/>
                    <a:pt x="22131" y="14003"/>
                  </a:cubicBezTo>
                  <a:cubicBezTo>
                    <a:pt x="26072" y="14989"/>
                    <a:pt x="32107" y="7969"/>
                    <a:pt x="27611" y="7230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50555F8-F575-4A52-BD4F-1E1E3D983947}"/>
                </a:ext>
              </a:extLst>
            </p:cNvPr>
            <p:cNvSpPr/>
            <p:nvPr/>
          </p:nvSpPr>
          <p:spPr>
            <a:xfrm>
              <a:off x="17495130" y="4875312"/>
              <a:ext cx="30790" cy="18474"/>
            </a:xfrm>
            <a:custGeom>
              <a:avLst/>
              <a:gdLst>
                <a:gd name="connsiteX0" fmla="*/ 30102 w 30789"/>
                <a:gd name="connsiteY0" fmla="*/ 12613 h 18473"/>
                <a:gd name="connsiteX1" fmla="*/ 9166 w 30789"/>
                <a:gd name="connsiteY1" fmla="*/ 4731 h 18473"/>
                <a:gd name="connsiteX2" fmla="*/ 5655 w 30789"/>
                <a:gd name="connsiteY2" fmla="*/ 9103 h 18473"/>
                <a:gd name="connsiteX3" fmla="*/ 24684 w 30789"/>
                <a:gd name="connsiteY3" fmla="*/ 18155 h 18473"/>
                <a:gd name="connsiteX4" fmla="*/ 30102 w 30789"/>
                <a:gd name="connsiteY4" fmla="*/ 1261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9" h="18473">
                  <a:moveTo>
                    <a:pt x="30102" y="12613"/>
                  </a:moveTo>
                  <a:cubicBezTo>
                    <a:pt x="23514" y="9041"/>
                    <a:pt x="16185" y="7317"/>
                    <a:pt x="9166" y="4731"/>
                  </a:cubicBezTo>
                  <a:cubicBezTo>
                    <a:pt x="6948" y="3930"/>
                    <a:pt x="2638" y="7625"/>
                    <a:pt x="5655" y="9103"/>
                  </a:cubicBezTo>
                  <a:cubicBezTo>
                    <a:pt x="11998" y="12182"/>
                    <a:pt x="17910" y="16000"/>
                    <a:pt x="24684" y="18155"/>
                  </a:cubicBezTo>
                  <a:cubicBezTo>
                    <a:pt x="27085" y="18894"/>
                    <a:pt x="33428" y="14399"/>
                    <a:pt x="30102" y="12613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D919B1-857C-4E8B-A4C2-BB67ECEF4A6E}"/>
                </a:ext>
              </a:extLst>
            </p:cNvPr>
            <p:cNvSpPr/>
            <p:nvPr/>
          </p:nvSpPr>
          <p:spPr>
            <a:xfrm>
              <a:off x="17522522" y="4883930"/>
              <a:ext cx="30790" cy="24632"/>
            </a:xfrm>
            <a:custGeom>
              <a:avLst/>
              <a:gdLst>
                <a:gd name="connsiteX0" fmla="*/ 9053 w 30789"/>
                <a:gd name="connsiteY0" fmla="*/ 4981 h 24631"/>
                <a:gd name="connsiteX1" fmla="*/ 4866 w 30789"/>
                <a:gd name="connsiteY1" fmla="*/ 7937 h 24631"/>
                <a:gd name="connsiteX2" fmla="*/ 22785 w 30789"/>
                <a:gd name="connsiteY2" fmla="*/ 24378 h 24631"/>
                <a:gd name="connsiteX3" fmla="*/ 29375 w 30789"/>
                <a:gd name="connsiteY3" fmla="*/ 18775 h 24631"/>
                <a:gd name="connsiteX4" fmla="*/ 9053 w 30789"/>
                <a:gd name="connsiteY4" fmla="*/ 4981 h 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9" h="24631">
                  <a:moveTo>
                    <a:pt x="9053" y="4981"/>
                  </a:moveTo>
                  <a:cubicBezTo>
                    <a:pt x="7699" y="3626"/>
                    <a:pt x="3573" y="6397"/>
                    <a:pt x="4866" y="7937"/>
                  </a:cubicBezTo>
                  <a:cubicBezTo>
                    <a:pt x="10284" y="14464"/>
                    <a:pt x="15088" y="20314"/>
                    <a:pt x="22785" y="24378"/>
                  </a:cubicBezTo>
                  <a:cubicBezTo>
                    <a:pt x="25864" y="26041"/>
                    <a:pt x="32885" y="20807"/>
                    <a:pt x="29375" y="18775"/>
                  </a:cubicBezTo>
                  <a:cubicBezTo>
                    <a:pt x="22415" y="14710"/>
                    <a:pt x="14780" y="10708"/>
                    <a:pt x="9053" y="4981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E53F1A7-0914-41A8-AE53-5E7D745C394A}"/>
                </a:ext>
              </a:extLst>
            </p:cNvPr>
            <p:cNvSpPr/>
            <p:nvPr/>
          </p:nvSpPr>
          <p:spPr>
            <a:xfrm>
              <a:off x="17552764" y="4900603"/>
              <a:ext cx="24632" cy="18474"/>
            </a:xfrm>
            <a:custGeom>
              <a:avLst/>
              <a:gdLst>
                <a:gd name="connsiteX0" fmla="*/ 22964 w 24631"/>
                <a:gd name="connsiteY0" fmla="*/ 13740 h 18473"/>
                <a:gd name="connsiteX1" fmla="*/ 10526 w 24631"/>
                <a:gd name="connsiteY1" fmla="*/ 4996 h 18473"/>
                <a:gd name="connsiteX2" fmla="*/ 5291 w 24631"/>
                <a:gd name="connsiteY2" fmla="*/ 9429 h 18473"/>
                <a:gd name="connsiteX3" fmla="*/ 16991 w 24631"/>
                <a:gd name="connsiteY3" fmla="*/ 18790 h 18473"/>
                <a:gd name="connsiteX4" fmla="*/ 22964 w 24631"/>
                <a:gd name="connsiteY4" fmla="*/ 13740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1" h="18473">
                  <a:moveTo>
                    <a:pt x="22964" y="13740"/>
                  </a:moveTo>
                  <a:cubicBezTo>
                    <a:pt x="19270" y="10353"/>
                    <a:pt x="14652" y="7829"/>
                    <a:pt x="10526" y="4996"/>
                  </a:cubicBezTo>
                  <a:cubicBezTo>
                    <a:pt x="8247" y="3395"/>
                    <a:pt x="2706" y="7274"/>
                    <a:pt x="5291" y="9429"/>
                  </a:cubicBezTo>
                  <a:cubicBezTo>
                    <a:pt x="9109" y="12570"/>
                    <a:pt x="12804" y="16203"/>
                    <a:pt x="16991" y="18790"/>
                  </a:cubicBezTo>
                  <a:cubicBezTo>
                    <a:pt x="19640" y="20452"/>
                    <a:pt x="25921" y="16450"/>
                    <a:pt x="22964" y="13740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EE5C4A9-FE24-4DA0-8C57-F38579C9F057}"/>
                </a:ext>
              </a:extLst>
            </p:cNvPr>
            <p:cNvSpPr/>
            <p:nvPr/>
          </p:nvSpPr>
          <p:spPr>
            <a:xfrm>
              <a:off x="17424484" y="4846574"/>
              <a:ext cx="24632" cy="18474"/>
            </a:xfrm>
            <a:custGeom>
              <a:avLst/>
              <a:gdLst>
                <a:gd name="connsiteX0" fmla="*/ 23221 w 24631"/>
                <a:gd name="connsiteY0" fmla="*/ 7605 h 18473"/>
                <a:gd name="connsiteX1" fmla="*/ 8810 w 24631"/>
                <a:gd name="connsiteY1" fmla="*/ 4649 h 18473"/>
                <a:gd name="connsiteX2" fmla="*/ 5608 w 24631"/>
                <a:gd name="connsiteY2" fmla="*/ 8590 h 18473"/>
                <a:gd name="connsiteX3" fmla="*/ 18232 w 24631"/>
                <a:gd name="connsiteY3" fmla="*/ 13763 h 18473"/>
                <a:gd name="connsiteX4" fmla="*/ 23221 w 24631"/>
                <a:gd name="connsiteY4" fmla="*/ 7605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1" h="18473">
                  <a:moveTo>
                    <a:pt x="23221" y="7605"/>
                  </a:moveTo>
                  <a:cubicBezTo>
                    <a:pt x="18479" y="6312"/>
                    <a:pt x="13675" y="5573"/>
                    <a:pt x="8810" y="4649"/>
                  </a:cubicBezTo>
                  <a:cubicBezTo>
                    <a:pt x="6901" y="4280"/>
                    <a:pt x="2714" y="7359"/>
                    <a:pt x="5608" y="8590"/>
                  </a:cubicBezTo>
                  <a:cubicBezTo>
                    <a:pt x="9857" y="10376"/>
                    <a:pt x="13860" y="12285"/>
                    <a:pt x="18232" y="13763"/>
                  </a:cubicBezTo>
                  <a:cubicBezTo>
                    <a:pt x="21620" y="14810"/>
                    <a:pt x="27408" y="8775"/>
                    <a:pt x="23221" y="7605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3A16F5C-2A7D-46DD-9272-2DC5C4FCBD52}"/>
                </a:ext>
              </a:extLst>
            </p:cNvPr>
            <p:cNvSpPr/>
            <p:nvPr/>
          </p:nvSpPr>
          <p:spPr>
            <a:xfrm>
              <a:off x="17386056" y="4833857"/>
              <a:ext cx="18474" cy="12316"/>
            </a:xfrm>
            <a:custGeom>
              <a:avLst/>
              <a:gdLst>
                <a:gd name="connsiteX0" fmla="*/ 8134 w 18473"/>
                <a:gd name="connsiteY0" fmla="*/ 4619 h 12315"/>
                <a:gd name="connsiteX1" fmla="*/ 5610 w 18473"/>
                <a:gd name="connsiteY1" fmla="*/ 8499 h 12315"/>
                <a:gd name="connsiteX2" fmla="*/ 9797 w 18473"/>
                <a:gd name="connsiteY2" fmla="*/ 9607 h 12315"/>
                <a:gd name="connsiteX3" fmla="*/ 12938 w 18473"/>
                <a:gd name="connsiteY3" fmla="*/ 4866 h 12315"/>
                <a:gd name="connsiteX4" fmla="*/ 8134 w 18473"/>
                <a:gd name="connsiteY4" fmla="*/ 461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8134" y="4619"/>
                  </a:moveTo>
                  <a:cubicBezTo>
                    <a:pt x="6595" y="4558"/>
                    <a:pt x="2839" y="7760"/>
                    <a:pt x="5610" y="8499"/>
                  </a:cubicBezTo>
                  <a:cubicBezTo>
                    <a:pt x="7026" y="8868"/>
                    <a:pt x="8381" y="9238"/>
                    <a:pt x="9797" y="9607"/>
                  </a:cubicBezTo>
                  <a:cubicBezTo>
                    <a:pt x="12999" y="10408"/>
                    <a:pt x="16818" y="4989"/>
                    <a:pt x="12938" y="4866"/>
                  </a:cubicBezTo>
                  <a:cubicBezTo>
                    <a:pt x="11275" y="4804"/>
                    <a:pt x="9674" y="4681"/>
                    <a:pt x="8134" y="4619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6B813FC-FFE1-459F-8B19-D8599E2926CC}"/>
                </a:ext>
              </a:extLst>
            </p:cNvPr>
            <p:cNvSpPr/>
            <p:nvPr/>
          </p:nvSpPr>
          <p:spPr>
            <a:xfrm>
              <a:off x="17406713" y="4819261"/>
              <a:ext cx="18474" cy="12316"/>
            </a:xfrm>
            <a:custGeom>
              <a:avLst/>
              <a:gdLst>
                <a:gd name="connsiteX0" fmla="*/ 13464 w 18473"/>
                <a:gd name="connsiteY0" fmla="*/ 4991 h 12315"/>
                <a:gd name="connsiteX1" fmla="*/ 8785 w 18473"/>
                <a:gd name="connsiteY1" fmla="*/ 4621 h 12315"/>
                <a:gd name="connsiteX2" fmla="*/ 5766 w 18473"/>
                <a:gd name="connsiteY2" fmla="*/ 9240 h 12315"/>
                <a:gd name="connsiteX3" fmla="*/ 10016 w 18473"/>
                <a:gd name="connsiteY3" fmla="*/ 10287 h 12315"/>
                <a:gd name="connsiteX4" fmla="*/ 13464 w 18473"/>
                <a:gd name="connsiteY4" fmla="*/ 4991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3464" y="4991"/>
                  </a:moveTo>
                  <a:cubicBezTo>
                    <a:pt x="11924" y="4868"/>
                    <a:pt x="10325" y="4744"/>
                    <a:pt x="8785" y="4621"/>
                  </a:cubicBezTo>
                  <a:cubicBezTo>
                    <a:pt x="6876" y="4498"/>
                    <a:pt x="2565" y="8439"/>
                    <a:pt x="5766" y="9240"/>
                  </a:cubicBezTo>
                  <a:cubicBezTo>
                    <a:pt x="7184" y="9609"/>
                    <a:pt x="8600" y="9917"/>
                    <a:pt x="10016" y="10287"/>
                  </a:cubicBezTo>
                  <a:cubicBezTo>
                    <a:pt x="13464" y="11087"/>
                    <a:pt x="17899" y="5299"/>
                    <a:pt x="13464" y="4991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D0B765E-4857-40E4-B4C3-F0B68CA134B2}"/>
                </a:ext>
              </a:extLst>
            </p:cNvPr>
            <p:cNvSpPr/>
            <p:nvPr/>
          </p:nvSpPr>
          <p:spPr>
            <a:xfrm>
              <a:off x="17246711" y="4757999"/>
              <a:ext cx="18474" cy="12316"/>
            </a:xfrm>
            <a:custGeom>
              <a:avLst/>
              <a:gdLst>
                <a:gd name="connsiteX0" fmla="*/ 7140 w 18473"/>
                <a:gd name="connsiteY0" fmla="*/ 4857 h 12315"/>
                <a:gd name="connsiteX1" fmla="*/ 5107 w 18473"/>
                <a:gd name="connsiteY1" fmla="*/ 7936 h 12315"/>
                <a:gd name="connsiteX2" fmla="*/ 10896 w 18473"/>
                <a:gd name="connsiteY2" fmla="*/ 9599 h 12315"/>
                <a:gd name="connsiteX3" fmla="*/ 13851 w 18473"/>
                <a:gd name="connsiteY3" fmla="*/ 5165 h 12315"/>
                <a:gd name="connsiteX4" fmla="*/ 7140 w 18473"/>
                <a:gd name="connsiteY4" fmla="*/ 4857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7140" y="4857"/>
                  </a:moveTo>
                  <a:cubicBezTo>
                    <a:pt x="6277" y="4981"/>
                    <a:pt x="3506" y="7074"/>
                    <a:pt x="5107" y="7936"/>
                  </a:cubicBezTo>
                  <a:cubicBezTo>
                    <a:pt x="7200" y="9045"/>
                    <a:pt x="8556" y="9538"/>
                    <a:pt x="10896" y="9599"/>
                  </a:cubicBezTo>
                  <a:cubicBezTo>
                    <a:pt x="12620" y="9599"/>
                    <a:pt x="16992" y="6151"/>
                    <a:pt x="13851" y="5165"/>
                  </a:cubicBezTo>
                  <a:cubicBezTo>
                    <a:pt x="11512" y="4365"/>
                    <a:pt x="9541" y="4611"/>
                    <a:pt x="7140" y="4857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2413873-5A15-49DD-94E0-5F6A62202A09}"/>
                </a:ext>
              </a:extLst>
            </p:cNvPr>
            <p:cNvSpPr/>
            <p:nvPr/>
          </p:nvSpPr>
          <p:spPr>
            <a:xfrm>
              <a:off x="17255697" y="4799034"/>
              <a:ext cx="12316" cy="12316"/>
            </a:xfrm>
            <a:custGeom>
              <a:avLst/>
              <a:gdLst>
                <a:gd name="connsiteX0" fmla="*/ 12377 w 12315"/>
                <a:gd name="connsiteY0" fmla="*/ 5266 h 12315"/>
                <a:gd name="connsiteX1" fmla="*/ 10715 w 12315"/>
                <a:gd name="connsiteY1" fmla="*/ 4712 h 12315"/>
                <a:gd name="connsiteX2" fmla="*/ 5481 w 12315"/>
                <a:gd name="connsiteY2" fmla="*/ 10069 h 12315"/>
                <a:gd name="connsiteX3" fmla="*/ 6774 w 12315"/>
                <a:gd name="connsiteY3" fmla="*/ 11055 h 12315"/>
                <a:gd name="connsiteX4" fmla="*/ 12377 w 12315"/>
                <a:gd name="connsiteY4" fmla="*/ 5266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12377" y="5266"/>
                  </a:moveTo>
                  <a:cubicBezTo>
                    <a:pt x="11824" y="5081"/>
                    <a:pt x="11269" y="4897"/>
                    <a:pt x="10715" y="4712"/>
                  </a:cubicBezTo>
                  <a:cubicBezTo>
                    <a:pt x="8375" y="3973"/>
                    <a:pt x="2402" y="7791"/>
                    <a:pt x="5481" y="10069"/>
                  </a:cubicBezTo>
                  <a:cubicBezTo>
                    <a:pt x="5911" y="10377"/>
                    <a:pt x="6343" y="10685"/>
                    <a:pt x="6774" y="11055"/>
                  </a:cubicBezTo>
                  <a:cubicBezTo>
                    <a:pt x="10285" y="13641"/>
                    <a:pt x="16688" y="6682"/>
                    <a:pt x="12377" y="5266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E9724B5-4108-4338-B110-EA9AC69E5796}"/>
                </a:ext>
              </a:extLst>
            </p:cNvPr>
            <p:cNvSpPr/>
            <p:nvPr/>
          </p:nvSpPr>
          <p:spPr>
            <a:xfrm>
              <a:off x="17236967" y="4788299"/>
              <a:ext cx="12316" cy="12316"/>
            </a:xfrm>
            <a:custGeom>
              <a:avLst/>
              <a:gdLst>
                <a:gd name="connsiteX0" fmla="*/ 10357 w 12315"/>
                <a:gd name="connsiteY0" fmla="*/ 5224 h 12315"/>
                <a:gd name="connsiteX1" fmla="*/ 8078 w 12315"/>
                <a:gd name="connsiteY1" fmla="*/ 4670 h 12315"/>
                <a:gd name="connsiteX2" fmla="*/ 4629 w 12315"/>
                <a:gd name="connsiteY2" fmla="*/ 7071 h 12315"/>
                <a:gd name="connsiteX3" fmla="*/ 4875 w 12315"/>
                <a:gd name="connsiteY3" fmla="*/ 9042 h 12315"/>
                <a:gd name="connsiteX4" fmla="*/ 10357 w 12315"/>
                <a:gd name="connsiteY4" fmla="*/ 5224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10357" y="5224"/>
                  </a:moveTo>
                  <a:cubicBezTo>
                    <a:pt x="9617" y="5039"/>
                    <a:pt x="8817" y="4855"/>
                    <a:pt x="8078" y="4670"/>
                  </a:cubicBezTo>
                  <a:cubicBezTo>
                    <a:pt x="6785" y="4362"/>
                    <a:pt x="4445" y="5470"/>
                    <a:pt x="4629" y="7071"/>
                  </a:cubicBezTo>
                  <a:cubicBezTo>
                    <a:pt x="4690" y="7749"/>
                    <a:pt x="4814" y="8365"/>
                    <a:pt x="4875" y="9042"/>
                  </a:cubicBezTo>
                  <a:cubicBezTo>
                    <a:pt x="5553" y="14338"/>
                    <a:pt x="15222" y="6333"/>
                    <a:pt x="10357" y="5224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B6991FB-95A3-4221-951B-8D22625AE28D}"/>
                </a:ext>
              </a:extLst>
            </p:cNvPr>
            <p:cNvSpPr/>
            <p:nvPr/>
          </p:nvSpPr>
          <p:spPr>
            <a:xfrm>
              <a:off x="17129147" y="4814297"/>
              <a:ext cx="12316" cy="12316"/>
            </a:xfrm>
            <a:custGeom>
              <a:avLst/>
              <a:gdLst>
                <a:gd name="connsiteX0" fmla="*/ 10165 w 12315"/>
                <a:gd name="connsiteY0" fmla="*/ 4720 h 12315"/>
                <a:gd name="connsiteX1" fmla="*/ 5054 w 12315"/>
                <a:gd name="connsiteY1" fmla="*/ 7430 h 12315"/>
                <a:gd name="connsiteX2" fmla="*/ 4745 w 12315"/>
                <a:gd name="connsiteY2" fmla="*/ 8969 h 12315"/>
                <a:gd name="connsiteX3" fmla="*/ 7518 w 12315"/>
                <a:gd name="connsiteY3" fmla="*/ 10201 h 12315"/>
                <a:gd name="connsiteX4" fmla="*/ 9057 w 12315"/>
                <a:gd name="connsiteY4" fmla="*/ 9954 h 12315"/>
                <a:gd name="connsiteX5" fmla="*/ 10165 w 12315"/>
                <a:gd name="connsiteY5" fmla="*/ 472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15" h="12315">
                  <a:moveTo>
                    <a:pt x="10165" y="4720"/>
                  </a:moveTo>
                  <a:cubicBezTo>
                    <a:pt x="7948" y="5213"/>
                    <a:pt x="6593" y="5705"/>
                    <a:pt x="5054" y="7430"/>
                  </a:cubicBezTo>
                  <a:cubicBezTo>
                    <a:pt x="4745" y="7799"/>
                    <a:pt x="4439" y="8477"/>
                    <a:pt x="4745" y="8969"/>
                  </a:cubicBezTo>
                  <a:cubicBezTo>
                    <a:pt x="5670" y="10201"/>
                    <a:pt x="6593" y="10324"/>
                    <a:pt x="7518" y="10201"/>
                  </a:cubicBezTo>
                  <a:cubicBezTo>
                    <a:pt x="8009" y="10139"/>
                    <a:pt x="8503" y="10078"/>
                    <a:pt x="9057" y="9954"/>
                  </a:cubicBezTo>
                  <a:cubicBezTo>
                    <a:pt x="12381" y="9462"/>
                    <a:pt x="14661" y="3796"/>
                    <a:pt x="10165" y="4720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D7BC674-C5CB-46BA-A9EA-D91D924BCFC3}"/>
                </a:ext>
              </a:extLst>
            </p:cNvPr>
            <p:cNvSpPr/>
            <p:nvPr/>
          </p:nvSpPr>
          <p:spPr>
            <a:xfrm>
              <a:off x="17270049" y="4824997"/>
              <a:ext cx="18474" cy="12316"/>
            </a:xfrm>
            <a:custGeom>
              <a:avLst/>
              <a:gdLst>
                <a:gd name="connsiteX0" fmla="*/ 14345 w 18473"/>
                <a:gd name="connsiteY0" fmla="*/ 4674 h 12315"/>
                <a:gd name="connsiteX1" fmla="*/ 6093 w 18473"/>
                <a:gd name="connsiteY1" fmla="*/ 7383 h 12315"/>
                <a:gd name="connsiteX2" fmla="*/ 5108 w 18473"/>
                <a:gd name="connsiteY2" fmla="*/ 10216 h 12315"/>
                <a:gd name="connsiteX3" fmla="*/ 12991 w 18473"/>
                <a:gd name="connsiteY3" fmla="*/ 11201 h 12315"/>
                <a:gd name="connsiteX4" fmla="*/ 14345 w 18473"/>
                <a:gd name="connsiteY4" fmla="*/ 4674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4345" y="4674"/>
                  </a:moveTo>
                  <a:cubicBezTo>
                    <a:pt x="11143" y="5043"/>
                    <a:pt x="8741" y="5721"/>
                    <a:pt x="6093" y="7383"/>
                  </a:cubicBezTo>
                  <a:cubicBezTo>
                    <a:pt x="5415" y="7814"/>
                    <a:pt x="3815" y="9415"/>
                    <a:pt x="5108" y="10216"/>
                  </a:cubicBezTo>
                  <a:cubicBezTo>
                    <a:pt x="7633" y="11817"/>
                    <a:pt x="10033" y="11509"/>
                    <a:pt x="12991" y="11201"/>
                  </a:cubicBezTo>
                  <a:cubicBezTo>
                    <a:pt x="17054" y="10832"/>
                    <a:pt x="20133" y="3935"/>
                    <a:pt x="14345" y="4674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882233-A904-42CF-BE34-F80AD3D9F3C9}"/>
                </a:ext>
              </a:extLst>
            </p:cNvPr>
            <p:cNvSpPr/>
            <p:nvPr/>
          </p:nvSpPr>
          <p:spPr>
            <a:xfrm>
              <a:off x="17326054" y="4831729"/>
              <a:ext cx="18474" cy="12316"/>
            </a:xfrm>
            <a:custGeom>
              <a:avLst/>
              <a:gdLst>
                <a:gd name="connsiteX0" fmla="*/ 11914 w 18473"/>
                <a:gd name="connsiteY0" fmla="*/ 5455 h 12315"/>
                <a:gd name="connsiteX1" fmla="*/ 7049 w 18473"/>
                <a:gd name="connsiteY1" fmla="*/ 6440 h 12315"/>
                <a:gd name="connsiteX2" fmla="*/ 4710 w 18473"/>
                <a:gd name="connsiteY2" fmla="*/ 9273 h 12315"/>
                <a:gd name="connsiteX3" fmla="*/ 12714 w 18473"/>
                <a:gd name="connsiteY3" fmla="*/ 11674 h 12315"/>
                <a:gd name="connsiteX4" fmla="*/ 11914 w 18473"/>
                <a:gd name="connsiteY4" fmla="*/ 5455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1914" y="5455"/>
                  </a:moveTo>
                  <a:cubicBezTo>
                    <a:pt x="10868" y="5947"/>
                    <a:pt x="8219" y="6194"/>
                    <a:pt x="7049" y="6440"/>
                  </a:cubicBezTo>
                  <a:cubicBezTo>
                    <a:pt x="5818" y="6686"/>
                    <a:pt x="4217" y="7795"/>
                    <a:pt x="4710" y="9273"/>
                  </a:cubicBezTo>
                  <a:cubicBezTo>
                    <a:pt x="5880" y="12598"/>
                    <a:pt x="9759" y="12413"/>
                    <a:pt x="12714" y="11674"/>
                  </a:cubicBezTo>
                  <a:cubicBezTo>
                    <a:pt x="19242" y="9950"/>
                    <a:pt x="18996" y="2068"/>
                    <a:pt x="11914" y="5455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BCEC527-BEC5-4139-A6E7-41E842CDF200}"/>
                </a:ext>
              </a:extLst>
            </p:cNvPr>
            <p:cNvSpPr/>
            <p:nvPr/>
          </p:nvSpPr>
          <p:spPr>
            <a:xfrm>
              <a:off x="17372760" y="4848637"/>
              <a:ext cx="18474" cy="12316"/>
            </a:xfrm>
            <a:custGeom>
              <a:avLst/>
              <a:gdLst>
                <a:gd name="connsiteX0" fmla="*/ 15149 w 18473"/>
                <a:gd name="connsiteY0" fmla="*/ 4619 h 12315"/>
                <a:gd name="connsiteX1" fmla="*/ 7144 w 18473"/>
                <a:gd name="connsiteY1" fmla="*/ 5235 h 12315"/>
                <a:gd name="connsiteX2" fmla="*/ 5420 w 18473"/>
                <a:gd name="connsiteY2" fmla="*/ 8622 h 12315"/>
                <a:gd name="connsiteX3" fmla="*/ 11208 w 18473"/>
                <a:gd name="connsiteY3" fmla="*/ 10592 h 12315"/>
                <a:gd name="connsiteX4" fmla="*/ 15149 w 18473"/>
                <a:gd name="connsiteY4" fmla="*/ 461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5149" y="4619"/>
                  </a:moveTo>
                  <a:cubicBezTo>
                    <a:pt x="12440" y="4681"/>
                    <a:pt x="9854" y="4865"/>
                    <a:pt x="7144" y="5235"/>
                  </a:cubicBezTo>
                  <a:cubicBezTo>
                    <a:pt x="5850" y="5419"/>
                    <a:pt x="3326" y="7698"/>
                    <a:pt x="5420" y="8622"/>
                  </a:cubicBezTo>
                  <a:cubicBezTo>
                    <a:pt x="7329" y="9422"/>
                    <a:pt x="9176" y="10038"/>
                    <a:pt x="11208" y="10592"/>
                  </a:cubicBezTo>
                  <a:cubicBezTo>
                    <a:pt x="15519" y="11701"/>
                    <a:pt x="19767" y="4557"/>
                    <a:pt x="15149" y="4619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47E1B15-D2E7-4FE1-894D-EBFB20FC71B4}"/>
                </a:ext>
              </a:extLst>
            </p:cNvPr>
            <p:cNvSpPr/>
            <p:nvPr/>
          </p:nvSpPr>
          <p:spPr>
            <a:xfrm>
              <a:off x="16550116" y="4958927"/>
              <a:ext cx="12316" cy="30790"/>
            </a:xfrm>
            <a:custGeom>
              <a:avLst/>
              <a:gdLst>
                <a:gd name="connsiteX0" fmla="*/ 9729 w 12315"/>
                <a:gd name="connsiteY0" fmla="*/ 28635 h 30789"/>
                <a:gd name="connsiteX1" fmla="*/ 5973 w 12315"/>
                <a:gd name="connsiteY1" fmla="*/ 13548 h 30789"/>
                <a:gd name="connsiteX2" fmla="*/ 4618 w 12315"/>
                <a:gd name="connsiteY2" fmla="*/ 5234 h 30789"/>
                <a:gd name="connsiteX3" fmla="*/ 5973 w 12315"/>
                <a:gd name="connsiteY3" fmla="*/ 4618 h 30789"/>
                <a:gd name="connsiteX4" fmla="*/ 11268 w 12315"/>
                <a:gd name="connsiteY4" fmla="*/ 5727 h 30789"/>
                <a:gd name="connsiteX5" fmla="*/ 9729 w 12315"/>
                <a:gd name="connsiteY5" fmla="*/ 28635 h 3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15" h="30789">
                  <a:moveTo>
                    <a:pt x="9729" y="28635"/>
                  </a:moveTo>
                  <a:cubicBezTo>
                    <a:pt x="8312" y="23647"/>
                    <a:pt x="7019" y="18659"/>
                    <a:pt x="5973" y="13548"/>
                  </a:cubicBezTo>
                  <a:cubicBezTo>
                    <a:pt x="5418" y="10776"/>
                    <a:pt x="5048" y="8005"/>
                    <a:pt x="4618" y="5234"/>
                  </a:cubicBezTo>
                  <a:cubicBezTo>
                    <a:pt x="5048" y="5050"/>
                    <a:pt x="5480" y="4865"/>
                    <a:pt x="5973" y="4618"/>
                  </a:cubicBezTo>
                  <a:cubicBezTo>
                    <a:pt x="7019" y="6220"/>
                    <a:pt x="9114" y="6404"/>
                    <a:pt x="11268" y="5727"/>
                  </a:cubicBezTo>
                  <a:cubicBezTo>
                    <a:pt x="10592" y="13609"/>
                    <a:pt x="9914" y="21060"/>
                    <a:pt x="9729" y="28635"/>
                  </a:cubicBezTo>
                  <a:close/>
                </a:path>
              </a:pathLst>
            </a:custGeom>
            <a:solidFill>
              <a:srgbClr val="8843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AB370C3-D520-4E48-8884-D08FF271F208}"/>
                </a:ext>
              </a:extLst>
            </p:cNvPr>
            <p:cNvSpPr/>
            <p:nvPr/>
          </p:nvSpPr>
          <p:spPr>
            <a:xfrm>
              <a:off x="17252422" y="4266878"/>
              <a:ext cx="215530" cy="209372"/>
            </a:xfrm>
            <a:custGeom>
              <a:avLst/>
              <a:gdLst>
                <a:gd name="connsiteX0" fmla="*/ 207105 w 215529"/>
                <a:gd name="connsiteY0" fmla="*/ 140663 h 209371"/>
                <a:gd name="connsiteX1" fmla="*/ 163076 w 215529"/>
                <a:gd name="connsiteY1" fmla="*/ 75327 h 209371"/>
                <a:gd name="connsiteX2" fmla="*/ 133024 w 215529"/>
                <a:gd name="connsiteY2" fmla="*/ 36901 h 209371"/>
                <a:gd name="connsiteX3" fmla="*/ 9433 w 215529"/>
                <a:gd name="connsiteY3" fmla="*/ 4633 h 209371"/>
                <a:gd name="connsiteX4" fmla="*/ 6231 w 215529"/>
                <a:gd name="connsiteY4" fmla="*/ 6172 h 209371"/>
                <a:gd name="connsiteX5" fmla="*/ 4629 w 215529"/>
                <a:gd name="connsiteY5" fmla="*/ 7774 h 209371"/>
                <a:gd name="connsiteX6" fmla="*/ 21380 w 215529"/>
                <a:gd name="connsiteY6" fmla="*/ 155134 h 209371"/>
                <a:gd name="connsiteX7" fmla="*/ 21625 w 215529"/>
                <a:gd name="connsiteY7" fmla="*/ 156489 h 209371"/>
                <a:gd name="connsiteX8" fmla="*/ 149958 w 215529"/>
                <a:gd name="connsiteY8" fmla="*/ 205630 h 209371"/>
                <a:gd name="connsiteX9" fmla="*/ 211169 w 215529"/>
                <a:gd name="connsiteY9" fmla="*/ 143865 h 209371"/>
                <a:gd name="connsiteX10" fmla="*/ 207105 w 215529"/>
                <a:gd name="connsiteY10" fmla="*/ 140663 h 209371"/>
                <a:gd name="connsiteX11" fmla="*/ 117876 w 215529"/>
                <a:gd name="connsiteY11" fmla="*/ 39118 h 209371"/>
                <a:gd name="connsiteX12" fmla="*/ 128837 w 215529"/>
                <a:gd name="connsiteY12" fmla="*/ 45892 h 209371"/>
                <a:gd name="connsiteX13" fmla="*/ 142508 w 215529"/>
                <a:gd name="connsiteY13" fmla="*/ 59562 h 209371"/>
                <a:gd name="connsiteX14" fmla="*/ 134872 w 215529"/>
                <a:gd name="connsiteY14" fmla="*/ 55190 h 209371"/>
                <a:gd name="connsiteX15" fmla="*/ 117444 w 215529"/>
                <a:gd name="connsiteY15" fmla="*/ 43736 h 209371"/>
                <a:gd name="connsiteX16" fmla="*/ 117876 w 215529"/>
                <a:gd name="connsiteY16" fmla="*/ 39118 h 209371"/>
                <a:gd name="connsiteX17" fmla="*/ 17932 w 215529"/>
                <a:gd name="connsiteY17" fmla="*/ 28464 h 209371"/>
                <a:gd name="connsiteX18" fmla="*/ 17130 w 215529"/>
                <a:gd name="connsiteY18" fmla="*/ 33144 h 209371"/>
                <a:gd name="connsiteX19" fmla="*/ 11774 w 215529"/>
                <a:gd name="connsiteY19" fmla="*/ 18181 h 209371"/>
                <a:gd name="connsiteX20" fmla="*/ 24521 w 215529"/>
                <a:gd name="connsiteY20" fmla="*/ 23907 h 209371"/>
                <a:gd name="connsiteX21" fmla="*/ 17932 w 215529"/>
                <a:gd name="connsiteY21" fmla="*/ 28464 h 209371"/>
                <a:gd name="connsiteX22" fmla="*/ 36221 w 215529"/>
                <a:gd name="connsiteY22" fmla="*/ 139739 h 209371"/>
                <a:gd name="connsiteX23" fmla="*/ 34866 w 215529"/>
                <a:gd name="connsiteY23" fmla="*/ 139185 h 209371"/>
                <a:gd name="connsiteX24" fmla="*/ 29816 w 215529"/>
                <a:gd name="connsiteY24" fmla="*/ 139247 h 209371"/>
                <a:gd name="connsiteX25" fmla="*/ 30248 w 215529"/>
                <a:gd name="connsiteY25" fmla="*/ 123174 h 209371"/>
                <a:gd name="connsiteX26" fmla="*/ 37144 w 215529"/>
                <a:gd name="connsiteY26" fmla="*/ 139247 h 209371"/>
                <a:gd name="connsiteX27" fmla="*/ 36221 w 215529"/>
                <a:gd name="connsiteY27" fmla="*/ 139739 h 209371"/>
                <a:gd name="connsiteX28" fmla="*/ 52292 w 215529"/>
                <a:gd name="connsiteY28" fmla="*/ 42997 h 209371"/>
                <a:gd name="connsiteX29" fmla="*/ 51246 w 215529"/>
                <a:gd name="connsiteY29" fmla="*/ 43059 h 209371"/>
                <a:gd name="connsiteX30" fmla="*/ 48722 w 215529"/>
                <a:gd name="connsiteY30" fmla="*/ 39734 h 209371"/>
                <a:gd name="connsiteX31" fmla="*/ 47367 w 215529"/>
                <a:gd name="connsiteY31" fmla="*/ 32713 h 209371"/>
                <a:gd name="connsiteX32" fmla="*/ 59929 w 215529"/>
                <a:gd name="connsiteY32" fmla="*/ 36716 h 209371"/>
                <a:gd name="connsiteX33" fmla="*/ 52292 w 215529"/>
                <a:gd name="connsiteY33" fmla="*/ 42997 h 209371"/>
                <a:gd name="connsiteX34" fmla="*/ 98539 w 215529"/>
                <a:gd name="connsiteY34" fmla="*/ 32960 h 209371"/>
                <a:gd name="connsiteX35" fmla="*/ 56111 w 215529"/>
                <a:gd name="connsiteY35" fmla="*/ 21814 h 209371"/>
                <a:gd name="connsiteX36" fmla="*/ 16824 w 215529"/>
                <a:gd name="connsiteY36" fmla="*/ 11653 h 209371"/>
                <a:gd name="connsiteX37" fmla="*/ 10419 w 215529"/>
                <a:gd name="connsiteY37" fmla="*/ 14794 h 209371"/>
                <a:gd name="connsiteX38" fmla="*/ 8695 w 215529"/>
                <a:gd name="connsiteY38" fmla="*/ 10175 h 209371"/>
                <a:gd name="connsiteX39" fmla="*/ 102234 w 215529"/>
                <a:gd name="connsiteY39" fmla="*/ 31605 h 209371"/>
                <a:gd name="connsiteX40" fmla="*/ 98539 w 215529"/>
                <a:gd name="connsiteY40" fmla="*/ 32960 h 209371"/>
                <a:gd name="connsiteX41" fmla="*/ 141706 w 215529"/>
                <a:gd name="connsiteY41" fmla="*/ 197809 h 209371"/>
                <a:gd name="connsiteX42" fmla="*/ 104267 w 215529"/>
                <a:gd name="connsiteY42" fmla="*/ 191836 h 209371"/>
                <a:gd name="connsiteX43" fmla="*/ 113627 w 215529"/>
                <a:gd name="connsiteY43" fmla="*/ 193006 h 209371"/>
                <a:gd name="connsiteX44" fmla="*/ 153716 w 215529"/>
                <a:gd name="connsiteY44" fmla="*/ 195284 h 209371"/>
                <a:gd name="connsiteX45" fmla="*/ 141706 w 215529"/>
                <a:gd name="connsiteY45" fmla="*/ 197809 h 209371"/>
                <a:gd name="connsiteX46" fmla="*/ 170280 w 215529"/>
                <a:gd name="connsiteY46" fmla="*/ 175887 h 209371"/>
                <a:gd name="connsiteX47" fmla="*/ 166770 w 215529"/>
                <a:gd name="connsiteY47" fmla="*/ 177549 h 209371"/>
                <a:gd name="connsiteX48" fmla="*/ 161043 w 215529"/>
                <a:gd name="connsiteY48" fmla="*/ 178904 h 209371"/>
                <a:gd name="connsiteX49" fmla="*/ 163999 w 215529"/>
                <a:gd name="connsiteY49" fmla="*/ 163509 h 209371"/>
                <a:gd name="connsiteX50" fmla="*/ 169540 w 215529"/>
                <a:gd name="connsiteY50" fmla="*/ 171083 h 209371"/>
                <a:gd name="connsiteX51" fmla="*/ 172619 w 215529"/>
                <a:gd name="connsiteY51" fmla="*/ 172192 h 209371"/>
                <a:gd name="connsiteX52" fmla="*/ 170280 w 215529"/>
                <a:gd name="connsiteY52" fmla="*/ 175887 h 209371"/>
                <a:gd name="connsiteX53" fmla="*/ 179579 w 215529"/>
                <a:gd name="connsiteY53" fmla="*/ 184385 h 209371"/>
                <a:gd name="connsiteX54" fmla="*/ 191155 w 215529"/>
                <a:gd name="connsiteY54" fmla="*/ 172808 h 209371"/>
                <a:gd name="connsiteX55" fmla="*/ 198606 w 215529"/>
                <a:gd name="connsiteY55" fmla="*/ 149407 h 209371"/>
                <a:gd name="connsiteX56" fmla="*/ 198791 w 215529"/>
                <a:gd name="connsiteY56" fmla="*/ 147560 h 209371"/>
                <a:gd name="connsiteX57" fmla="*/ 198299 w 215529"/>
                <a:gd name="connsiteY57" fmla="*/ 146390 h 209371"/>
                <a:gd name="connsiteX58" fmla="*/ 201132 w 215529"/>
                <a:gd name="connsiteY58" fmla="*/ 149469 h 209371"/>
                <a:gd name="connsiteX59" fmla="*/ 179579 w 215529"/>
                <a:gd name="connsiteY59" fmla="*/ 184385 h 20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15529" h="209371">
                  <a:moveTo>
                    <a:pt x="207105" y="140663"/>
                  </a:moveTo>
                  <a:cubicBezTo>
                    <a:pt x="194111" y="142510"/>
                    <a:pt x="168432" y="86657"/>
                    <a:pt x="163076" y="75327"/>
                  </a:cubicBezTo>
                  <a:cubicBezTo>
                    <a:pt x="155317" y="58885"/>
                    <a:pt x="149280" y="46076"/>
                    <a:pt x="133024" y="36901"/>
                  </a:cubicBezTo>
                  <a:cubicBezTo>
                    <a:pt x="96384" y="16210"/>
                    <a:pt x="50261" y="10175"/>
                    <a:pt x="9433" y="4633"/>
                  </a:cubicBezTo>
                  <a:cubicBezTo>
                    <a:pt x="8325" y="4510"/>
                    <a:pt x="7093" y="5187"/>
                    <a:pt x="6231" y="6172"/>
                  </a:cubicBezTo>
                  <a:cubicBezTo>
                    <a:pt x="5431" y="6357"/>
                    <a:pt x="4508" y="7096"/>
                    <a:pt x="4629" y="7774"/>
                  </a:cubicBezTo>
                  <a:cubicBezTo>
                    <a:pt x="14544" y="57838"/>
                    <a:pt x="22488" y="103653"/>
                    <a:pt x="21380" y="155134"/>
                  </a:cubicBezTo>
                  <a:cubicBezTo>
                    <a:pt x="21134" y="155627"/>
                    <a:pt x="21134" y="156119"/>
                    <a:pt x="21625" y="156489"/>
                  </a:cubicBezTo>
                  <a:cubicBezTo>
                    <a:pt x="57959" y="182414"/>
                    <a:pt x="103465" y="213081"/>
                    <a:pt x="149958" y="205630"/>
                  </a:cubicBezTo>
                  <a:cubicBezTo>
                    <a:pt x="181426" y="200580"/>
                    <a:pt x="207413" y="177180"/>
                    <a:pt x="211169" y="143865"/>
                  </a:cubicBezTo>
                  <a:cubicBezTo>
                    <a:pt x="211477" y="141279"/>
                    <a:pt x="209321" y="140355"/>
                    <a:pt x="207105" y="140663"/>
                  </a:cubicBezTo>
                  <a:close/>
                  <a:moveTo>
                    <a:pt x="117876" y="39118"/>
                  </a:moveTo>
                  <a:cubicBezTo>
                    <a:pt x="121693" y="41211"/>
                    <a:pt x="125388" y="43428"/>
                    <a:pt x="128837" y="45892"/>
                  </a:cubicBezTo>
                  <a:cubicBezTo>
                    <a:pt x="133947" y="49586"/>
                    <a:pt x="138382" y="54328"/>
                    <a:pt x="142508" y="59562"/>
                  </a:cubicBezTo>
                  <a:cubicBezTo>
                    <a:pt x="140167" y="57776"/>
                    <a:pt x="137581" y="56422"/>
                    <a:pt x="134872" y="55190"/>
                  </a:cubicBezTo>
                  <a:cubicBezTo>
                    <a:pt x="130007" y="50448"/>
                    <a:pt x="124157" y="46754"/>
                    <a:pt x="117444" y="43736"/>
                  </a:cubicBezTo>
                  <a:cubicBezTo>
                    <a:pt x="117506" y="42135"/>
                    <a:pt x="117752" y="40596"/>
                    <a:pt x="117876" y="39118"/>
                  </a:cubicBezTo>
                  <a:close/>
                  <a:moveTo>
                    <a:pt x="17932" y="28464"/>
                  </a:moveTo>
                  <a:cubicBezTo>
                    <a:pt x="17500" y="30189"/>
                    <a:pt x="17315" y="31667"/>
                    <a:pt x="17130" y="33144"/>
                  </a:cubicBezTo>
                  <a:cubicBezTo>
                    <a:pt x="15591" y="28033"/>
                    <a:pt x="13683" y="23107"/>
                    <a:pt x="11774" y="18181"/>
                  </a:cubicBezTo>
                  <a:cubicBezTo>
                    <a:pt x="16022" y="20151"/>
                    <a:pt x="20271" y="22060"/>
                    <a:pt x="24521" y="23907"/>
                  </a:cubicBezTo>
                  <a:cubicBezTo>
                    <a:pt x="21934" y="23661"/>
                    <a:pt x="18423" y="26494"/>
                    <a:pt x="17932" y="28464"/>
                  </a:cubicBezTo>
                  <a:close/>
                  <a:moveTo>
                    <a:pt x="36221" y="139739"/>
                  </a:moveTo>
                  <a:cubicBezTo>
                    <a:pt x="35851" y="139431"/>
                    <a:pt x="35358" y="139247"/>
                    <a:pt x="34866" y="139185"/>
                  </a:cubicBezTo>
                  <a:cubicBezTo>
                    <a:pt x="33265" y="138015"/>
                    <a:pt x="31356" y="138384"/>
                    <a:pt x="29816" y="139247"/>
                  </a:cubicBezTo>
                  <a:cubicBezTo>
                    <a:pt x="30001" y="133889"/>
                    <a:pt x="30309" y="128593"/>
                    <a:pt x="30248" y="123174"/>
                  </a:cubicBezTo>
                  <a:cubicBezTo>
                    <a:pt x="31541" y="128285"/>
                    <a:pt x="33880" y="133643"/>
                    <a:pt x="37144" y="139247"/>
                  </a:cubicBezTo>
                  <a:cubicBezTo>
                    <a:pt x="36775" y="139431"/>
                    <a:pt x="36529" y="139616"/>
                    <a:pt x="36221" y="139739"/>
                  </a:cubicBezTo>
                  <a:close/>
                  <a:moveTo>
                    <a:pt x="52292" y="42997"/>
                  </a:moveTo>
                  <a:cubicBezTo>
                    <a:pt x="51924" y="43059"/>
                    <a:pt x="51616" y="43059"/>
                    <a:pt x="51246" y="43059"/>
                  </a:cubicBezTo>
                  <a:cubicBezTo>
                    <a:pt x="50384" y="41950"/>
                    <a:pt x="49460" y="40904"/>
                    <a:pt x="48722" y="39734"/>
                  </a:cubicBezTo>
                  <a:cubicBezTo>
                    <a:pt x="49091" y="37578"/>
                    <a:pt x="48598" y="35177"/>
                    <a:pt x="47367" y="32713"/>
                  </a:cubicBezTo>
                  <a:cubicBezTo>
                    <a:pt x="51492" y="34130"/>
                    <a:pt x="55679" y="35484"/>
                    <a:pt x="59929" y="36716"/>
                  </a:cubicBezTo>
                  <a:cubicBezTo>
                    <a:pt x="57034" y="37886"/>
                    <a:pt x="54263" y="40103"/>
                    <a:pt x="52292" y="42997"/>
                  </a:cubicBezTo>
                  <a:close/>
                  <a:moveTo>
                    <a:pt x="98539" y="32960"/>
                  </a:moveTo>
                  <a:cubicBezTo>
                    <a:pt x="88194" y="27048"/>
                    <a:pt x="71259" y="22368"/>
                    <a:pt x="56111" y="21814"/>
                  </a:cubicBezTo>
                  <a:cubicBezTo>
                    <a:pt x="42995" y="18427"/>
                    <a:pt x="29878" y="15102"/>
                    <a:pt x="16824" y="11653"/>
                  </a:cubicBezTo>
                  <a:cubicBezTo>
                    <a:pt x="14853" y="11099"/>
                    <a:pt x="11589" y="12823"/>
                    <a:pt x="10419" y="14794"/>
                  </a:cubicBezTo>
                  <a:cubicBezTo>
                    <a:pt x="9803" y="13254"/>
                    <a:pt x="9371" y="11653"/>
                    <a:pt x="8695" y="10175"/>
                  </a:cubicBezTo>
                  <a:cubicBezTo>
                    <a:pt x="37205" y="14239"/>
                    <a:pt x="72799" y="19535"/>
                    <a:pt x="102234" y="31605"/>
                  </a:cubicBezTo>
                  <a:cubicBezTo>
                    <a:pt x="101064" y="31913"/>
                    <a:pt x="99771" y="32467"/>
                    <a:pt x="98539" y="32960"/>
                  </a:cubicBezTo>
                  <a:close/>
                  <a:moveTo>
                    <a:pt x="141706" y="197809"/>
                  </a:moveTo>
                  <a:cubicBezTo>
                    <a:pt x="128529" y="198302"/>
                    <a:pt x="116213" y="195777"/>
                    <a:pt x="104267" y="191836"/>
                  </a:cubicBezTo>
                  <a:cubicBezTo>
                    <a:pt x="107346" y="192390"/>
                    <a:pt x="110425" y="192760"/>
                    <a:pt x="113627" y="193006"/>
                  </a:cubicBezTo>
                  <a:cubicBezTo>
                    <a:pt x="126681" y="196639"/>
                    <a:pt x="140413" y="197748"/>
                    <a:pt x="153716" y="195284"/>
                  </a:cubicBezTo>
                  <a:cubicBezTo>
                    <a:pt x="148666" y="196824"/>
                    <a:pt x="144355" y="197686"/>
                    <a:pt x="141706" y="197809"/>
                  </a:cubicBezTo>
                  <a:close/>
                  <a:moveTo>
                    <a:pt x="170280" y="175887"/>
                  </a:moveTo>
                  <a:cubicBezTo>
                    <a:pt x="169172" y="176502"/>
                    <a:pt x="168001" y="177057"/>
                    <a:pt x="166770" y="177549"/>
                  </a:cubicBezTo>
                  <a:cubicBezTo>
                    <a:pt x="164430" y="178350"/>
                    <a:pt x="162768" y="178658"/>
                    <a:pt x="161043" y="178904"/>
                  </a:cubicBezTo>
                  <a:cubicBezTo>
                    <a:pt x="162891" y="174409"/>
                    <a:pt x="163814" y="169051"/>
                    <a:pt x="163999" y="163509"/>
                  </a:cubicBezTo>
                  <a:cubicBezTo>
                    <a:pt x="165600" y="165972"/>
                    <a:pt x="167386" y="168497"/>
                    <a:pt x="169540" y="171083"/>
                  </a:cubicBezTo>
                  <a:cubicBezTo>
                    <a:pt x="170342" y="172069"/>
                    <a:pt x="171450" y="172315"/>
                    <a:pt x="172619" y="172192"/>
                  </a:cubicBezTo>
                  <a:cubicBezTo>
                    <a:pt x="171881" y="173547"/>
                    <a:pt x="171018" y="174655"/>
                    <a:pt x="170280" y="175887"/>
                  </a:cubicBezTo>
                  <a:close/>
                  <a:moveTo>
                    <a:pt x="179579" y="184385"/>
                  </a:moveTo>
                  <a:cubicBezTo>
                    <a:pt x="184074" y="181059"/>
                    <a:pt x="188014" y="177057"/>
                    <a:pt x="191155" y="172808"/>
                  </a:cubicBezTo>
                  <a:cubicBezTo>
                    <a:pt x="199900" y="164987"/>
                    <a:pt x="201132" y="157166"/>
                    <a:pt x="198606" y="149407"/>
                  </a:cubicBezTo>
                  <a:cubicBezTo>
                    <a:pt x="198606" y="148730"/>
                    <a:pt x="198791" y="148237"/>
                    <a:pt x="198791" y="147560"/>
                  </a:cubicBezTo>
                  <a:cubicBezTo>
                    <a:pt x="198791" y="147006"/>
                    <a:pt x="198606" y="146636"/>
                    <a:pt x="198299" y="146390"/>
                  </a:cubicBezTo>
                  <a:cubicBezTo>
                    <a:pt x="199716" y="147683"/>
                    <a:pt x="200824" y="148853"/>
                    <a:pt x="201132" y="149469"/>
                  </a:cubicBezTo>
                  <a:cubicBezTo>
                    <a:pt x="207598" y="163324"/>
                    <a:pt x="195035" y="175640"/>
                    <a:pt x="179579" y="184385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04BBF3D-F909-4DFE-9E44-E34BDE8EFA91}"/>
                </a:ext>
              </a:extLst>
            </p:cNvPr>
            <p:cNvSpPr/>
            <p:nvPr/>
          </p:nvSpPr>
          <p:spPr>
            <a:xfrm>
              <a:off x="17284874" y="4305516"/>
              <a:ext cx="141634" cy="73896"/>
            </a:xfrm>
            <a:custGeom>
              <a:avLst/>
              <a:gdLst>
                <a:gd name="connsiteX0" fmla="*/ 142385 w 141633"/>
                <a:gd name="connsiteY0" fmla="*/ 59226 h 73895"/>
                <a:gd name="connsiteX1" fmla="*/ 141092 w 141633"/>
                <a:gd name="connsiteY1" fmla="*/ 58733 h 73895"/>
                <a:gd name="connsiteX2" fmla="*/ 141892 w 141633"/>
                <a:gd name="connsiteY2" fmla="*/ 58302 h 73895"/>
                <a:gd name="connsiteX3" fmla="*/ 139060 w 141633"/>
                <a:gd name="connsiteY3" fmla="*/ 52945 h 73895"/>
                <a:gd name="connsiteX4" fmla="*/ 114674 w 141633"/>
                <a:gd name="connsiteY4" fmla="*/ 52883 h 73895"/>
                <a:gd name="connsiteX5" fmla="*/ 115967 w 141633"/>
                <a:gd name="connsiteY5" fmla="*/ 50851 h 73895"/>
                <a:gd name="connsiteX6" fmla="*/ 123788 w 141633"/>
                <a:gd name="connsiteY6" fmla="*/ 49743 h 73895"/>
                <a:gd name="connsiteX7" fmla="*/ 126066 w 141633"/>
                <a:gd name="connsiteY7" fmla="*/ 48142 h 73895"/>
                <a:gd name="connsiteX8" fmla="*/ 127237 w 141633"/>
                <a:gd name="connsiteY8" fmla="*/ 48326 h 73895"/>
                <a:gd name="connsiteX9" fmla="*/ 129823 w 141633"/>
                <a:gd name="connsiteY9" fmla="*/ 48881 h 73895"/>
                <a:gd name="connsiteX10" fmla="*/ 126621 w 141633"/>
                <a:gd name="connsiteY10" fmla="*/ 49989 h 73895"/>
                <a:gd name="connsiteX11" fmla="*/ 126006 w 141633"/>
                <a:gd name="connsiteY11" fmla="*/ 52822 h 73895"/>
                <a:gd name="connsiteX12" fmla="*/ 130378 w 141633"/>
                <a:gd name="connsiteY12" fmla="*/ 52514 h 73895"/>
                <a:gd name="connsiteX13" fmla="*/ 132102 w 141633"/>
                <a:gd name="connsiteY13" fmla="*/ 51836 h 73895"/>
                <a:gd name="connsiteX14" fmla="*/ 137027 w 141633"/>
                <a:gd name="connsiteY14" fmla="*/ 48696 h 73895"/>
                <a:gd name="connsiteX15" fmla="*/ 136166 w 141633"/>
                <a:gd name="connsiteY15" fmla="*/ 46910 h 73895"/>
                <a:gd name="connsiteX16" fmla="*/ 134934 w 141633"/>
                <a:gd name="connsiteY16" fmla="*/ 46048 h 73895"/>
                <a:gd name="connsiteX17" fmla="*/ 134380 w 141633"/>
                <a:gd name="connsiteY17" fmla="*/ 43770 h 73895"/>
                <a:gd name="connsiteX18" fmla="*/ 132040 w 141633"/>
                <a:gd name="connsiteY18" fmla="*/ 38658 h 73895"/>
                <a:gd name="connsiteX19" fmla="*/ 7894 w 141633"/>
                <a:gd name="connsiteY19" fmla="*/ 4851 h 73895"/>
                <a:gd name="connsiteX20" fmla="*/ 4939 w 141633"/>
                <a:gd name="connsiteY20" fmla="*/ 7376 h 73895"/>
                <a:gd name="connsiteX21" fmla="*/ 13499 w 141633"/>
                <a:gd name="connsiteY21" fmla="*/ 15258 h 73895"/>
                <a:gd name="connsiteX22" fmla="*/ 12575 w 141633"/>
                <a:gd name="connsiteY22" fmla="*/ 17290 h 73895"/>
                <a:gd name="connsiteX23" fmla="*/ 17131 w 141633"/>
                <a:gd name="connsiteY23" fmla="*/ 20985 h 73895"/>
                <a:gd name="connsiteX24" fmla="*/ 20210 w 141633"/>
                <a:gd name="connsiteY24" fmla="*/ 20000 h 73895"/>
                <a:gd name="connsiteX25" fmla="*/ 25998 w 141633"/>
                <a:gd name="connsiteY25" fmla="*/ 23694 h 73895"/>
                <a:gd name="connsiteX26" fmla="*/ 24644 w 141633"/>
                <a:gd name="connsiteY26" fmla="*/ 24988 h 73895"/>
                <a:gd name="connsiteX27" fmla="*/ 21750 w 141633"/>
                <a:gd name="connsiteY27" fmla="*/ 28683 h 73895"/>
                <a:gd name="connsiteX28" fmla="*/ 39732 w 141633"/>
                <a:gd name="connsiteY28" fmla="*/ 42045 h 73895"/>
                <a:gd name="connsiteX29" fmla="*/ 39116 w 141633"/>
                <a:gd name="connsiteY29" fmla="*/ 43954 h 73895"/>
                <a:gd name="connsiteX30" fmla="*/ 40779 w 141633"/>
                <a:gd name="connsiteY30" fmla="*/ 45063 h 73895"/>
                <a:gd name="connsiteX31" fmla="*/ 43118 w 141633"/>
                <a:gd name="connsiteY31" fmla="*/ 44201 h 73895"/>
                <a:gd name="connsiteX32" fmla="*/ 47306 w 141633"/>
                <a:gd name="connsiteY32" fmla="*/ 46849 h 73895"/>
                <a:gd name="connsiteX33" fmla="*/ 49954 w 141633"/>
                <a:gd name="connsiteY33" fmla="*/ 46171 h 73895"/>
                <a:gd name="connsiteX34" fmla="*/ 51678 w 141633"/>
                <a:gd name="connsiteY34" fmla="*/ 49312 h 73895"/>
                <a:gd name="connsiteX35" fmla="*/ 54511 w 141633"/>
                <a:gd name="connsiteY35" fmla="*/ 50666 h 73895"/>
                <a:gd name="connsiteX36" fmla="*/ 52910 w 141633"/>
                <a:gd name="connsiteY36" fmla="*/ 52329 h 73895"/>
                <a:gd name="connsiteX37" fmla="*/ 52540 w 141633"/>
                <a:gd name="connsiteY37" fmla="*/ 53745 h 73895"/>
                <a:gd name="connsiteX38" fmla="*/ 54018 w 141633"/>
                <a:gd name="connsiteY38" fmla="*/ 56332 h 73895"/>
                <a:gd name="connsiteX39" fmla="*/ 56482 w 141633"/>
                <a:gd name="connsiteY39" fmla="*/ 56824 h 73895"/>
                <a:gd name="connsiteX40" fmla="*/ 61962 w 141633"/>
                <a:gd name="connsiteY40" fmla="*/ 54361 h 73895"/>
                <a:gd name="connsiteX41" fmla="*/ 64364 w 141633"/>
                <a:gd name="connsiteY41" fmla="*/ 55531 h 73895"/>
                <a:gd name="connsiteX42" fmla="*/ 67505 w 141633"/>
                <a:gd name="connsiteY42" fmla="*/ 54731 h 73895"/>
                <a:gd name="connsiteX43" fmla="*/ 69474 w 141633"/>
                <a:gd name="connsiteY43" fmla="*/ 55531 h 73895"/>
                <a:gd name="connsiteX44" fmla="*/ 72430 w 141633"/>
                <a:gd name="connsiteY44" fmla="*/ 53561 h 73895"/>
                <a:gd name="connsiteX45" fmla="*/ 74463 w 141633"/>
                <a:gd name="connsiteY45" fmla="*/ 51036 h 73895"/>
                <a:gd name="connsiteX46" fmla="*/ 72430 w 141633"/>
                <a:gd name="connsiteY46" fmla="*/ 52391 h 73895"/>
                <a:gd name="connsiteX47" fmla="*/ 41272 w 141633"/>
                <a:gd name="connsiteY47" fmla="*/ 36441 h 73895"/>
                <a:gd name="connsiteX48" fmla="*/ 44781 w 141633"/>
                <a:gd name="connsiteY48" fmla="*/ 34841 h 73895"/>
                <a:gd name="connsiteX49" fmla="*/ 45151 w 141633"/>
                <a:gd name="connsiteY49" fmla="*/ 36318 h 73895"/>
                <a:gd name="connsiteX50" fmla="*/ 59867 w 141633"/>
                <a:gd name="connsiteY50" fmla="*/ 45001 h 73895"/>
                <a:gd name="connsiteX51" fmla="*/ 62640 w 141633"/>
                <a:gd name="connsiteY51" fmla="*/ 46294 h 73895"/>
                <a:gd name="connsiteX52" fmla="*/ 85486 w 141633"/>
                <a:gd name="connsiteY52" fmla="*/ 52883 h 73895"/>
                <a:gd name="connsiteX53" fmla="*/ 82900 w 141633"/>
                <a:gd name="connsiteY53" fmla="*/ 55962 h 73895"/>
                <a:gd name="connsiteX54" fmla="*/ 76618 w 141633"/>
                <a:gd name="connsiteY54" fmla="*/ 54115 h 73895"/>
                <a:gd name="connsiteX55" fmla="*/ 75694 w 141633"/>
                <a:gd name="connsiteY55" fmla="*/ 55716 h 73895"/>
                <a:gd name="connsiteX56" fmla="*/ 70767 w 141633"/>
                <a:gd name="connsiteY56" fmla="*/ 55408 h 73895"/>
                <a:gd name="connsiteX57" fmla="*/ 69228 w 141633"/>
                <a:gd name="connsiteY57" fmla="*/ 57317 h 73895"/>
                <a:gd name="connsiteX58" fmla="*/ 75262 w 141633"/>
                <a:gd name="connsiteY58" fmla="*/ 60766 h 73895"/>
                <a:gd name="connsiteX59" fmla="*/ 78588 w 141633"/>
                <a:gd name="connsiteY59" fmla="*/ 60766 h 73895"/>
                <a:gd name="connsiteX60" fmla="*/ 80189 w 141633"/>
                <a:gd name="connsiteY60" fmla="*/ 61320 h 73895"/>
                <a:gd name="connsiteX61" fmla="*/ 88195 w 141633"/>
                <a:gd name="connsiteY61" fmla="*/ 60211 h 73895"/>
                <a:gd name="connsiteX62" fmla="*/ 87025 w 141633"/>
                <a:gd name="connsiteY62" fmla="*/ 63167 h 73895"/>
                <a:gd name="connsiteX63" fmla="*/ 88380 w 141633"/>
                <a:gd name="connsiteY63" fmla="*/ 63414 h 73895"/>
                <a:gd name="connsiteX64" fmla="*/ 90657 w 141633"/>
                <a:gd name="connsiteY64" fmla="*/ 61812 h 73895"/>
                <a:gd name="connsiteX65" fmla="*/ 91274 w 141633"/>
                <a:gd name="connsiteY65" fmla="*/ 63044 h 73895"/>
                <a:gd name="connsiteX66" fmla="*/ 95276 w 141633"/>
                <a:gd name="connsiteY66" fmla="*/ 63721 h 73895"/>
                <a:gd name="connsiteX67" fmla="*/ 92075 w 141633"/>
                <a:gd name="connsiteY67" fmla="*/ 66924 h 73895"/>
                <a:gd name="connsiteX68" fmla="*/ 98663 w 141633"/>
                <a:gd name="connsiteY68" fmla="*/ 70187 h 73895"/>
                <a:gd name="connsiteX69" fmla="*/ 102112 w 141633"/>
                <a:gd name="connsiteY69" fmla="*/ 64276 h 73895"/>
                <a:gd name="connsiteX70" fmla="*/ 106484 w 141633"/>
                <a:gd name="connsiteY70" fmla="*/ 62798 h 73895"/>
                <a:gd name="connsiteX71" fmla="*/ 108640 w 141633"/>
                <a:gd name="connsiteY71" fmla="*/ 66000 h 73895"/>
                <a:gd name="connsiteX72" fmla="*/ 110611 w 141633"/>
                <a:gd name="connsiteY72" fmla="*/ 65938 h 73895"/>
                <a:gd name="connsiteX73" fmla="*/ 111472 w 141633"/>
                <a:gd name="connsiteY73" fmla="*/ 64399 h 73895"/>
                <a:gd name="connsiteX74" fmla="*/ 113873 w 141633"/>
                <a:gd name="connsiteY74" fmla="*/ 64460 h 73895"/>
                <a:gd name="connsiteX75" fmla="*/ 115721 w 141633"/>
                <a:gd name="connsiteY75" fmla="*/ 64214 h 73895"/>
                <a:gd name="connsiteX76" fmla="*/ 116091 w 141633"/>
                <a:gd name="connsiteY76" fmla="*/ 66800 h 73895"/>
                <a:gd name="connsiteX77" fmla="*/ 118677 w 141633"/>
                <a:gd name="connsiteY77" fmla="*/ 68956 h 73895"/>
                <a:gd name="connsiteX78" fmla="*/ 123233 w 141633"/>
                <a:gd name="connsiteY78" fmla="*/ 69264 h 73895"/>
                <a:gd name="connsiteX79" fmla="*/ 130008 w 141633"/>
                <a:gd name="connsiteY79" fmla="*/ 64891 h 73895"/>
                <a:gd name="connsiteX80" fmla="*/ 130069 w 141633"/>
                <a:gd name="connsiteY80" fmla="*/ 63290 h 73895"/>
                <a:gd name="connsiteX81" fmla="*/ 133333 w 141633"/>
                <a:gd name="connsiteY81" fmla="*/ 62305 h 73895"/>
                <a:gd name="connsiteX82" fmla="*/ 132655 w 141633"/>
                <a:gd name="connsiteY82" fmla="*/ 62798 h 73895"/>
                <a:gd name="connsiteX83" fmla="*/ 132840 w 141633"/>
                <a:gd name="connsiteY83" fmla="*/ 63968 h 73895"/>
                <a:gd name="connsiteX84" fmla="*/ 139430 w 141633"/>
                <a:gd name="connsiteY84" fmla="*/ 64152 h 73895"/>
                <a:gd name="connsiteX85" fmla="*/ 142755 w 141633"/>
                <a:gd name="connsiteY85" fmla="*/ 60335 h 73895"/>
                <a:gd name="connsiteX86" fmla="*/ 142385 w 141633"/>
                <a:gd name="connsiteY86" fmla="*/ 59226 h 73895"/>
                <a:gd name="connsiteX87" fmla="*/ 36037 w 141633"/>
                <a:gd name="connsiteY87" fmla="*/ 31823 h 73895"/>
                <a:gd name="connsiteX88" fmla="*/ 36222 w 141633"/>
                <a:gd name="connsiteY88" fmla="*/ 32993 h 73895"/>
                <a:gd name="connsiteX89" fmla="*/ 28956 w 141633"/>
                <a:gd name="connsiteY89" fmla="*/ 27636 h 73895"/>
                <a:gd name="connsiteX90" fmla="*/ 30617 w 141633"/>
                <a:gd name="connsiteY90" fmla="*/ 26219 h 73895"/>
                <a:gd name="connsiteX91" fmla="*/ 37823 w 141633"/>
                <a:gd name="connsiteY91" fmla="*/ 29606 h 73895"/>
                <a:gd name="connsiteX92" fmla="*/ 36037 w 141633"/>
                <a:gd name="connsiteY92" fmla="*/ 31823 h 73895"/>
                <a:gd name="connsiteX93" fmla="*/ 87333 w 141633"/>
                <a:gd name="connsiteY93" fmla="*/ 49804 h 73895"/>
                <a:gd name="connsiteX94" fmla="*/ 81482 w 141633"/>
                <a:gd name="connsiteY94" fmla="*/ 48573 h 73895"/>
                <a:gd name="connsiteX95" fmla="*/ 83453 w 141633"/>
                <a:gd name="connsiteY95" fmla="*/ 46541 h 73895"/>
                <a:gd name="connsiteX96" fmla="*/ 85424 w 141633"/>
                <a:gd name="connsiteY96" fmla="*/ 47403 h 73895"/>
                <a:gd name="connsiteX97" fmla="*/ 86963 w 141633"/>
                <a:gd name="connsiteY97" fmla="*/ 47587 h 73895"/>
                <a:gd name="connsiteX98" fmla="*/ 87333 w 141633"/>
                <a:gd name="connsiteY98" fmla="*/ 49804 h 73895"/>
                <a:gd name="connsiteX99" fmla="*/ 93983 w 141633"/>
                <a:gd name="connsiteY99" fmla="*/ 44262 h 73895"/>
                <a:gd name="connsiteX100" fmla="*/ 102358 w 141633"/>
                <a:gd name="connsiteY100" fmla="*/ 45063 h 73895"/>
                <a:gd name="connsiteX101" fmla="*/ 100881 w 141633"/>
                <a:gd name="connsiteY101" fmla="*/ 47341 h 73895"/>
                <a:gd name="connsiteX102" fmla="*/ 95031 w 141633"/>
                <a:gd name="connsiteY102" fmla="*/ 46849 h 73895"/>
                <a:gd name="connsiteX103" fmla="*/ 93736 w 141633"/>
                <a:gd name="connsiteY103" fmla="*/ 46294 h 73895"/>
                <a:gd name="connsiteX104" fmla="*/ 93983 w 141633"/>
                <a:gd name="connsiteY104" fmla="*/ 44262 h 73895"/>
                <a:gd name="connsiteX105" fmla="*/ 104883 w 141633"/>
                <a:gd name="connsiteY105" fmla="*/ 60088 h 73895"/>
                <a:gd name="connsiteX106" fmla="*/ 90536 w 141633"/>
                <a:gd name="connsiteY106" fmla="*/ 57748 h 73895"/>
                <a:gd name="connsiteX107" fmla="*/ 93491 w 141633"/>
                <a:gd name="connsiteY107" fmla="*/ 53869 h 73895"/>
                <a:gd name="connsiteX108" fmla="*/ 97062 w 141633"/>
                <a:gd name="connsiteY108" fmla="*/ 54300 h 73895"/>
                <a:gd name="connsiteX109" fmla="*/ 97863 w 141633"/>
                <a:gd name="connsiteY109" fmla="*/ 55531 h 73895"/>
                <a:gd name="connsiteX110" fmla="*/ 100203 w 141633"/>
                <a:gd name="connsiteY110" fmla="*/ 56393 h 73895"/>
                <a:gd name="connsiteX111" fmla="*/ 100634 w 141633"/>
                <a:gd name="connsiteY111" fmla="*/ 57256 h 73895"/>
                <a:gd name="connsiteX112" fmla="*/ 105561 w 141633"/>
                <a:gd name="connsiteY112" fmla="*/ 59596 h 73895"/>
                <a:gd name="connsiteX113" fmla="*/ 104883 w 141633"/>
                <a:gd name="connsiteY113" fmla="*/ 60088 h 73895"/>
                <a:gd name="connsiteX114" fmla="*/ 120524 w 141633"/>
                <a:gd name="connsiteY114" fmla="*/ 60335 h 73895"/>
                <a:gd name="connsiteX115" fmla="*/ 121509 w 141633"/>
                <a:gd name="connsiteY115" fmla="*/ 62059 h 73895"/>
                <a:gd name="connsiteX116" fmla="*/ 118923 w 141633"/>
                <a:gd name="connsiteY116" fmla="*/ 62305 h 73895"/>
                <a:gd name="connsiteX117" fmla="*/ 117692 w 141633"/>
                <a:gd name="connsiteY117" fmla="*/ 62613 h 73895"/>
                <a:gd name="connsiteX118" fmla="*/ 118247 w 141633"/>
                <a:gd name="connsiteY118" fmla="*/ 60458 h 73895"/>
                <a:gd name="connsiteX119" fmla="*/ 116890 w 141633"/>
                <a:gd name="connsiteY119" fmla="*/ 59719 h 73895"/>
                <a:gd name="connsiteX120" fmla="*/ 111164 w 141633"/>
                <a:gd name="connsiteY120" fmla="*/ 59103 h 73895"/>
                <a:gd name="connsiteX121" fmla="*/ 113012 w 141633"/>
                <a:gd name="connsiteY121" fmla="*/ 55839 h 73895"/>
                <a:gd name="connsiteX122" fmla="*/ 127667 w 141633"/>
                <a:gd name="connsiteY122" fmla="*/ 57625 h 73895"/>
                <a:gd name="connsiteX123" fmla="*/ 120524 w 141633"/>
                <a:gd name="connsiteY123" fmla="*/ 60335 h 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41633" h="73895">
                  <a:moveTo>
                    <a:pt x="142385" y="59226"/>
                  </a:moveTo>
                  <a:cubicBezTo>
                    <a:pt x="142077" y="58980"/>
                    <a:pt x="141769" y="58733"/>
                    <a:pt x="141092" y="58733"/>
                  </a:cubicBezTo>
                  <a:cubicBezTo>
                    <a:pt x="141339" y="58610"/>
                    <a:pt x="141584" y="58426"/>
                    <a:pt x="141892" y="58302"/>
                  </a:cubicBezTo>
                  <a:cubicBezTo>
                    <a:pt x="140969" y="56517"/>
                    <a:pt x="139983" y="54731"/>
                    <a:pt x="139060" y="52945"/>
                  </a:cubicBezTo>
                  <a:cubicBezTo>
                    <a:pt x="130931" y="53130"/>
                    <a:pt x="122803" y="53253"/>
                    <a:pt x="114674" y="52883"/>
                  </a:cubicBezTo>
                  <a:cubicBezTo>
                    <a:pt x="115351" y="52268"/>
                    <a:pt x="115782" y="51529"/>
                    <a:pt x="115967" y="50851"/>
                  </a:cubicBezTo>
                  <a:cubicBezTo>
                    <a:pt x="118615" y="51159"/>
                    <a:pt x="121387" y="50728"/>
                    <a:pt x="123788" y="49743"/>
                  </a:cubicBezTo>
                  <a:cubicBezTo>
                    <a:pt x="124588" y="49435"/>
                    <a:pt x="125389" y="48819"/>
                    <a:pt x="126066" y="48142"/>
                  </a:cubicBezTo>
                  <a:cubicBezTo>
                    <a:pt x="126312" y="48326"/>
                    <a:pt x="126682" y="48450"/>
                    <a:pt x="127237" y="48326"/>
                  </a:cubicBezTo>
                  <a:cubicBezTo>
                    <a:pt x="128407" y="48573"/>
                    <a:pt x="129085" y="48819"/>
                    <a:pt x="129823" y="48881"/>
                  </a:cubicBezTo>
                  <a:cubicBezTo>
                    <a:pt x="128776" y="49435"/>
                    <a:pt x="127667" y="49743"/>
                    <a:pt x="126621" y="49989"/>
                  </a:cubicBezTo>
                  <a:cubicBezTo>
                    <a:pt x="125019" y="50359"/>
                    <a:pt x="123418" y="53130"/>
                    <a:pt x="126006" y="52822"/>
                  </a:cubicBezTo>
                  <a:cubicBezTo>
                    <a:pt x="127484" y="52699"/>
                    <a:pt x="128900" y="52637"/>
                    <a:pt x="130378" y="52514"/>
                  </a:cubicBezTo>
                  <a:cubicBezTo>
                    <a:pt x="131054" y="52514"/>
                    <a:pt x="131609" y="52206"/>
                    <a:pt x="132102" y="51836"/>
                  </a:cubicBezTo>
                  <a:cubicBezTo>
                    <a:pt x="134010" y="52329"/>
                    <a:pt x="136721" y="50359"/>
                    <a:pt x="137027" y="48696"/>
                  </a:cubicBezTo>
                  <a:cubicBezTo>
                    <a:pt x="136721" y="48142"/>
                    <a:pt x="136474" y="47526"/>
                    <a:pt x="136166" y="46910"/>
                  </a:cubicBezTo>
                  <a:cubicBezTo>
                    <a:pt x="135734" y="46602"/>
                    <a:pt x="135364" y="46356"/>
                    <a:pt x="134934" y="46048"/>
                  </a:cubicBezTo>
                  <a:cubicBezTo>
                    <a:pt x="134996" y="44508"/>
                    <a:pt x="134688" y="44139"/>
                    <a:pt x="134380" y="43770"/>
                  </a:cubicBezTo>
                  <a:cubicBezTo>
                    <a:pt x="133763" y="42045"/>
                    <a:pt x="132902" y="40321"/>
                    <a:pt x="132040" y="38658"/>
                  </a:cubicBezTo>
                  <a:cubicBezTo>
                    <a:pt x="86347" y="36934"/>
                    <a:pt x="46567" y="31762"/>
                    <a:pt x="7894" y="4851"/>
                  </a:cubicBezTo>
                  <a:cubicBezTo>
                    <a:pt x="6601" y="3927"/>
                    <a:pt x="3646" y="5960"/>
                    <a:pt x="4939" y="7376"/>
                  </a:cubicBezTo>
                  <a:cubicBezTo>
                    <a:pt x="7648" y="10270"/>
                    <a:pt x="10543" y="12856"/>
                    <a:pt x="13499" y="15258"/>
                  </a:cubicBezTo>
                  <a:cubicBezTo>
                    <a:pt x="12698" y="15751"/>
                    <a:pt x="12143" y="16551"/>
                    <a:pt x="12575" y="17290"/>
                  </a:cubicBezTo>
                  <a:cubicBezTo>
                    <a:pt x="13744" y="19384"/>
                    <a:pt x="14915" y="20184"/>
                    <a:pt x="17131" y="20985"/>
                  </a:cubicBezTo>
                  <a:cubicBezTo>
                    <a:pt x="18118" y="21355"/>
                    <a:pt x="19287" y="20800"/>
                    <a:pt x="20210" y="20000"/>
                  </a:cubicBezTo>
                  <a:cubicBezTo>
                    <a:pt x="22120" y="21293"/>
                    <a:pt x="24029" y="22586"/>
                    <a:pt x="25998" y="23694"/>
                  </a:cubicBezTo>
                  <a:cubicBezTo>
                    <a:pt x="25384" y="24064"/>
                    <a:pt x="24952" y="24495"/>
                    <a:pt x="24644" y="24988"/>
                  </a:cubicBezTo>
                  <a:cubicBezTo>
                    <a:pt x="22674" y="24988"/>
                    <a:pt x="20087" y="27205"/>
                    <a:pt x="21750" y="28683"/>
                  </a:cubicBezTo>
                  <a:cubicBezTo>
                    <a:pt x="26985" y="33301"/>
                    <a:pt x="33143" y="37735"/>
                    <a:pt x="39732" y="42045"/>
                  </a:cubicBezTo>
                  <a:cubicBezTo>
                    <a:pt x="39362" y="42476"/>
                    <a:pt x="39116" y="43031"/>
                    <a:pt x="39116" y="43954"/>
                  </a:cubicBezTo>
                  <a:cubicBezTo>
                    <a:pt x="39116" y="45001"/>
                    <a:pt x="40224" y="45186"/>
                    <a:pt x="40779" y="45063"/>
                  </a:cubicBezTo>
                  <a:cubicBezTo>
                    <a:pt x="42010" y="44755"/>
                    <a:pt x="42688" y="44508"/>
                    <a:pt x="43118" y="44201"/>
                  </a:cubicBezTo>
                  <a:cubicBezTo>
                    <a:pt x="44534" y="45063"/>
                    <a:pt x="45829" y="46048"/>
                    <a:pt x="47306" y="46849"/>
                  </a:cubicBezTo>
                  <a:cubicBezTo>
                    <a:pt x="48229" y="46541"/>
                    <a:pt x="49091" y="46171"/>
                    <a:pt x="49954" y="46171"/>
                  </a:cubicBezTo>
                  <a:cubicBezTo>
                    <a:pt x="52540" y="46171"/>
                    <a:pt x="52293" y="47834"/>
                    <a:pt x="51678" y="49312"/>
                  </a:cubicBezTo>
                  <a:cubicBezTo>
                    <a:pt x="52601" y="49804"/>
                    <a:pt x="53588" y="50174"/>
                    <a:pt x="54511" y="50666"/>
                  </a:cubicBezTo>
                  <a:cubicBezTo>
                    <a:pt x="53771" y="51036"/>
                    <a:pt x="53095" y="51529"/>
                    <a:pt x="52910" y="52329"/>
                  </a:cubicBezTo>
                  <a:lnTo>
                    <a:pt x="52540" y="53745"/>
                  </a:lnTo>
                  <a:cubicBezTo>
                    <a:pt x="52293" y="54792"/>
                    <a:pt x="52910" y="56085"/>
                    <a:pt x="54018" y="56332"/>
                  </a:cubicBezTo>
                  <a:cubicBezTo>
                    <a:pt x="54819" y="56517"/>
                    <a:pt x="55619" y="56640"/>
                    <a:pt x="56482" y="56824"/>
                  </a:cubicBezTo>
                  <a:cubicBezTo>
                    <a:pt x="57960" y="57132"/>
                    <a:pt x="60915" y="55962"/>
                    <a:pt x="61962" y="54361"/>
                  </a:cubicBezTo>
                  <a:cubicBezTo>
                    <a:pt x="62763" y="54731"/>
                    <a:pt x="63563" y="55162"/>
                    <a:pt x="64364" y="55531"/>
                  </a:cubicBezTo>
                  <a:cubicBezTo>
                    <a:pt x="65411" y="55162"/>
                    <a:pt x="66457" y="54731"/>
                    <a:pt x="67505" y="54731"/>
                  </a:cubicBezTo>
                  <a:cubicBezTo>
                    <a:pt x="68859" y="54731"/>
                    <a:pt x="69289" y="55039"/>
                    <a:pt x="69474" y="55531"/>
                  </a:cubicBezTo>
                  <a:cubicBezTo>
                    <a:pt x="70460" y="54731"/>
                    <a:pt x="71445" y="54115"/>
                    <a:pt x="72430" y="53561"/>
                  </a:cubicBezTo>
                  <a:cubicBezTo>
                    <a:pt x="74524" y="53869"/>
                    <a:pt x="76680" y="51036"/>
                    <a:pt x="74463" y="51036"/>
                  </a:cubicBezTo>
                  <a:cubicBezTo>
                    <a:pt x="73723" y="51036"/>
                    <a:pt x="72861" y="51713"/>
                    <a:pt x="72430" y="52391"/>
                  </a:cubicBezTo>
                  <a:cubicBezTo>
                    <a:pt x="61224" y="48326"/>
                    <a:pt x="51000" y="42846"/>
                    <a:pt x="41272" y="36441"/>
                  </a:cubicBezTo>
                  <a:cubicBezTo>
                    <a:pt x="42503" y="36257"/>
                    <a:pt x="43796" y="35641"/>
                    <a:pt x="44781" y="34841"/>
                  </a:cubicBezTo>
                  <a:cubicBezTo>
                    <a:pt x="44534" y="35333"/>
                    <a:pt x="44534" y="35826"/>
                    <a:pt x="45151" y="36318"/>
                  </a:cubicBezTo>
                  <a:cubicBezTo>
                    <a:pt x="50139" y="40013"/>
                    <a:pt x="55004" y="42723"/>
                    <a:pt x="59867" y="45001"/>
                  </a:cubicBezTo>
                  <a:cubicBezTo>
                    <a:pt x="60052" y="46233"/>
                    <a:pt x="61224" y="46541"/>
                    <a:pt x="62640" y="46294"/>
                  </a:cubicBezTo>
                  <a:cubicBezTo>
                    <a:pt x="70214" y="49558"/>
                    <a:pt x="77726" y="51590"/>
                    <a:pt x="85486" y="52883"/>
                  </a:cubicBezTo>
                  <a:cubicBezTo>
                    <a:pt x="84008" y="53376"/>
                    <a:pt x="82900" y="54792"/>
                    <a:pt x="82900" y="55962"/>
                  </a:cubicBezTo>
                  <a:cubicBezTo>
                    <a:pt x="80744" y="55347"/>
                    <a:pt x="78650" y="54731"/>
                    <a:pt x="76618" y="54115"/>
                  </a:cubicBezTo>
                  <a:cubicBezTo>
                    <a:pt x="76557" y="54546"/>
                    <a:pt x="76125" y="55162"/>
                    <a:pt x="75694" y="55716"/>
                  </a:cubicBezTo>
                  <a:cubicBezTo>
                    <a:pt x="73785" y="55716"/>
                    <a:pt x="71877" y="55654"/>
                    <a:pt x="70767" y="55408"/>
                  </a:cubicBezTo>
                  <a:cubicBezTo>
                    <a:pt x="69782" y="55162"/>
                    <a:pt x="67873" y="56948"/>
                    <a:pt x="69228" y="57317"/>
                  </a:cubicBezTo>
                  <a:cubicBezTo>
                    <a:pt x="72000" y="58118"/>
                    <a:pt x="72985" y="59411"/>
                    <a:pt x="75262" y="60766"/>
                  </a:cubicBezTo>
                  <a:cubicBezTo>
                    <a:pt x="76434" y="61505"/>
                    <a:pt x="77603" y="61258"/>
                    <a:pt x="78588" y="60766"/>
                  </a:cubicBezTo>
                  <a:cubicBezTo>
                    <a:pt x="79143" y="60950"/>
                    <a:pt x="79697" y="61135"/>
                    <a:pt x="80189" y="61320"/>
                  </a:cubicBezTo>
                  <a:cubicBezTo>
                    <a:pt x="83515" y="58857"/>
                    <a:pt x="88195" y="57502"/>
                    <a:pt x="88195" y="60211"/>
                  </a:cubicBezTo>
                  <a:cubicBezTo>
                    <a:pt x="88195" y="61443"/>
                    <a:pt x="87702" y="62305"/>
                    <a:pt x="87025" y="63167"/>
                  </a:cubicBezTo>
                  <a:cubicBezTo>
                    <a:pt x="87457" y="63290"/>
                    <a:pt x="87887" y="63290"/>
                    <a:pt x="88380" y="63414"/>
                  </a:cubicBezTo>
                  <a:cubicBezTo>
                    <a:pt x="89058" y="62798"/>
                    <a:pt x="89858" y="62305"/>
                    <a:pt x="90657" y="61812"/>
                  </a:cubicBezTo>
                  <a:cubicBezTo>
                    <a:pt x="90474" y="62367"/>
                    <a:pt x="90474" y="62921"/>
                    <a:pt x="91274" y="63044"/>
                  </a:cubicBezTo>
                  <a:cubicBezTo>
                    <a:pt x="92628" y="63290"/>
                    <a:pt x="93921" y="63475"/>
                    <a:pt x="95276" y="63721"/>
                  </a:cubicBezTo>
                  <a:cubicBezTo>
                    <a:pt x="93921" y="63537"/>
                    <a:pt x="91150" y="65322"/>
                    <a:pt x="92075" y="66924"/>
                  </a:cubicBezTo>
                  <a:cubicBezTo>
                    <a:pt x="93676" y="69695"/>
                    <a:pt x="95461" y="70310"/>
                    <a:pt x="98663" y="70187"/>
                  </a:cubicBezTo>
                  <a:cubicBezTo>
                    <a:pt x="101619" y="70064"/>
                    <a:pt x="106176" y="64768"/>
                    <a:pt x="102112" y="64276"/>
                  </a:cubicBezTo>
                  <a:cubicBezTo>
                    <a:pt x="103528" y="63475"/>
                    <a:pt x="104944" y="62798"/>
                    <a:pt x="106484" y="62798"/>
                  </a:cubicBezTo>
                  <a:cubicBezTo>
                    <a:pt x="109501" y="62798"/>
                    <a:pt x="109255" y="64522"/>
                    <a:pt x="108640" y="66000"/>
                  </a:cubicBezTo>
                  <a:cubicBezTo>
                    <a:pt x="109316" y="66000"/>
                    <a:pt x="109994" y="65938"/>
                    <a:pt x="110611" y="65938"/>
                  </a:cubicBezTo>
                  <a:cubicBezTo>
                    <a:pt x="110917" y="65322"/>
                    <a:pt x="111226" y="64768"/>
                    <a:pt x="111472" y="64399"/>
                  </a:cubicBezTo>
                  <a:cubicBezTo>
                    <a:pt x="112642" y="64152"/>
                    <a:pt x="113258" y="64337"/>
                    <a:pt x="113873" y="64460"/>
                  </a:cubicBezTo>
                  <a:cubicBezTo>
                    <a:pt x="114428" y="64584"/>
                    <a:pt x="115106" y="64460"/>
                    <a:pt x="115721" y="64214"/>
                  </a:cubicBezTo>
                  <a:cubicBezTo>
                    <a:pt x="114983" y="65138"/>
                    <a:pt x="114736" y="66185"/>
                    <a:pt x="116091" y="66800"/>
                  </a:cubicBezTo>
                  <a:cubicBezTo>
                    <a:pt x="117199" y="67293"/>
                    <a:pt x="117568" y="68463"/>
                    <a:pt x="118677" y="68956"/>
                  </a:cubicBezTo>
                  <a:cubicBezTo>
                    <a:pt x="119969" y="69510"/>
                    <a:pt x="121940" y="69387"/>
                    <a:pt x="123233" y="69264"/>
                  </a:cubicBezTo>
                  <a:cubicBezTo>
                    <a:pt x="125759" y="69079"/>
                    <a:pt x="129268" y="67724"/>
                    <a:pt x="130008" y="64891"/>
                  </a:cubicBezTo>
                  <a:cubicBezTo>
                    <a:pt x="130131" y="64276"/>
                    <a:pt x="130131" y="63721"/>
                    <a:pt x="130069" y="63290"/>
                  </a:cubicBezTo>
                  <a:cubicBezTo>
                    <a:pt x="131177" y="62982"/>
                    <a:pt x="132285" y="62675"/>
                    <a:pt x="133333" y="62305"/>
                  </a:cubicBezTo>
                  <a:cubicBezTo>
                    <a:pt x="133148" y="62490"/>
                    <a:pt x="132840" y="62613"/>
                    <a:pt x="132655" y="62798"/>
                  </a:cubicBezTo>
                  <a:cubicBezTo>
                    <a:pt x="132285" y="63167"/>
                    <a:pt x="132285" y="63721"/>
                    <a:pt x="132840" y="63968"/>
                  </a:cubicBezTo>
                  <a:cubicBezTo>
                    <a:pt x="135058" y="64953"/>
                    <a:pt x="137150" y="64584"/>
                    <a:pt x="139430" y="64152"/>
                  </a:cubicBezTo>
                  <a:cubicBezTo>
                    <a:pt x="141401" y="63783"/>
                    <a:pt x="142878" y="61751"/>
                    <a:pt x="142755" y="60335"/>
                  </a:cubicBezTo>
                  <a:cubicBezTo>
                    <a:pt x="142694" y="59842"/>
                    <a:pt x="142509" y="59534"/>
                    <a:pt x="142385" y="59226"/>
                  </a:cubicBezTo>
                  <a:close/>
                  <a:moveTo>
                    <a:pt x="36037" y="31823"/>
                  </a:moveTo>
                  <a:cubicBezTo>
                    <a:pt x="36098" y="32316"/>
                    <a:pt x="36160" y="32624"/>
                    <a:pt x="36222" y="32993"/>
                  </a:cubicBezTo>
                  <a:cubicBezTo>
                    <a:pt x="33758" y="31269"/>
                    <a:pt x="31357" y="29483"/>
                    <a:pt x="28956" y="27636"/>
                  </a:cubicBezTo>
                  <a:cubicBezTo>
                    <a:pt x="29694" y="27328"/>
                    <a:pt x="30249" y="26835"/>
                    <a:pt x="30617" y="26219"/>
                  </a:cubicBezTo>
                  <a:cubicBezTo>
                    <a:pt x="33019" y="27389"/>
                    <a:pt x="35359" y="28559"/>
                    <a:pt x="37823" y="29606"/>
                  </a:cubicBezTo>
                  <a:cubicBezTo>
                    <a:pt x="36898" y="30037"/>
                    <a:pt x="35852" y="30776"/>
                    <a:pt x="36037" y="31823"/>
                  </a:cubicBezTo>
                  <a:close/>
                  <a:moveTo>
                    <a:pt x="87333" y="49804"/>
                  </a:moveTo>
                  <a:cubicBezTo>
                    <a:pt x="85362" y="49435"/>
                    <a:pt x="83391" y="49065"/>
                    <a:pt x="81482" y="48573"/>
                  </a:cubicBezTo>
                  <a:cubicBezTo>
                    <a:pt x="82283" y="47957"/>
                    <a:pt x="83022" y="47280"/>
                    <a:pt x="83453" y="46541"/>
                  </a:cubicBezTo>
                  <a:cubicBezTo>
                    <a:pt x="84131" y="46849"/>
                    <a:pt x="84746" y="47095"/>
                    <a:pt x="85424" y="47403"/>
                  </a:cubicBezTo>
                  <a:cubicBezTo>
                    <a:pt x="85917" y="47587"/>
                    <a:pt x="86409" y="47649"/>
                    <a:pt x="86963" y="47587"/>
                  </a:cubicBezTo>
                  <a:cubicBezTo>
                    <a:pt x="86532" y="48573"/>
                    <a:pt x="86409" y="49435"/>
                    <a:pt x="87333" y="49804"/>
                  </a:cubicBezTo>
                  <a:close/>
                  <a:moveTo>
                    <a:pt x="93983" y="44262"/>
                  </a:moveTo>
                  <a:cubicBezTo>
                    <a:pt x="96755" y="44570"/>
                    <a:pt x="99526" y="44878"/>
                    <a:pt x="102358" y="45063"/>
                  </a:cubicBezTo>
                  <a:cubicBezTo>
                    <a:pt x="101434" y="45740"/>
                    <a:pt x="100696" y="46664"/>
                    <a:pt x="100881" y="47341"/>
                  </a:cubicBezTo>
                  <a:cubicBezTo>
                    <a:pt x="98910" y="47218"/>
                    <a:pt x="97000" y="47033"/>
                    <a:pt x="95031" y="46849"/>
                  </a:cubicBezTo>
                  <a:cubicBezTo>
                    <a:pt x="94723" y="46541"/>
                    <a:pt x="93736" y="46294"/>
                    <a:pt x="93736" y="46294"/>
                  </a:cubicBezTo>
                  <a:cubicBezTo>
                    <a:pt x="94168" y="45555"/>
                    <a:pt x="94291" y="44816"/>
                    <a:pt x="93983" y="44262"/>
                  </a:cubicBezTo>
                  <a:close/>
                  <a:moveTo>
                    <a:pt x="104883" y="60088"/>
                  </a:moveTo>
                  <a:cubicBezTo>
                    <a:pt x="100141" y="59657"/>
                    <a:pt x="95338" y="58857"/>
                    <a:pt x="90536" y="57748"/>
                  </a:cubicBezTo>
                  <a:cubicBezTo>
                    <a:pt x="92197" y="57009"/>
                    <a:pt x="93245" y="55408"/>
                    <a:pt x="93491" y="53869"/>
                  </a:cubicBezTo>
                  <a:cubicBezTo>
                    <a:pt x="94661" y="53992"/>
                    <a:pt x="95892" y="54177"/>
                    <a:pt x="97062" y="54300"/>
                  </a:cubicBezTo>
                  <a:cubicBezTo>
                    <a:pt x="96939" y="54792"/>
                    <a:pt x="97062" y="55285"/>
                    <a:pt x="97863" y="55531"/>
                  </a:cubicBezTo>
                  <a:cubicBezTo>
                    <a:pt x="98540" y="55716"/>
                    <a:pt x="99403" y="56024"/>
                    <a:pt x="100203" y="56393"/>
                  </a:cubicBezTo>
                  <a:cubicBezTo>
                    <a:pt x="100203" y="56701"/>
                    <a:pt x="100203" y="57009"/>
                    <a:pt x="100634" y="57256"/>
                  </a:cubicBezTo>
                  <a:cubicBezTo>
                    <a:pt x="102482" y="58426"/>
                    <a:pt x="103960" y="59164"/>
                    <a:pt x="105561" y="59596"/>
                  </a:cubicBezTo>
                  <a:cubicBezTo>
                    <a:pt x="105314" y="59719"/>
                    <a:pt x="105068" y="59842"/>
                    <a:pt x="104883" y="60088"/>
                  </a:cubicBezTo>
                  <a:close/>
                  <a:moveTo>
                    <a:pt x="120524" y="60335"/>
                  </a:moveTo>
                  <a:cubicBezTo>
                    <a:pt x="121387" y="60581"/>
                    <a:pt x="121571" y="61258"/>
                    <a:pt x="121509" y="62059"/>
                  </a:cubicBezTo>
                  <a:cubicBezTo>
                    <a:pt x="120586" y="62243"/>
                    <a:pt x="119663" y="62428"/>
                    <a:pt x="118923" y="62305"/>
                  </a:cubicBezTo>
                  <a:cubicBezTo>
                    <a:pt x="118553" y="62243"/>
                    <a:pt x="118123" y="62428"/>
                    <a:pt x="117692" y="62613"/>
                  </a:cubicBezTo>
                  <a:cubicBezTo>
                    <a:pt x="118368" y="61874"/>
                    <a:pt x="118615" y="61073"/>
                    <a:pt x="118247" y="60458"/>
                  </a:cubicBezTo>
                  <a:cubicBezTo>
                    <a:pt x="118000" y="60088"/>
                    <a:pt x="117568" y="59842"/>
                    <a:pt x="116890" y="59719"/>
                  </a:cubicBezTo>
                  <a:cubicBezTo>
                    <a:pt x="114983" y="59411"/>
                    <a:pt x="113073" y="59288"/>
                    <a:pt x="111164" y="59103"/>
                  </a:cubicBezTo>
                  <a:cubicBezTo>
                    <a:pt x="112457" y="58302"/>
                    <a:pt x="113811" y="56763"/>
                    <a:pt x="113012" y="55839"/>
                  </a:cubicBezTo>
                  <a:cubicBezTo>
                    <a:pt x="117753" y="56332"/>
                    <a:pt x="122618" y="56824"/>
                    <a:pt x="127667" y="57625"/>
                  </a:cubicBezTo>
                  <a:cubicBezTo>
                    <a:pt x="138567" y="59226"/>
                    <a:pt x="129638" y="60027"/>
                    <a:pt x="120524" y="60335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334BFBE-7552-439E-84CF-6A0B9A7BCE8D}"/>
                </a:ext>
              </a:extLst>
            </p:cNvPr>
            <p:cNvSpPr/>
            <p:nvPr/>
          </p:nvSpPr>
          <p:spPr>
            <a:xfrm>
              <a:off x="17384830" y="4350518"/>
              <a:ext cx="12316" cy="12316"/>
            </a:xfrm>
            <a:custGeom>
              <a:avLst/>
              <a:gdLst>
                <a:gd name="connsiteX0" fmla="*/ 8252 w 12315"/>
                <a:gd name="connsiteY0" fmla="*/ 7636 h 12315"/>
                <a:gd name="connsiteX1" fmla="*/ 6343 w 12315"/>
                <a:gd name="connsiteY1" fmla="*/ 6527 h 12315"/>
                <a:gd name="connsiteX2" fmla="*/ 4618 w 12315"/>
                <a:gd name="connsiteY2" fmla="*/ 6589 h 12315"/>
                <a:gd name="connsiteX3" fmla="*/ 5543 w 12315"/>
                <a:gd name="connsiteY3" fmla="*/ 4618 h 12315"/>
                <a:gd name="connsiteX4" fmla="*/ 8869 w 12315"/>
                <a:gd name="connsiteY4" fmla="*/ 4618 h 12315"/>
                <a:gd name="connsiteX5" fmla="*/ 8622 w 12315"/>
                <a:gd name="connsiteY5" fmla="*/ 7020 h 12315"/>
                <a:gd name="connsiteX6" fmla="*/ 9237 w 12315"/>
                <a:gd name="connsiteY6" fmla="*/ 7697 h 12315"/>
                <a:gd name="connsiteX7" fmla="*/ 8252 w 12315"/>
                <a:gd name="connsiteY7" fmla="*/ 7636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5" h="12315">
                  <a:moveTo>
                    <a:pt x="8252" y="7636"/>
                  </a:moveTo>
                  <a:cubicBezTo>
                    <a:pt x="8067" y="7020"/>
                    <a:pt x="7514" y="6527"/>
                    <a:pt x="6343" y="6527"/>
                  </a:cubicBezTo>
                  <a:cubicBezTo>
                    <a:pt x="5790" y="6527"/>
                    <a:pt x="5235" y="6527"/>
                    <a:pt x="4618" y="6589"/>
                  </a:cubicBezTo>
                  <a:cubicBezTo>
                    <a:pt x="5173" y="5912"/>
                    <a:pt x="5481" y="5296"/>
                    <a:pt x="5543" y="4618"/>
                  </a:cubicBezTo>
                  <a:cubicBezTo>
                    <a:pt x="6713" y="5234"/>
                    <a:pt x="7882" y="5173"/>
                    <a:pt x="8869" y="4618"/>
                  </a:cubicBezTo>
                  <a:cubicBezTo>
                    <a:pt x="8191" y="5357"/>
                    <a:pt x="7882" y="6219"/>
                    <a:pt x="8622" y="7020"/>
                  </a:cubicBezTo>
                  <a:cubicBezTo>
                    <a:pt x="8807" y="7266"/>
                    <a:pt x="9054" y="7451"/>
                    <a:pt x="9237" y="7697"/>
                  </a:cubicBezTo>
                  <a:cubicBezTo>
                    <a:pt x="8992" y="7636"/>
                    <a:pt x="8622" y="7636"/>
                    <a:pt x="8252" y="7636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55F6726-A3AF-4CAA-823E-68AFE6EB1EB0}"/>
                </a:ext>
              </a:extLst>
            </p:cNvPr>
            <p:cNvSpPr/>
            <p:nvPr/>
          </p:nvSpPr>
          <p:spPr>
            <a:xfrm>
              <a:off x="17407801" y="4345468"/>
              <a:ext cx="6158" cy="6158"/>
            </a:xfrm>
            <a:custGeom>
              <a:avLst/>
              <a:gdLst>
                <a:gd name="connsiteX0" fmla="*/ 5480 w 6157"/>
                <a:gd name="connsiteY0" fmla="*/ 5234 h 6157"/>
                <a:gd name="connsiteX1" fmla="*/ 4618 w 6157"/>
                <a:gd name="connsiteY1" fmla="*/ 5542 h 6157"/>
                <a:gd name="connsiteX2" fmla="*/ 6280 w 6157"/>
                <a:gd name="connsiteY2" fmla="*/ 4618 h 6157"/>
                <a:gd name="connsiteX3" fmla="*/ 5480 w 6157"/>
                <a:gd name="connsiteY3" fmla="*/ 5234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7" h="6157">
                  <a:moveTo>
                    <a:pt x="5480" y="5234"/>
                  </a:moveTo>
                  <a:cubicBezTo>
                    <a:pt x="5172" y="5357"/>
                    <a:pt x="4925" y="5419"/>
                    <a:pt x="4618" y="5542"/>
                  </a:cubicBezTo>
                  <a:cubicBezTo>
                    <a:pt x="5172" y="4803"/>
                    <a:pt x="5727" y="4742"/>
                    <a:pt x="6280" y="4618"/>
                  </a:cubicBezTo>
                  <a:cubicBezTo>
                    <a:pt x="6035" y="4865"/>
                    <a:pt x="5665" y="5050"/>
                    <a:pt x="5480" y="5234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B3E0B85-39D6-4AC0-88CE-7A2C2E2659D7}"/>
                </a:ext>
              </a:extLst>
            </p:cNvPr>
            <p:cNvSpPr/>
            <p:nvPr/>
          </p:nvSpPr>
          <p:spPr>
            <a:xfrm>
              <a:off x="17326084" y="4333829"/>
              <a:ext cx="6158" cy="6158"/>
            </a:xfrm>
            <a:custGeom>
              <a:avLst/>
              <a:gdLst>
                <a:gd name="connsiteX0" fmla="*/ 4618 w 6157"/>
                <a:gd name="connsiteY0" fmla="*/ 5358 h 6157"/>
                <a:gd name="connsiteX1" fmla="*/ 5048 w 6157"/>
                <a:gd name="connsiteY1" fmla="*/ 4618 h 6157"/>
                <a:gd name="connsiteX2" fmla="*/ 4618 w 6157"/>
                <a:gd name="connsiteY2" fmla="*/ 5358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57" h="6157">
                  <a:moveTo>
                    <a:pt x="4618" y="5358"/>
                  </a:moveTo>
                  <a:cubicBezTo>
                    <a:pt x="4802" y="5111"/>
                    <a:pt x="4925" y="4865"/>
                    <a:pt x="5048" y="4618"/>
                  </a:cubicBezTo>
                  <a:cubicBezTo>
                    <a:pt x="5233" y="4927"/>
                    <a:pt x="4925" y="5111"/>
                    <a:pt x="4618" y="5358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5A5DFDD-F2C4-4A04-8203-53B1335C0035}"/>
                </a:ext>
              </a:extLst>
            </p:cNvPr>
            <p:cNvSpPr/>
            <p:nvPr/>
          </p:nvSpPr>
          <p:spPr>
            <a:xfrm>
              <a:off x="17335956" y="4340502"/>
              <a:ext cx="18474" cy="6158"/>
            </a:xfrm>
            <a:custGeom>
              <a:avLst/>
              <a:gdLst>
                <a:gd name="connsiteX0" fmla="*/ 6939 w 18473"/>
                <a:gd name="connsiteY0" fmla="*/ 4658 h 6157"/>
                <a:gd name="connsiteX1" fmla="*/ 8356 w 18473"/>
                <a:gd name="connsiteY1" fmla="*/ 4781 h 6157"/>
                <a:gd name="connsiteX2" fmla="*/ 14884 w 18473"/>
                <a:gd name="connsiteY2" fmla="*/ 5520 h 6157"/>
                <a:gd name="connsiteX3" fmla="*/ 12913 w 18473"/>
                <a:gd name="connsiteY3" fmla="*/ 5582 h 6157"/>
                <a:gd name="connsiteX4" fmla="*/ 10942 w 18473"/>
                <a:gd name="connsiteY4" fmla="*/ 5397 h 6157"/>
                <a:gd name="connsiteX5" fmla="*/ 8232 w 18473"/>
                <a:gd name="connsiteY5" fmla="*/ 6629 h 6157"/>
                <a:gd name="connsiteX6" fmla="*/ 6939 w 18473"/>
                <a:gd name="connsiteY6" fmla="*/ 4658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73" h="6157">
                  <a:moveTo>
                    <a:pt x="6939" y="4658"/>
                  </a:moveTo>
                  <a:cubicBezTo>
                    <a:pt x="7369" y="4905"/>
                    <a:pt x="7863" y="4843"/>
                    <a:pt x="8356" y="4781"/>
                  </a:cubicBezTo>
                  <a:cubicBezTo>
                    <a:pt x="11126" y="5089"/>
                    <a:pt x="13036" y="5336"/>
                    <a:pt x="14884" y="5520"/>
                  </a:cubicBezTo>
                  <a:cubicBezTo>
                    <a:pt x="14205" y="5459"/>
                    <a:pt x="13651" y="5336"/>
                    <a:pt x="12913" y="5582"/>
                  </a:cubicBezTo>
                  <a:cubicBezTo>
                    <a:pt x="12235" y="5520"/>
                    <a:pt x="11620" y="5459"/>
                    <a:pt x="10942" y="5397"/>
                  </a:cubicBezTo>
                  <a:cubicBezTo>
                    <a:pt x="10142" y="5028"/>
                    <a:pt x="8786" y="5767"/>
                    <a:pt x="8232" y="6629"/>
                  </a:cubicBezTo>
                  <a:cubicBezTo>
                    <a:pt x="4784" y="5336"/>
                    <a:pt x="2813" y="4412"/>
                    <a:pt x="6939" y="4658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2E9DFA-BF2E-4DDB-B29D-38178E37700A}"/>
                </a:ext>
              </a:extLst>
            </p:cNvPr>
            <p:cNvSpPr/>
            <p:nvPr/>
          </p:nvSpPr>
          <p:spPr>
            <a:xfrm>
              <a:off x="17385358" y="4373498"/>
              <a:ext cx="18474" cy="12316"/>
            </a:xfrm>
            <a:custGeom>
              <a:avLst/>
              <a:gdLst>
                <a:gd name="connsiteX0" fmla="*/ 17946 w 18473"/>
                <a:gd name="connsiteY0" fmla="*/ 4669 h 12315"/>
                <a:gd name="connsiteX1" fmla="*/ 7662 w 18473"/>
                <a:gd name="connsiteY1" fmla="*/ 5346 h 12315"/>
                <a:gd name="connsiteX2" fmla="*/ 5630 w 18473"/>
                <a:gd name="connsiteY2" fmla="*/ 9287 h 12315"/>
                <a:gd name="connsiteX3" fmla="*/ 14990 w 18473"/>
                <a:gd name="connsiteY3" fmla="*/ 10334 h 12315"/>
                <a:gd name="connsiteX4" fmla="*/ 17946 w 18473"/>
                <a:gd name="connsiteY4" fmla="*/ 466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7946" y="4669"/>
                  </a:moveTo>
                  <a:cubicBezTo>
                    <a:pt x="14437" y="4545"/>
                    <a:pt x="11111" y="4607"/>
                    <a:pt x="7662" y="5346"/>
                  </a:cubicBezTo>
                  <a:cubicBezTo>
                    <a:pt x="6369" y="5592"/>
                    <a:pt x="2921" y="8425"/>
                    <a:pt x="5630" y="9287"/>
                  </a:cubicBezTo>
                  <a:cubicBezTo>
                    <a:pt x="8647" y="10272"/>
                    <a:pt x="11849" y="10334"/>
                    <a:pt x="14990" y="10334"/>
                  </a:cubicBezTo>
                  <a:cubicBezTo>
                    <a:pt x="18069" y="10395"/>
                    <a:pt x="22564" y="4853"/>
                    <a:pt x="17946" y="4669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DF477C1-06F8-46ED-8CEE-BFB7AD444F26}"/>
                </a:ext>
              </a:extLst>
            </p:cNvPr>
            <p:cNvSpPr/>
            <p:nvPr/>
          </p:nvSpPr>
          <p:spPr>
            <a:xfrm>
              <a:off x="17407530" y="4368058"/>
              <a:ext cx="24632" cy="12316"/>
            </a:xfrm>
            <a:custGeom>
              <a:avLst/>
              <a:gdLst>
                <a:gd name="connsiteX0" fmla="*/ 20344 w 24631"/>
                <a:gd name="connsiteY0" fmla="*/ 8200 h 12315"/>
                <a:gd name="connsiteX1" fmla="*/ 17327 w 24631"/>
                <a:gd name="connsiteY1" fmla="*/ 4813 h 12315"/>
                <a:gd name="connsiteX2" fmla="*/ 9261 w 24631"/>
                <a:gd name="connsiteY2" fmla="*/ 7092 h 12315"/>
                <a:gd name="connsiteX3" fmla="*/ 5750 w 24631"/>
                <a:gd name="connsiteY3" fmla="*/ 11464 h 12315"/>
                <a:gd name="connsiteX4" fmla="*/ 20344 w 24631"/>
                <a:gd name="connsiteY4" fmla="*/ 820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1" h="12315">
                  <a:moveTo>
                    <a:pt x="20344" y="8200"/>
                  </a:moveTo>
                  <a:cubicBezTo>
                    <a:pt x="22130" y="5490"/>
                    <a:pt x="19976" y="4074"/>
                    <a:pt x="17327" y="4813"/>
                  </a:cubicBezTo>
                  <a:cubicBezTo>
                    <a:pt x="14679" y="5552"/>
                    <a:pt x="12093" y="7646"/>
                    <a:pt x="9261" y="7092"/>
                  </a:cubicBezTo>
                  <a:cubicBezTo>
                    <a:pt x="7105" y="6660"/>
                    <a:pt x="2486" y="10478"/>
                    <a:pt x="5750" y="11464"/>
                  </a:cubicBezTo>
                  <a:cubicBezTo>
                    <a:pt x="11047" y="13003"/>
                    <a:pt x="16773" y="13496"/>
                    <a:pt x="20344" y="8200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2FB5283-0CF7-4AF8-BCFE-F48337AA71B9}"/>
                </a:ext>
              </a:extLst>
            </p:cNvPr>
            <p:cNvSpPr/>
            <p:nvPr/>
          </p:nvSpPr>
          <p:spPr>
            <a:xfrm>
              <a:off x="17364607" y="4371926"/>
              <a:ext cx="18474" cy="12316"/>
            </a:xfrm>
            <a:custGeom>
              <a:avLst/>
              <a:gdLst>
                <a:gd name="connsiteX0" fmla="*/ 14743 w 18473"/>
                <a:gd name="connsiteY0" fmla="*/ 5070 h 12315"/>
                <a:gd name="connsiteX1" fmla="*/ 8585 w 18473"/>
                <a:gd name="connsiteY1" fmla="*/ 4639 h 12315"/>
                <a:gd name="connsiteX2" fmla="*/ 5568 w 18473"/>
                <a:gd name="connsiteY2" fmla="*/ 8334 h 12315"/>
                <a:gd name="connsiteX3" fmla="*/ 10309 w 18473"/>
                <a:gd name="connsiteY3" fmla="*/ 10428 h 12315"/>
                <a:gd name="connsiteX4" fmla="*/ 14743 w 18473"/>
                <a:gd name="connsiteY4" fmla="*/ 507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4743" y="5070"/>
                  </a:moveTo>
                  <a:cubicBezTo>
                    <a:pt x="12649" y="4701"/>
                    <a:pt x="10679" y="5009"/>
                    <a:pt x="8585" y="4639"/>
                  </a:cubicBezTo>
                  <a:cubicBezTo>
                    <a:pt x="6799" y="4331"/>
                    <a:pt x="2797" y="7534"/>
                    <a:pt x="5568" y="8334"/>
                  </a:cubicBezTo>
                  <a:cubicBezTo>
                    <a:pt x="7477" y="8888"/>
                    <a:pt x="8400" y="9874"/>
                    <a:pt x="10309" y="10428"/>
                  </a:cubicBezTo>
                  <a:cubicBezTo>
                    <a:pt x="13450" y="11290"/>
                    <a:pt x="18315" y="5748"/>
                    <a:pt x="14743" y="5070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9E9864E-2B89-4BC8-B42D-F4F1726CAEF4}"/>
                </a:ext>
              </a:extLst>
            </p:cNvPr>
            <p:cNvSpPr/>
            <p:nvPr/>
          </p:nvSpPr>
          <p:spPr>
            <a:xfrm>
              <a:off x="17399962" y="4385836"/>
              <a:ext cx="18474" cy="12316"/>
            </a:xfrm>
            <a:custGeom>
              <a:avLst/>
              <a:gdLst>
                <a:gd name="connsiteX0" fmla="*/ 13936 w 18473"/>
                <a:gd name="connsiteY0" fmla="*/ 4770 h 12315"/>
                <a:gd name="connsiteX1" fmla="*/ 8331 w 18473"/>
                <a:gd name="connsiteY1" fmla="*/ 4894 h 12315"/>
                <a:gd name="connsiteX2" fmla="*/ 5807 w 18473"/>
                <a:gd name="connsiteY2" fmla="*/ 9820 h 12315"/>
                <a:gd name="connsiteX3" fmla="*/ 10857 w 18473"/>
                <a:gd name="connsiteY3" fmla="*/ 10805 h 12315"/>
                <a:gd name="connsiteX4" fmla="*/ 13936 w 18473"/>
                <a:gd name="connsiteY4" fmla="*/ 477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3936" y="4770"/>
                  </a:moveTo>
                  <a:cubicBezTo>
                    <a:pt x="11595" y="4524"/>
                    <a:pt x="10672" y="4586"/>
                    <a:pt x="8331" y="4894"/>
                  </a:cubicBezTo>
                  <a:cubicBezTo>
                    <a:pt x="6545" y="5078"/>
                    <a:pt x="2666" y="8712"/>
                    <a:pt x="5807" y="9820"/>
                  </a:cubicBezTo>
                  <a:cubicBezTo>
                    <a:pt x="7961" y="10559"/>
                    <a:pt x="8516" y="10621"/>
                    <a:pt x="10857" y="10805"/>
                  </a:cubicBezTo>
                  <a:cubicBezTo>
                    <a:pt x="14119" y="10990"/>
                    <a:pt x="18738" y="5202"/>
                    <a:pt x="13936" y="4770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69DB906-197F-423E-8321-6758ABC4169E}"/>
                </a:ext>
              </a:extLst>
            </p:cNvPr>
            <p:cNvSpPr/>
            <p:nvPr/>
          </p:nvSpPr>
          <p:spPr>
            <a:xfrm>
              <a:off x="17348435" y="4364789"/>
              <a:ext cx="18474" cy="12316"/>
            </a:xfrm>
            <a:custGeom>
              <a:avLst/>
              <a:gdLst>
                <a:gd name="connsiteX0" fmla="*/ 13919 w 18473"/>
                <a:gd name="connsiteY0" fmla="*/ 5187 h 12315"/>
                <a:gd name="connsiteX1" fmla="*/ 7207 w 18473"/>
                <a:gd name="connsiteY1" fmla="*/ 4633 h 12315"/>
                <a:gd name="connsiteX2" fmla="*/ 4806 w 18473"/>
                <a:gd name="connsiteY2" fmla="*/ 7035 h 12315"/>
                <a:gd name="connsiteX3" fmla="*/ 8378 w 18473"/>
                <a:gd name="connsiteY3" fmla="*/ 10791 h 12315"/>
                <a:gd name="connsiteX4" fmla="*/ 13919 w 18473"/>
                <a:gd name="connsiteY4" fmla="*/ 5187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3919" y="5187"/>
                  </a:moveTo>
                  <a:cubicBezTo>
                    <a:pt x="11642" y="4695"/>
                    <a:pt x="9547" y="4572"/>
                    <a:pt x="7207" y="4633"/>
                  </a:cubicBezTo>
                  <a:cubicBezTo>
                    <a:pt x="6284" y="4633"/>
                    <a:pt x="3944" y="5803"/>
                    <a:pt x="4806" y="7035"/>
                  </a:cubicBezTo>
                  <a:cubicBezTo>
                    <a:pt x="5852" y="8574"/>
                    <a:pt x="6838" y="9683"/>
                    <a:pt x="8378" y="10791"/>
                  </a:cubicBezTo>
                  <a:cubicBezTo>
                    <a:pt x="12257" y="13562"/>
                    <a:pt x="17800" y="5988"/>
                    <a:pt x="13919" y="5187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4EFEB3E-2DCB-41D0-9AA5-376DEBC1B2BD}"/>
                </a:ext>
              </a:extLst>
            </p:cNvPr>
            <p:cNvSpPr/>
            <p:nvPr/>
          </p:nvSpPr>
          <p:spPr>
            <a:xfrm>
              <a:off x="17414255" y="4378428"/>
              <a:ext cx="18474" cy="12316"/>
            </a:xfrm>
            <a:custGeom>
              <a:avLst/>
              <a:gdLst>
                <a:gd name="connsiteX0" fmla="*/ 12450 w 18473"/>
                <a:gd name="connsiteY0" fmla="*/ 4665 h 12315"/>
                <a:gd name="connsiteX1" fmla="*/ 8448 w 18473"/>
                <a:gd name="connsiteY1" fmla="*/ 5343 h 12315"/>
                <a:gd name="connsiteX2" fmla="*/ 5184 w 18473"/>
                <a:gd name="connsiteY2" fmla="*/ 9345 h 12315"/>
                <a:gd name="connsiteX3" fmla="*/ 13743 w 18473"/>
                <a:gd name="connsiteY3" fmla="*/ 8483 h 12315"/>
                <a:gd name="connsiteX4" fmla="*/ 12450 w 18473"/>
                <a:gd name="connsiteY4" fmla="*/ 4665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2450" y="4665"/>
                  </a:moveTo>
                  <a:cubicBezTo>
                    <a:pt x="11157" y="4912"/>
                    <a:pt x="9741" y="5343"/>
                    <a:pt x="8448" y="5343"/>
                  </a:cubicBezTo>
                  <a:cubicBezTo>
                    <a:pt x="6908" y="5343"/>
                    <a:pt x="3213" y="7560"/>
                    <a:pt x="5184" y="9345"/>
                  </a:cubicBezTo>
                  <a:cubicBezTo>
                    <a:pt x="8016" y="11932"/>
                    <a:pt x="11280" y="10947"/>
                    <a:pt x="13743" y="8483"/>
                  </a:cubicBezTo>
                  <a:cubicBezTo>
                    <a:pt x="15344" y="6882"/>
                    <a:pt x="15405" y="4234"/>
                    <a:pt x="12450" y="4665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D563E84-8343-45AB-887A-C2E740F0084C}"/>
                </a:ext>
              </a:extLst>
            </p:cNvPr>
            <p:cNvSpPr/>
            <p:nvPr/>
          </p:nvSpPr>
          <p:spPr>
            <a:xfrm>
              <a:off x="17362785" y="3895838"/>
              <a:ext cx="61580" cy="135476"/>
            </a:xfrm>
            <a:custGeom>
              <a:avLst/>
              <a:gdLst>
                <a:gd name="connsiteX0" fmla="*/ 53205 w 61579"/>
                <a:gd name="connsiteY0" fmla="*/ 48991 h 135475"/>
                <a:gd name="connsiteX1" fmla="*/ 40089 w 61579"/>
                <a:gd name="connsiteY1" fmla="*/ 18201 h 135475"/>
                <a:gd name="connsiteX2" fmla="*/ 35717 w 61579"/>
                <a:gd name="connsiteY2" fmla="*/ 16231 h 135475"/>
                <a:gd name="connsiteX3" fmla="*/ 23955 w 61579"/>
                <a:gd name="connsiteY3" fmla="*/ 12844 h 135475"/>
                <a:gd name="connsiteX4" fmla="*/ 11823 w 61579"/>
                <a:gd name="connsiteY4" fmla="*/ 6686 h 135475"/>
                <a:gd name="connsiteX5" fmla="*/ 10962 w 61579"/>
                <a:gd name="connsiteY5" fmla="*/ 5454 h 135475"/>
                <a:gd name="connsiteX6" fmla="*/ 4927 w 61579"/>
                <a:gd name="connsiteY6" fmla="*/ 7733 h 135475"/>
                <a:gd name="connsiteX7" fmla="*/ 9299 w 61579"/>
                <a:gd name="connsiteY7" fmla="*/ 60383 h 135475"/>
                <a:gd name="connsiteX8" fmla="*/ 20814 w 61579"/>
                <a:gd name="connsiteY8" fmla="*/ 107615 h 135475"/>
                <a:gd name="connsiteX9" fmla="*/ 43721 w 61579"/>
                <a:gd name="connsiteY9" fmla="*/ 113034 h 135475"/>
                <a:gd name="connsiteX10" fmla="*/ 49634 w 61579"/>
                <a:gd name="connsiteY10" fmla="*/ 104228 h 135475"/>
                <a:gd name="connsiteX11" fmla="*/ 42798 w 61579"/>
                <a:gd name="connsiteY11" fmla="*/ 132247 h 135475"/>
                <a:gd name="connsiteX12" fmla="*/ 52835 w 61579"/>
                <a:gd name="connsiteY12" fmla="*/ 132617 h 135475"/>
                <a:gd name="connsiteX13" fmla="*/ 53205 w 61579"/>
                <a:gd name="connsiteY13" fmla="*/ 48991 h 13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579" h="135475">
                  <a:moveTo>
                    <a:pt x="53205" y="48991"/>
                  </a:moveTo>
                  <a:cubicBezTo>
                    <a:pt x="52159" y="36860"/>
                    <a:pt x="49203" y="23928"/>
                    <a:pt x="40089" y="18201"/>
                  </a:cubicBezTo>
                  <a:cubicBezTo>
                    <a:pt x="38611" y="17278"/>
                    <a:pt x="37195" y="16723"/>
                    <a:pt x="35717" y="16231"/>
                  </a:cubicBezTo>
                  <a:cubicBezTo>
                    <a:pt x="33192" y="12905"/>
                    <a:pt x="29559" y="11120"/>
                    <a:pt x="23955" y="12844"/>
                  </a:cubicBezTo>
                  <a:cubicBezTo>
                    <a:pt x="19829" y="10688"/>
                    <a:pt x="15949" y="8533"/>
                    <a:pt x="11823" y="6686"/>
                  </a:cubicBezTo>
                  <a:cubicBezTo>
                    <a:pt x="11515" y="6255"/>
                    <a:pt x="11269" y="5824"/>
                    <a:pt x="10962" y="5454"/>
                  </a:cubicBezTo>
                  <a:cubicBezTo>
                    <a:pt x="9484" y="3422"/>
                    <a:pt x="5049" y="5454"/>
                    <a:pt x="4927" y="7733"/>
                  </a:cubicBezTo>
                  <a:cubicBezTo>
                    <a:pt x="3941" y="24298"/>
                    <a:pt x="5296" y="42772"/>
                    <a:pt x="9299" y="60383"/>
                  </a:cubicBezTo>
                  <a:cubicBezTo>
                    <a:pt x="9791" y="76640"/>
                    <a:pt x="12993" y="94068"/>
                    <a:pt x="20814" y="107615"/>
                  </a:cubicBezTo>
                  <a:cubicBezTo>
                    <a:pt x="25987" y="116544"/>
                    <a:pt x="34978" y="120732"/>
                    <a:pt x="43721" y="113034"/>
                  </a:cubicBezTo>
                  <a:cubicBezTo>
                    <a:pt x="46309" y="110756"/>
                    <a:pt x="48217" y="107677"/>
                    <a:pt x="49634" y="104228"/>
                  </a:cubicBezTo>
                  <a:cubicBezTo>
                    <a:pt x="48648" y="113096"/>
                    <a:pt x="46494" y="122456"/>
                    <a:pt x="42798" y="132247"/>
                  </a:cubicBezTo>
                  <a:cubicBezTo>
                    <a:pt x="40274" y="139144"/>
                    <a:pt x="50804" y="137050"/>
                    <a:pt x="52835" y="132617"/>
                  </a:cubicBezTo>
                  <a:cubicBezTo>
                    <a:pt x="64906" y="106568"/>
                    <a:pt x="64783" y="74916"/>
                    <a:pt x="53205" y="48991"/>
                  </a:cubicBezTo>
                  <a:close/>
                </a:path>
              </a:pathLst>
            </a:custGeom>
            <a:solidFill>
              <a:srgbClr val="8253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C8E9274-A3C2-4815-8905-116609653603}"/>
                </a:ext>
              </a:extLst>
            </p:cNvPr>
            <p:cNvSpPr/>
            <p:nvPr/>
          </p:nvSpPr>
          <p:spPr>
            <a:xfrm>
              <a:off x="17438472" y="4952646"/>
              <a:ext cx="18474" cy="55422"/>
            </a:xfrm>
            <a:custGeom>
              <a:avLst/>
              <a:gdLst>
                <a:gd name="connsiteX0" fmla="*/ 4676 w 18473"/>
                <a:gd name="connsiteY0" fmla="*/ 56592 h 55421"/>
                <a:gd name="connsiteX1" fmla="*/ 8185 w 18473"/>
                <a:gd name="connsiteY1" fmla="*/ 33315 h 55421"/>
                <a:gd name="connsiteX2" fmla="*/ 16745 w 18473"/>
                <a:gd name="connsiteY2" fmla="*/ 27280 h 55421"/>
                <a:gd name="connsiteX3" fmla="*/ 14713 w 18473"/>
                <a:gd name="connsiteY3" fmla="*/ 4618 h 55421"/>
                <a:gd name="connsiteX4" fmla="*/ 4676 w 18473"/>
                <a:gd name="connsiteY4" fmla="*/ 56592 h 5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55421">
                  <a:moveTo>
                    <a:pt x="4676" y="56592"/>
                  </a:moveTo>
                  <a:cubicBezTo>
                    <a:pt x="5846" y="48833"/>
                    <a:pt x="7015" y="41074"/>
                    <a:pt x="8185" y="33315"/>
                  </a:cubicBezTo>
                  <a:cubicBezTo>
                    <a:pt x="8555" y="30728"/>
                    <a:pt x="13605" y="27526"/>
                    <a:pt x="16745" y="27280"/>
                  </a:cubicBezTo>
                  <a:cubicBezTo>
                    <a:pt x="16006" y="19705"/>
                    <a:pt x="15391" y="12193"/>
                    <a:pt x="14713" y="4618"/>
                  </a:cubicBezTo>
                  <a:cubicBezTo>
                    <a:pt x="2089" y="52220"/>
                    <a:pt x="5044" y="36886"/>
                    <a:pt x="4676" y="5659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1F79309-5F26-4D08-A8B5-04FEFAF3AEAF}"/>
                </a:ext>
              </a:extLst>
            </p:cNvPr>
            <p:cNvSpPr/>
            <p:nvPr/>
          </p:nvSpPr>
          <p:spPr>
            <a:xfrm>
              <a:off x="17329778" y="5071372"/>
              <a:ext cx="43106" cy="49264"/>
            </a:xfrm>
            <a:custGeom>
              <a:avLst/>
              <a:gdLst>
                <a:gd name="connsiteX0" fmla="*/ 12069 w 43105"/>
                <a:gd name="connsiteY0" fmla="*/ 7020 h 49263"/>
                <a:gd name="connsiteX1" fmla="*/ 4618 w 43105"/>
                <a:gd name="connsiteY1" fmla="*/ 4618 h 49263"/>
                <a:gd name="connsiteX2" fmla="*/ 41320 w 43105"/>
                <a:gd name="connsiteY2" fmla="*/ 47540 h 49263"/>
                <a:gd name="connsiteX3" fmla="*/ 12069 w 43105"/>
                <a:gd name="connsiteY3" fmla="*/ 7020 h 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05" h="49263">
                  <a:moveTo>
                    <a:pt x="12069" y="7020"/>
                  </a:moveTo>
                  <a:cubicBezTo>
                    <a:pt x="9607" y="6219"/>
                    <a:pt x="7083" y="5419"/>
                    <a:pt x="4618" y="4618"/>
                  </a:cubicBezTo>
                  <a:cubicBezTo>
                    <a:pt x="28881" y="37810"/>
                    <a:pt x="27096" y="36825"/>
                    <a:pt x="41320" y="47540"/>
                  </a:cubicBezTo>
                  <a:cubicBezTo>
                    <a:pt x="31591" y="33992"/>
                    <a:pt x="21861" y="20506"/>
                    <a:pt x="12069" y="702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BE34153-22B0-4C69-B7F7-95564382B1BE}"/>
                </a:ext>
              </a:extLst>
            </p:cNvPr>
            <p:cNvSpPr/>
            <p:nvPr/>
          </p:nvSpPr>
          <p:spPr>
            <a:xfrm>
              <a:off x="17302622" y="4926474"/>
              <a:ext cx="43106" cy="18474"/>
            </a:xfrm>
            <a:custGeom>
              <a:avLst/>
              <a:gdLst>
                <a:gd name="connsiteX0" fmla="*/ 39657 w 43105"/>
                <a:gd name="connsiteY0" fmla="*/ 4618 h 18473"/>
                <a:gd name="connsiteX1" fmla="*/ 8067 w 43105"/>
                <a:gd name="connsiteY1" fmla="*/ 11823 h 18473"/>
                <a:gd name="connsiteX2" fmla="*/ 4618 w 43105"/>
                <a:gd name="connsiteY2" fmla="*/ 14348 h 18473"/>
                <a:gd name="connsiteX3" fmla="*/ 39657 w 43105"/>
                <a:gd name="connsiteY3" fmla="*/ 4618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05" h="18473">
                  <a:moveTo>
                    <a:pt x="39657" y="4618"/>
                  </a:moveTo>
                  <a:cubicBezTo>
                    <a:pt x="29127" y="6959"/>
                    <a:pt x="18597" y="9360"/>
                    <a:pt x="8067" y="11823"/>
                  </a:cubicBezTo>
                  <a:cubicBezTo>
                    <a:pt x="6896" y="12685"/>
                    <a:pt x="5788" y="13486"/>
                    <a:pt x="4618" y="14348"/>
                  </a:cubicBezTo>
                  <a:cubicBezTo>
                    <a:pt x="39287" y="5481"/>
                    <a:pt x="35100" y="6835"/>
                    <a:pt x="39657" y="461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DE50381-3BB8-4014-90A6-4A8748D2F025}"/>
                </a:ext>
              </a:extLst>
            </p:cNvPr>
            <p:cNvSpPr/>
            <p:nvPr/>
          </p:nvSpPr>
          <p:spPr>
            <a:xfrm>
              <a:off x="17240549" y="4856396"/>
              <a:ext cx="43106" cy="18474"/>
            </a:xfrm>
            <a:custGeom>
              <a:avLst/>
              <a:gdLst>
                <a:gd name="connsiteX0" fmla="*/ 4618 w 43105"/>
                <a:gd name="connsiteY0" fmla="*/ 17119 h 18473"/>
                <a:gd name="connsiteX1" fmla="*/ 24879 w 43105"/>
                <a:gd name="connsiteY1" fmla="*/ 15210 h 18473"/>
                <a:gd name="connsiteX2" fmla="*/ 40705 w 43105"/>
                <a:gd name="connsiteY2" fmla="*/ 4618 h 18473"/>
                <a:gd name="connsiteX3" fmla="*/ 19644 w 43105"/>
                <a:gd name="connsiteY3" fmla="*/ 6404 h 18473"/>
                <a:gd name="connsiteX4" fmla="*/ 4618 w 43105"/>
                <a:gd name="connsiteY4" fmla="*/ 17119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05" h="18473">
                  <a:moveTo>
                    <a:pt x="4618" y="17119"/>
                  </a:moveTo>
                  <a:cubicBezTo>
                    <a:pt x="11393" y="16503"/>
                    <a:pt x="18166" y="15826"/>
                    <a:pt x="24879" y="15210"/>
                  </a:cubicBezTo>
                  <a:cubicBezTo>
                    <a:pt x="30113" y="11638"/>
                    <a:pt x="35408" y="8129"/>
                    <a:pt x="40705" y="4618"/>
                  </a:cubicBezTo>
                  <a:cubicBezTo>
                    <a:pt x="33684" y="5173"/>
                    <a:pt x="26665" y="5727"/>
                    <a:pt x="19644" y="6404"/>
                  </a:cubicBezTo>
                  <a:cubicBezTo>
                    <a:pt x="14657" y="9976"/>
                    <a:pt x="9607" y="13548"/>
                    <a:pt x="4618" y="171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EFA9A43-E449-460B-B1B5-B2F0DEE656A4}"/>
                </a:ext>
              </a:extLst>
            </p:cNvPr>
            <p:cNvSpPr/>
            <p:nvPr/>
          </p:nvSpPr>
          <p:spPr>
            <a:xfrm>
              <a:off x="17277620" y="4903936"/>
              <a:ext cx="73896" cy="18474"/>
            </a:xfrm>
            <a:custGeom>
              <a:avLst/>
              <a:gdLst>
                <a:gd name="connsiteX0" fmla="*/ 4618 w 73895"/>
                <a:gd name="connsiteY0" fmla="*/ 19829 h 18473"/>
                <a:gd name="connsiteX1" fmla="*/ 71125 w 73895"/>
                <a:gd name="connsiteY1" fmla="*/ 5542 h 18473"/>
                <a:gd name="connsiteX2" fmla="*/ 72788 w 73895"/>
                <a:gd name="connsiteY2" fmla="*/ 4618 h 18473"/>
                <a:gd name="connsiteX3" fmla="*/ 9237 w 73895"/>
                <a:gd name="connsiteY3" fmla="*/ 14594 h 18473"/>
                <a:gd name="connsiteX4" fmla="*/ 4618 w 73895"/>
                <a:gd name="connsiteY4" fmla="*/ 19829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95" h="18473">
                  <a:moveTo>
                    <a:pt x="4618" y="19829"/>
                  </a:moveTo>
                  <a:cubicBezTo>
                    <a:pt x="74881" y="5542"/>
                    <a:pt x="-1416" y="22661"/>
                    <a:pt x="71125" y="5542"/>
                  </a:cubicBezTo>
                  <a:cubicBezTo>
                    <a:pt x="71680" y="5234"/>
                    <a:pt x="72233" y="4926"/>
                    <a:pt x="72788" y="4618"/>
                  </a:cubicBezTo>
                  <a:cubicBezTo>
                    <a:pt x="51481" y="7205"/>
                    <a:pt x="30358" y="10592"/>
                    <a:pt x="9237" y="14594"/>
                  </a:cubicBezTo>
                  <a:cubicBezTo>
                    <a:pt x="7697" y="16319"/>
                    <a:pt x="6158" y="18043"/>
                    <a:pt x="4618" y="19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9D6E49A-3291-4E81-A84F-D1B066F390D7}"/>
                </a:ext>
              </a:extLst>
            </p:cNvPr>
            <p:cNvSpPr/>
            <p:nvPr/>
          </p:nvSpPr>
          <p:spPr>
            <a:xfrm>
              <a:off x="17125087" y="4934972"/>
              <a:ext cx="73896" cy="30790"/>
            </a:xfrm>
            <a:custGeom>
              <a:avLst/>
              <a:gdLst>
                <a:gd name="connsiteX0" fmla="*/ 64106 w 73895"/>
                <a:gd name="connsiteY0" fmla="*/ 13301 h 30789"/>
                <a:gd name="connsiteX1" fmla="*/ 72418 w 73895"/>
                <a:gd name="connsiteY1" fmla="*/ 4618 h 30789"/>
                <a:gd name="connsiteX2" fmla="*/ 14842 w 73895"/>
                <a:gd name="connsiteY2" fmla="*/ 22784 h 30789"/>
                <a:gd name="connsiteX3" fmla="*/ 4618 w 73895"/>
                <a:gd name="connsiteY3" fmla="*/ 31344 h 30789"/>
                <a:gd name="connsiteX4" fmla="*/ 14595 w 73895"/>
                <a:gd name="connsiteY4" fmla="*/ 31714 h 30789"/>
                <a:gd name="connsiteX5" fmla="*/ 64106 w 73895"/>
                <a:gd name="connsiteY5" fmla="*/ 13301 h 3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895" h="30789">
                  <a:moveTo>
                    <a:pt x="64106" y="13301"/>
                  </a:moveTo>
                  <a:cubicBezTo>
                    <a:pt x="66876" y="10407"/>
                    <a:pt x="69647" y="7513"/>
                    <a:pt x="72418" y="4618"/>
                  </a:cubicBezTo>
                  <a:cubicBezTo>
                    <a:pt x="53389" y="10099"/>
                    <a:pt x="34054" y="16072"/>
                    <a:pt x="14842" y="22784"/>
                  </a:cubicBezTo>
                  <a:cubicBezTo>
                    <a:pt x="11455" y="25679"/>
                    <a:pt x="8006" y="28450"/>
                    <a:pt x="4618" y="31344"/>
                  </a:cubicBezTo>
                  <a:cubicBezTo>
                    <a:pt x="7944" y="31467"/>
                    <a:pt x="11270" y="31590"/>
                    <a:pt x="14595" y="31714"/>
                  </a:cubicBezTo>
                  <a:cubicBezTo>
                    <a:pt x="30975" y="25186"/>
                    <a:pt x="47416" y="18967"/>
                    <a:pt x="64106" y="1330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15489F8-B4E4-4CC1-B64C-9D498756926B}"/>
                </a:ext>
              </a:extLst>
            </p:cNvPr>
            <p:cNvSpPr/>
            <p:nvPr/>
          </p:nvSpPr>
          <p:spPr>
            <a:xfrm>
              <a:off x="17500109" y="5093479"/>
              <a:ext cx="18474" cy="49264"/>
            </a:xfrm>
            <a:custGeom>
              <a:avLst/>
              <a:gdLst>
                <a:gd name="connsiteX0" fmla="*/ 14840 w 18473"/>
                <a:gd name="connsiteY0" fmla="*/ 8991 h 49263"/>
                <a:gd name="connsiteX1" fmla="*/ 12378 w 18473"/>
                <a:gd name="connsiteY1" fmla="*/ 4618 h 49263"/>
                <a:gd name="connsiteX2" fmla="*/ 4618 w 18473"/>
                <a:gd name="connsiteY2" fmla="*/ 41874 h 49263"/>
                <a:gd name="connsiteX3" fmla="*/ 7266 w 18473"/>
                <a:gd name="connsiteY3" fmla="*/ 45939 h 49263"/>
                <a:gd name="connsiteX4" fmla="*/ 15148 w 18473"/>
                <a:gd name="connsiteY4" fmla="*/ 40027 h 49263"/>
                <a:gd name="connsiteX5" fmla="*/ 14840 w 18473"/>
                <a:gd name="connsiteY5" fmla="*/ 8991 h 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3" h="49263">
                  <a:moveTo>
                    <a:pt x="14840" y="8991"/>
                  </a:moveTo>
                  <a:cubicBezTo>
                    <a:pt x="13977" y="7574"/>
                    <a:pt x="13177" y="6096"/>
                    <a:pt x="12378" y="4618"/>
                  </a:cubicBezTo>
                  <a:cubicBezTo>
                    <a:pt x="9729" y="16996"/>
                    <a:pt x="7143" y="29435"/>
                    <a:pt x="4618" y="41874"/>
                  </a:cubicBezTo>
                  <a:cubicBezTo>
                    <a:pt x="5480" y="43229"/>
                    <a:pt x="6403" y="44584"/>
                    <a:pt x="7266" y="45939"/>
                  </a:cubicBezTo>
                  <a:cubicBezTo>
                    <a:pt x="10530" y="46862"/>
                    <a:pt x="15333" y="43229"/>
                    <a:pt x="15148" y="40027"/>
                  </a:cubicBezTo>
                  <a:cubicBezTo>
                    <a:pt x="14594" y="29743"/>
                    <a:pt x="14594" y="19398"/>
                    <a:pt x="14840" y="899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EC8598F-74BB-41D6-9295-7D1C68D8BFEF}"/>
                </a:ext>
              </a:extLst>
            </p:cNvPr>
            <p:cNvSpPr/>
            <p:nvPr/>
          </p:nvSpPr>
          <p:spPr>
            <a:xfrm>
              <a:off x="16889112" y="4916596"/>
              <a:ext cx="43106" cy="30790"/>
            </a:xfrm>
            <a:custGeom>
              <a:avLst/>
              <a:gdLst>
                <a:gd name="connsiteX0" fmla="*/ 4618 w 43105"/>
                <a:gd name="connsiteY0" fmla="*/ 26319 h 30789"/>
                <a:gd name="connsiteX1" fmla="*/ 42738 w 43105"/>
                <a:gd name="connsiteY1" fmla="*/ 6552 h 30789"/>
                <a:gd name="connsiteX2" fmla="*/ 5358 w 43105"/>
                <a:gd name="connsiteY2" fmla="*/ 25273 h 30789"/>
                <a:gd name="connsiteX3" fmla="*/ 4618 w 43105"/>
                <a:gd name="connsiteY3" fmla="*/ 26319 h 3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05" h="30789">
                  <a:moveTo>
                    <a:pt x="4618" y="26319"/>
                  </a:moveTo>
                  <a:cubicBezTo>
                    <a:pt x="17058" y="19299"/>
                    <a:pt x="29682" y="12526"/>
                    <a:pt x="42738" y="6552"/>
                  </a:cubicBezTo>
                  <a:cubicBezTo>
                    <a:pt x="39597" y="2365"/>
                    <a:pt x="40705" y="3473"/>
                    <a:pt x="5358" y="25273"/>
                  </a:cubicBezTo>
                  <a:cubicBezTo>
                    <a:pt x="5112" y="25642"/>
                    <a:pt x="4865" y="26012"/>
                    <a:pt x="4618" y="263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3DBF598-D1DB-4623-BEC0-98C8277A5282}"/>
                </a:ext>
              </a:extLst>
            </p:cNvPr>
            <p:cNvSpPr/>
            <p:nvPr/>
          </p:nvSpPr>
          <p:spPr>
            <a:xfrm>
              <a:off x="17403366" y="5134121"/>
              <a:ext cx="36948" cy="80054"/>
            </a:xfrm>
            <a:custGeom>
              <a:avLst/>
              <a:gdLst>
                <a:gd name="connsiteX0" fmla="*/ 33686 w 36947"/>
                <a:gd name="connsiteY0" fmla="*/ 23585 h 80053"/>
                <a:gd name="connsiteX1" fmla="*/ 33439 w 36947"/>
                <a:gd name="connsiteY1" fmla="*/ 4618 h 80053"/>
                <a:gd name="connsiteX2" fmla="*/ 4618 w 36947"/>
                <a:gd name="connsiteY2" fmla="*/ 76051 h 80053"/>
                <a:gd name="connsiteX3" fmla="*/ 33686 w 36947"/>
                <a:gd name="connsiteY3" fmla="*/ 23585 h 8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47" h="80053">
                  <a:moveTo>
                    <a:pt x="33686" y="23585"/>
                  </a:moveTo>
                  <a:cubicBezTo>
                    <a:pt x="33562" y="17242"/>
                    <a:pt x="33439" y="10900"/>
                    <a:pt x="33439" y="4618"/>
                  </a:cubicBezTo>
                  <a:cubicBezTo>
                    <a:pt x="23647" y="28388"/>
                    <a:pt x="14040" y="52158"/>
                    <a:pt x="4618" y="76051"/>
                  </a:cubicBezTo>
                  <a:cubicBezTo>
                    <a:pt x="28882" y="39842"/>
                    <a:pt x="23031" y="49325"/>
                    <a:pt x="33686" y="235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90B3E04-7D27-465D-86A2-0DA6BB6D0F85}"/>
                </a:ext>
              </a:extLst>
            </p:cNvPr>
            <p:cNvSpPr/>
            <p:nvPr/>
          </p:nvSpPr>
          <p:spPr>
            <a:xfrm>
              <a:off x="17386610" y="5317014"/>
              <a:ext cx="36948" cy="80054"/>
            </a:xfrm>
            <a:custGeom>
              <a:avLst/>
              <a:gdLst>
                <a:gd name="connsiteX0" fmla="*/ 38370 w 36947"/>
                <a:gd name="connsiteY0" fmla="*/ 4618 h 80053"/>
                <a:gd name="connsiteX1" fmla="*/ 4748 w 36947"/>
                <a:gd name="connsiteY1" fmla="*/ 72603 h 80053"/>
                <a:gd name="connsiteX2" fmla="*/ 9182 w 36947"/>
                <a:gd name="connsiteY2" fmla="*/ 75559 h 80053"/>
                <a:gd name="connsiteX3" fmla="*/ 38370 w 36947"/>
                <a:gd name="connsiteY3" fmla="*/ 4618 h 8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47" h="80053">
                  <a:moveTo>
                    <a:pt x="38370" y="4618"/>
                  </a:moveTo>
                  <a:cubicBezTo>
                    <a:pt x="18112" y="34423"/>
                    <a:pt x="24700" y="19275"/>
                    <a:pt x="4748" y="72603"/>
                  </a:cubicBezTo>
                  <a:cubicBezTo>
                    <a:pt x="3948" y="74758"/>
                    <a:pt x="7027" y="75990"/>
                    <a:pt x="9182" y="75559"/>
                  </a:cubicBezTo>
                  <a:cubicBezTo>
                    <a:pt x="14170" y="68354"/>
                    <a:pt x="7889" y="80423"/>
                    <a:pt x="38370" y="461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7EF0773-F175-477C-9201-F134D79E1DCE}"/>
                </a:ext>
              </a:extLst>
            </p:cNvPr>
            <p:cNvSpPr/>
            <p:nvPr/>
          </p:nvSpPr>
          <p:spPr>
            <a:xfrm>
              <a:off x="17449367" y="5054068"/>
              <a:ext cx="30790" cy="43106"/>
            </a:xfrm>
            <a:custGeom>
              <a:avLst/>
              <a:gdLst>
                <a:gd name="connsiteX0" fmla="*/ 29742 w 30789"/>
                <a:gd name="connsiteY0" fmla="*/ 4618 h 43105"/>
                <a:gd name="connsiteX1" fmla="*/ 4618 w 30789"/>
                <a:gd name="connsiteY1" fmla="*/ 43598 h 43105"/>
                <a:gd name="connsiteX2" fmla="*/ 21121 w 30789"/>
                <a:gd name="connsiteY2" fmla="*/ 24632 h 43105"/>
                <a:gd name="connsiteX3" fmla="*/ 29742 w 30789"/>
                <a:gd name="connsiteY3" fmla="*/ 4618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89" h="43105">
                  <a:moveTo>
                    <a:pt x="29742" y="4618"/>
                  </a:moveTo>
                  <a:cubicBezTo>
                    <a:pt x="5665" y="38241"/>
                    <a:pt x="8127" y="35408"/>
                    <a:pt x="4618" y="43598"/>
                  </a:cubicBezTo>
                  <a:cubicBezTo>
                    <a:pt x="10160" y="37317"/>
                    <a:pt x="15640" y="30975"/>
                    <a:pt x="21121" y="24632"/>
                  </a:cubicBezTo>
                  <a:cubicBezTo>
                    <a:pt x="24016" y="17920"/>
                    <a:pt x="26848" y="11269"/>
                    <a:pt x="29742" y="461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F53C45D-CA1B-48AE-B65D-2916A9670689}"/>
                </a:ext>
              </a:extLst>
            </p:cNvPr>
            <p:cNvSpPr/>
            <p:nvPr/>
          </p:nvSpPr>
          <p:spPr>
            <a:xfrm>
              <a:off x="17367342" y="5013055"/>
              <a:ext cx="24632" cy="43106"/>
            </a:xfrm>
            <a:custGeom>
              <a:avLst/>
              <a:gdLst>
                <a:gd name="connsiteX0" fmla="*/ 4618 w 24631"/>
                <a:gd name="connsiteY0" fmla="*/ 40951 h 43105"/>
                <a:gd name="connsiteX1" fmla="*/ 17488 w 24631"/>
                <a:gd name="connsiteY1" fmla="*/ 23400 h 43105"/>
                <a:gd name="connsiteX2" fmla="*/ 20628 w 24631"/>
                <a:gd name="connsiteY2" fmla="*/ 4618 h 43105"/>
                <a:gd name="connsiteX3" fmla="*/ 4618 w 24631"/>
                <a:gd name="connsiteY3" fmla="*/ 40951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1" h="43105">
                  <a:moveTo>
                    <a:pt x="4618" y="40951"/>
                  </a:moveTo>
                  <a:cubicBezTo>
                    <a:pt x="8867" y="35100"/>
                    <a:pt x="13177" y="29250"/>
                    <a:pt x="17488" y="23400"/>
                  </a:cubicBezTo>
                  <a:cubicBezTo>
                    <a:pt x="18536" y="17119"/>
                    <a:pt x="19582" y="10900"/>
                    <a:pt x="20628" y="4618"/>
                  </a:cubicBezTo>
                  <a:cubicBezTo>
                    <a:pt x="15210" y="16750"/>
                    <a:pt x="9914" y="28881"/>
                    <a:pt x="4618" y="409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9851F54-A2E6-4771-8727-FE83F4A0C7E1}"/>
                </a:ext>
              </a:extLst>
            </p:cNvPr>
            <p:cNvSpPr/>
            <p:nvPr/>
          </p:nvSpPr>
          <p:spPr>
            <a:xfrm>
              <a:off x="17498076" y="4954862"/>
              <a:ext cx="24632" cy="49264"/>
            </a:xfrm>
            <a:custGeom>
              <a:avLst/>
              <a:gdLst>
                <a:gd name="connsiteX0" fmla="*/ 25187 w 24631"/>
                <a:gd name="connsiteY0" fmla="*/ 4618 h 49263"/>
                <a:gd name="connsiteX1" fmla="*/ 8374 w 24631"/>
                <a:gd name="connsiteY1" fmla="*/ 28204 h 49263"/>
                <a:gd name="connsiteX2" fmla="*/ 4618 w 24631"/>
                <a:gd name="connsiteY2" fmla="*/ 50188 h 49263"/>
                <a:gd name="connsiteX3" fmla="*/ 25187 w 24631"/>
                <a:gd name="connsiteY3" fmla="*/ 4618 h 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1" h="49263">
                  <a:moveTo>
                    <a:pt x="25187" y="4618"/>
                  </a:moveTo>
                  <a:cubicBezTo>
                    <a:pt x="19520" y="12439"/>
                    <a:pt x="13917" y="20321"/>
                    <a:pt x="8374" y="28204"/>
                  </a:cubicBezTo>
                  <a:cubicBezTo>
                    <a:pt x="7143" y="35532"/>
                    <a:pt x="5911" y="42860"/>
                    <a:pt x="4618" y="50188"/>
                  </a:cubicBezTo>
                  <a:cubicBezTo>
                    <a:pt x="15025" y="26849"/>
                    <a:pt x="14102" y="28265"/>
                    <a:pt x="25187" y="461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49F7CDB-D66F-43F8-9ED6-6293496D415E}"/>
                </a:ext>
              </a:extLst>
            </p:cNvPr>
            <p:cNvSpPr/>
            <p:nvPr/>
          </p:nvSpPr>
          <p:spPr>
            <a:xfrm>
              <a:off x="17065223" y="4972735"/>
              <a:ext cx="12316" cy="12316"/>
            </a:xfrm>
            <a:custGeom>
              <a:avLst/>
              <a:gdLst>
                <a:gd name="connsiteX0" fmla="*/ 9862 w 12315"/>
                <a:gd name="connsiteY0" fmla="*/ 8730 h 12315"/>
                <a:gd name="connsiteX1" fmla="*/ 4627 w 12315"/>
                <a:gd name="connsiteY1" fmla="*/ 6451 h 12315"/>
                <a:gd name="connsiteX2" fmla="*/ 9862 w 12315"/>
                <a:gd name="connsiteY2" fmla="*/ 873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9862" y="8730"/>
                  </a:moveTo>
                  <a:cubicBezTo>
                    <a:pt x="9677" y="5958"/>
                    <a:pt x="4380" y="2387"/>
                    <a:pt x="4627" y="6451"/>
                  </a:cubicBezTo>
                  <a:cubicBezTo>
                    <a:pt x="4812" y="9222"/>
                    <a:pt x="10107" y="12794"/>
                    <a:pt x="9862" y="873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F4FB39A-F6DB-4879-9E7C-D9E7A92B8372}"/>
                </a:ext>
              </a:extLst>
            </p:cNvPr>
            <p:cNvSpPr/>
            <p:nvPr/>
          </p:nvSpPr>
          <p:spPr>
            <a:xfrm>
              <a:off x="17360766" y="5280462"/>
              <a:ext cx="24632" cy="24632"/>
            </a:xfrm>
            <a:custGeom>
              <a:avLst/>
              <a:gdLst>
                <a:gd name="connsiteX0" fmla="*/ 20185 w 24631"/>
                <a:gd name="connsiteY0" fmla="*/ 8287 h 24631"/>
                <a:gd name="connsiteX1" fmla="*/ 14582 w 24631"/>
                <a:gd name="connsiteY1" fmla="*/ 5454 h 24631"/>
                <a:gd name="connsiteX2" fmla="*/ 4913 w 24631"/>
                <a:gd name="connsiteY2" fmla="*/ 20356 h 24631"/>
                <a:gd name="connsiteX3" fmla="*/ 10517 w 24631"/>
                <a:gd name="connsiteY3" fmla="*/ 23189 h 24631"/>
                <a:gd name="connsiteX4" fmla="*/ 20185 w 24631"/>
                <a:gd name="connsiteY4" fmla="*/ 8287 h 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1" h="24631">
                  <a:moveTo>
                    <a:pt x="20185" y="8287"/>
                  </a:moveTo>
                  <a:cubicBezTo>
                    <a:pt x="21848" y="5700"/>
                    <a:pt x="15998" y="3299"/>
                    <a:pt x="14582" y="5454"/>
                  </a:cubicBezTo>
                  <a:cubicBezTo>
                    <a:pt x="11380" y="10442"/>
                    <a:pt x="8116" y="15430"/>
                    <a:pt x="4913" y="20356"/>
                  </a:cubicBezTo>
                  <a:cubicBezTo>
                    <a:pt x="3251" y="22943"/>
                    <a:pt x="9100" y="25344"/>
                    <a:pt x="10517" y="23189"/>
                  </a:cubicBezTo>
                  <a:cubicBezTo>
                    <a:pt x="13719" y="18262"/>
                    <a:pt x="16983" y="13274"/>
                    <a:pt x="20185" y="828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2A047AE-CB7D-46A5-867D-5AF849AD1345}"/>
                </a:ext>
              </a:extLst>
            </p:cNvPr>
            <p:cNvSpPr/>
            <p:nvPr/>
          </p:nvSpPr>
          <p:spPr>
            <a:xfrm>
              <a:off x="16795267" y="5025485"/>
              <a:ext cx="18474" cy="12316"/>
            </a:xfrm>
            <a:custGeom>
              <a:avLst/>
              <a:gdLst>
                <a:gd name="connsiteX0" fmla="*/ 16132 w 18473"/>
                <a:gd name="connsiteY0" fmla="*/ 5490 h 12315"/>
                <a:gd name="connsiteX1" fmla="*/ 5972 w 18473"/>
                <a:gd name="connsiteY1" fmla="*/ 4628 h 12315"/>
                <a:gd name="connsiteX2" fmla="*/ 7018 w 18473"/>
                <a:gd name="connsiteY2" fmla="*/ 9062 h 12315"/>
                <a:gd name="connsiteX3" fmla="*/ 17178 w 18473"/>
                <a:gd name="connsiteY3" fmla="*/ 9924 h 12315"/>
                <a:gd name="connsiteX4" fmla="*/ 16132 w 18473"/>
                <a:gd name="connsiteY4" fmla="*/ 549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6132" y="5490"/>
                  </a:moveTo>
                  <a:cubicBezTo>
                    <a:pt x="12745" y="5182"/>
                    <a:pt x="9358" y="4936"/>
                    <a:pt x="5972" y="4628"/>
                  </a:cubicBezTo>
                  <a:cubicBezTo>
                    <a:pt x="3323" y="4382"/>
                    <a:pt x="5047" y="8939"/>
                    <a:pt x="7018" y="9062"/>
                  </a:cubicBezTo>
                  <a:cubicBezTo>
                    <a:pt x="10405" y="9370"/>
                    <a:pt x="13791" y="9616"/>
                    <a:pt x="17178" y="9924"/>
                  </a:cubicBezTo>
                  <a:cubicBezTo>
                    <a:pt x="19827" y="10170"/>
                    <a:pt x="18165" y="5613"/>
                    <a:pt x="16132" y="54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EA4BACB-A022-4769-A0B9-081145845B8C}"/>
                </a:ext>
              </a:extLst>
            </p:cNvPr>
            <p:cNvSpPr/>
            <p:nvPr/>
          </p:nvSpPr>
          <p:spPr>
            <a:xfrm>
              <a:off x="16980051" y="4859537"/>
              <a:ext cx="49264" cy="24632"/>
            </a:xfrm>
            <a:custGeom>
              <a:avLst/>
              <a:gdLst>
                <a:gd name="connsiteX0" fmla="*/ 50265 w 49263"/>
                <a:gd name="connsiteY0" fmla="*/ 4618 h 24631"/>
                <a:gd name="connsiteX1" fmla="*/ 5866 w 49263"/>
                <a:gd name="connsiteY1" fmla="*/ 14964 h 24631"/>
                <a:gd name="connsiteX2" fmla="*/ 8390 w 49263"/>
                <a:gd name="connsiteY2" fmla="*/ 20691 h 24631"/>
                <a:gd name="connsiteX3" fmla="*/ 42198 w 49263"/>
                <a:gd name="connsiteY3" fmla="*/ 13116 h 24631"/>
                <a:gd name="connsiteX4" fmla="*/ 50265 w 49263"/>
                <a:gd name="connsiteY4" fmla="*/ 4618 h 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63" h="24631">
                  <a:moveTo>
                    <a:pt x="50265" y="4618"/>
                  </a:moveTo>
                  <a:cubicBezTo>
                    <a:pt x="35608" y="8621"/>
                    <a:pt x="20830" y="12008"/>
                    <a:pt x="5866" y="14964"/>
                  </a:cubicBezTo>
                  <a:cubicBezTo>
                    <a:pt x="2909" y="15518"/>
                    <a:pt x="5804" y="21122"/>
                    <a:pt x="8390" y="20691"/>
                  </a:cubicBezTo>
                  <a:cubicBezTo>
                    <a:pt x="19783" y="18782"/>
                    <a:pt x="31051" y="16134"/>
                    <a:pt x="42198" y="13116"/>
                  </a:cubicBezTo>
                  <a:cubicBezTo>
                    <a:pt x="44845" y="10284"/>
                    <a:pt x="47616" y="7451"/>
                    <a:pt x="50265" y="461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119BA4-9D5F-49AD-A9E3-204F1E5FA4B6}"/>
                </a:ext>
              </a:extLst>
            </p:cNvPr>
            <p:cNvSpPr/>
            <p:nvPr/>
          </p:nvSpPr>
          <p:spPr>
            <a:xfrm>
              <a:off x="16718571" y="4939520"/>
              <a:ext cx="61580" cy="36948"/>
            </a:xfrm>
            <a:custGeom>
              <a:avLst/>
              <a:gdLst>
                <a:gd name="connsiteX0" fmla="*/ 9078 w 61579"/>
                <a:gd name="connsiteY0" fmla="*/ 34370 h 36947"/>
                <a:gd name="connsiteX1" fmla="*/ 61545 w 61579"/>
                <a:gd name="connsiteY1" fmla="*/ 10847 h 36947"/>
                <a:gd name="connsiteX2" fmla="*/ 57481 w 61579"/>
                <a:gd name="connsiteY2" fmla="*/ 4812 h 36947"/>
                <a:gd name="connsiteX3" fmla="*/ 5508 w 61579"/>
                <a:gd name="connsiteY3" fmla="*/ 28028 h 36947"/>
                <a:gd name="connsiteX4" fmla="*/ 9078 w 61579"/>
                <a:gd name="connsiteY4" fmla="*/ 34370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79" h="36947">
                  <a:moveTo>
                    <a:pt x="9078" y="34370"/>
                  </a:moveTo>
                  <a:cubicBezTo>
                    <a:pt x="26876" y="27227"/>
                    <a:pt x="44119" y="18791"/>
                    <a:pt x="61545" y="10847"/>
                  </a:cubicBezTo>
                  <a:cubicBezTo>
                    <a:pt x="64315" y="9615"/>
                    <a:pt x="60437" y="3457"/>
                    <a:pt x="57481" y="4812"/>
                  </a:cubicBezTo>
                  <a:cubicBezTo>
                    <a:pt x="40177" y="12448"/>
                    <a:pt x="22504" y="19591"/>
                    <a:pt x="5508" y="28028"/>
                  </a:cubicBezTo>
                  <a:cubicBezTo>
                    <a:pt x="2920" y="29321"/>
                    <a:pt x="6554" y="35356"/>
                    <a:pt x="9078" y="343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51D8085-55D7-4BF7-96BC-427BBBD77849}"/>
                </a:ext>
              </a:extLst>
            </p:cNvPr>
            <p:cNvSpPr/>
            <p:nvPr/>
          </p:nvSpPr>
          <p:spPr>
            <a:xfrm>
              <a:off x="17253728" y="5518811"/>
              <a:ext cx="18474" cy="55422"/>
            </a:xfrm>
            <a:custGeom>
              <a:avLst/>
              <a:gdLst>
                <a:gd name="connsiteX0" fmla="*/ 9237 w 18473"/>
                <a:gd name="connsiteY0" fmla="*/ 50557 h 55421"/>
                <a:gd name="connsiteX1" fmla="*/ 18781 w 18473"/>
                <a:gd name="connsiteY1" fmla="*/ 49880 h 55421"/>
                <a:gd name="connsiteX2" fmla="*/ 15333 w 18473"/>
                <a:gd name="connsiteY2" fmla="*/ 4618 h 55421"/>
                <a:gd name="connsiteX3" fmla="*/ 4742 w 18473"/>
                <a:gd name="connsiteY3" fmla="*/ 21122 h 55421"/>
                <a:gd name="connsiteX4" fmla="*/ 4618 w 18473"/>
                <a:gd name="connsiteY4" fmla="*/ 22476 h 55421"/>
                <a:gd name="connsiteX5" fmla="*/ 10715 w 18473"/>
                <a:gd name="connsiteY5" fmla="*/ 25617 h 55421"/>
                <a:gd name="connsiteX6" fmla="*/ 4987 w 18473"/>
                <a:gd name="connsiteY6" fmla="*/ 34423 h 55421"/>
                <a:gd name="connsiteX7" fmla="*/ 9237 w 18473"/>
                <a:gd name="connsiteY7" fmla="*/ 50557 h 5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73" h="55421">
                  <a:moveTo>
                    <a:pt x="9237" y="50557"/>
                  </a:moveTo>
                  <a:cubicBezTo>
                    <a:pt x="10776" y="54252"/>
                    <a:pt x="20443" y="54067"/>
                    <a:pt x="18781" y="49880"/>
                  </a:cubicBezTo>
                  <a:cubicBezTo>
                    <a:pt x="8744" y="24385"/>
                    <a:pt x="17796" y="6774"/>
                    <a:pt x="15333" y="4618"/>
                  </a:cubicBezTo>
                  <a:cubicBezTo>
                    <a:pt x="5911" y="17181"/>
                    <a:pt x="7881" y="14225"/>
                    <a:pt x="4742" y="21122"/>
                  </a:cubicBezTo>
                  <a:cubicBezTo>
                    <a:pt x="4680" y="21553"/>
                    <a:pt x="4680" y="22046"/>
                    <a:pt x="4618" y="22476"/>
                  </a:cubicBezTo>
                  <a:cubicBezTo>
                    <a:pt x="7943" y="22292"/>
                    <a:pt x="11884" y="23524"/>
                    <a:pt x="10715" y="25617"/>
                  </a:cubicBezTo>
                  <a:cubicBezTo>
                    <a:pt x="8929" y="28819"/>
                    <a:pt x="7019" y="31713"/>
                    <a:pt x="4987" y="34423"/>
                  </a:cubicBezTo>
                  <a:cubicBezTo>
                    <a:pt x="5788" y="39780"/>
                    <a:pt x="7019" y="45199"/>
                    <a:pt x="9237" y="5055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FB9D87B-2A16-4BB4-B3CB-725606B1D2C0}"/>
                </a:ext>
              </a:extLst>
            </p:cNvPr>
            <p:cNvSpPr/>
            <p:nvPr/>
          </p:nvSpPr>
          <p:spPr>
            <a:xfrm>
              <a:off x="17136902" y="3915074"/>
              <a:ext cx="375637" cy="437217"/>
            </a:xfrm>
            <a:custGeom>
              <a:avLst/>
              <a:gdLst>
                <a:gd name="connsiteX0" fmla="*/ 343132 w 375637"/>
                <a:gd name="connsiteY0" fmla="*/ 210369 h 437217"/>
                <a:gd name="connsiteX1" fmla="*/ 259629 w 375637"/>
                <a:gd name="connsiteY1" fmla="*/ 30063 h 437217"/>
                <a:gd name="connsiteX2" fmla="*/ 254518 w 375637"/>
                <a:gd name="connsiteY2" fmla="*/ 31603 h 437217"/>
                <a:gd name="connsiteX3" fmla="*/ 91701 w 375637"/>
                <a:gd name="connsiteY3" fmla="*/ 37084 h 437217"/>
                <a:gd name="connsiteX4" fmla="*/ 67192 w 375637"/>
                <a:gd name="connsiteY4" fmla="*/ 63009 h 437217"/>
                <a:gd name="connsiteX5" fmla="*/ 64851 w 375637"/>
                <a:gd name="connsiteY5" fmla="*/ 63132 h 437217"/>
                <a:gd name="connsiteX6" fmla="*/ 4626 w 375637"/>
                <a:gd name="connsiteY6" fmla="*/ 192511 h 437217"/>
                <a:gd name="connsiteX7" fmla="*/ 81724 w 375637"/>
                <a:gd name="connsiteY7" fmla="*/ 326324 h 437217"/>
                <a:gd name="connsiteX8" fmla="*/ 84803 w 375637"/>
                <a:gd name="connsiteY8" fmla="*/ 327063 h 437217"/>
                <a:gd name="connsiteX9" fmla="*/ 218124 w 375637"/>
                <a:gd name="connsiteY9" fmla="*/ 432119 h 437217"/>
                <a:gd name="connsiteX10" fmla="*/ 371951 w 375637"/>
                <a:gd name="connsiteY10" fmla="*/ 348493 h 437217"/>
                <a:gd name="connsiteX11" fmla="*/ 343132 w 375637"/>
                <a:gd name="connsiteY11" fmla="*/ 210369 h 437217"/>
                <a:gd name="connsiteX12" fmla="*/ 13986 w 375637"/>
                <a:gd name="connsiteY12" fmla="*/ 205012 h 437217"/>
                <a:gd name="connsiteX13" fmla="*/ 61342 w 375637"/>
                <a:gd name="connsiteY13" fmla="*/ 71938 h 437217"/>
                <a:gd name="connsiteX14" fmla="*/ 54136 w 375637"/>
                <a:gd name="connsiteY14" fmla="*/ 251628 h 437217"/>
                <a:gd name="connsiteX15" fmla="*/ 71749 w 375637"/>
                <a:gd name="connsiteY15" fmla="*/ 300830 h 437217"/>
                <a:gd name="connsiteX16" fmla="*/ 13986 w 375637"/>
                <a:gd name="connsiteY16" fmla="*/ 205012 h 43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637" h="437217">
                  <a:moveTo>
                    <a:pt x="343132" y="210369"/>
                  </a:moveTo>
                  <a:cubicBezTo>
                    <a:pt x="316036" y="150083"/>
                    <a:pt x="289864" y="88872"/>
                    <a:pt x="259629" y="30063"/>
                  </a:cubicBezTo>
                  <a:cubicBezTo>
                    <a:pt x="258643" y="28216"/>
                    <a:pt x="255442" y="29694"/>
                    <a:pt x="254518" y="31603"/>
                  </a:cubicBezTo>
                  <a:cubicBezTo>
                    <a:pt x="214183" y="-12303"/>
                    <a:pt x="134560" y="3091"/>
                    <a:pt x="91701" y="37084"/>
                  </a:cubicBezTo>
                  <a:cubicBezTo>
                    <a:pt x="81909" y="44843"/>
                    <a:pt x="73903" y="53649"/>
                    <a:pt x="67192" y="63009"/>
                  </a:cubicBezTo>
                  <a:cubicBezTo>
                    <a:pt x="66761" y="62455"/>
                    <a:pt x="65529" y="62393"/>
                    <a:pt x="64851" y="63132"/>
                  </a:cubicBezTo>
                  <a:cubicBezTo>
                    <a:pt x="30676" y="97863"/>
                    <a:pt x="5119" y="142631"/>
                    <a:pt x="4626" y="192511"/>
                  </a:cubicBezTo>
                  <a:cubicBezTo>
                    <a:pt x="4011" y="250520"/>
                    <a:pt x="41206" y="289931"/>
                    <a:pt x="81724" y="326324"/>
                  </a:cubicBezTo>
                  <a:cubicBezTo>
                    <a:pt x="82525" y="327063"/>
                    <a:pt x="83633" y="327186"/>
                    <a:pt x="84803" y="327063"/>
                  </a:cubicBezTo>
                  <a:cubicBezTo>
                    <a:pt x="113747" y="378544"/>
                    <a:pt x="157776" y="421034"/>
                    <a:pt x="218124" y="432119"/>
                  </a:cubicBezTo>
                  <a:cubicBezTo>
                    <a:pt x="281059" y="443696"/>
                    <a:pt x="352369" y="413152"/>
                    <a:pt x="371951" y="348493"/>
                  </a:cubicBezTo>
                  <a:cubicBezTo>
                    <a:pt x="386299" y="301138"/>
                    <a:pt x="362221" y="252798"/>
                    <a:pt x="343132" y="210369"/>
                  </a:cubicBezTo>
                  <a:close/>
                  <a:moveTo>
                    <a:pt x="13986" y="205012"/>
                  </a:moveTo>
                  <a:cubicBezTo>
                    <a:pt x="7460" y="155009"/>
                    <a:pt x="32645" y="110548"/>
                    <a:pt x="61342" y="71938"/>
                  </a:cubicBezTo>
                  <a:cubicBezTo>
                    <a:pt x="30367" y="124034"/>
                    <a:pt x="38312" y="193989"/>
                    <a:pt x="54136" y="251628"/>
                  </a:cubicBezTo>
                  <a:cubicBezTo>
                    <a:pt x="58632" y="268131"/>
                    <a:pt x="64545" y="284696"/>
                    <a:pt x="71749" y="300830"/>
                  </a:cubicBezTo>
                  <a:cubicBezTo>
                    <a:pt x="43730" y="274413"/>
                    <a:pt x="19160" y="245100"/>
                    <a:pt x="13986" y="205012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7741CD8-D5C2-4D2D-99F0-632AD88421EA}"/>
                </a:ext>
              </a:extLst>
            </p:cNvPr>
            <p:cNvSpPr/>
            <p:nvPr/>
          </p:nvSpPr>
          <p:spPr>
            <a:xfrm>
              <a:off x="17148676" y="4188268"/>
              <a:ext cx="129318" cy="141634"/>
            </a:xfrm>
            <a:custGeom>
              <a:avLst/>
              <a:gdLst>
                <a:gd name="connsiteX0" fmla="*/ 78264 w 129317"/>
                <a:gd name="connsiteY0" fmla="*/ 8916 h 141633"/>
                <a:gd name="connsiteX1" fmla="*/ 72599 w 129317"/>
                <a:gd name="connsiteY1" fmla="*/ 8546 h 141633"/>
                <a:gd name="connsiteX2" fmla="*/ 11019 w 129317"/>
                <a:gd name="connsiteY2" fmla="*/ 38474 h 141633"/>
                <a:gd name="connsiteX3" fmla="*/ 43533 w 129317"/>
                <a:gd name="connsiteY3" fmla="*/ 129797 h 141633"/>
                <a:gd name="connsiteX4" fmla="*/ 121000 w 129317"/>
                <a:gd name="connsiteY4" fmla="*/ 114279 h 141633"/>
                <a:gd name="connsiteX5" fmla="*/ 78264 w 129317"/>
                <a:gd name="connsiteY5" fmla="*/ 8916 h 14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317" h="141633">
                  <a:moveTo>
                    <a:pt x="78264" y="8916"/>
                  </a:moveTo>
                  <a:cubicBezTo>
                    <a:pt x="77217" y="7068"/>
                    <a:pt x="74691" y="7376"/>
                    <a:pt x="72599" y="8546"/>
                  </a:cubicBezTo>
                  <a:cubicBezTo>
                    <a:pt x="50244" y="-4570"/>
                    <a:pt x="20809" y="17660"/>
                    <a:pt x="11019" y="38474"/>
                  </a:cubicBezTo>
                  <a:cubicBezTo>
                    <a:pt x="-5177" y="72774"/>
                    <a:pt x="10711" y="112432"/>
                    <a:pt x="43533" y="129797"/>
                  </a:cubicBezTo>
                  <a:cubicBezTo>
                    <a:pt x="68227" y="142852"/>
                    <a:pt x="105728" y="141005"/>
                    <a:pt x="121000" y="114279"/>
                  </a:cubicBezTo>
                  <a:cubicBezTo>
                    <a:pt x="143416" y="74991"/>
                    <a:pt x="95198" y="39028"/>
                    <a:pt x="78264" y="8916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9DD0FDD-3617-4D9F-AC8A-1F1FD4B9EA8C}"/>
                </a:ext>
              </a:extLst>
            </p:cNvPr>
            <p:cNvSpPr/>
            <p:nvPr/>
          </p:nvSpPr>
          <p:spPr>
            <a:xfrm>
              <a:off x="17131155" y="3845041"/>
              <a:ext cx="264793" cy="363321"/>
            </a:xfrm>
            <a:custGeom>
              <a:avLst/>
              <a:gdLst>
                <a:gd name="connsiteX0" fmla="*/ 168758 w 264793"/>
                <a:gd name="connsiteY0" fmla="*/ 10621 h 363321"/>
                <a:gd name="connsiteX1" fmla="*/ 98494 w 264793"/>
                <a:gd name="connsiteY1" fmla="*/ 77127 h 363321"/>
                <a:gd name="connsiteX2" fmla="*/ 23305 w 264793"/>
                <a:gd name="connsiteY2" fmla="*/ 319259 h 363321"/>
                <a:gd name="connsiteX3" fmla="*/ 47567 w 264793"/>
                <a:gd name="connsiteY3" fmla="*/ 361749 h 363321"/>
                <a:gd name="connsiteX4" fmla="*/ 49785 w 264793"/>
                <a:gd name="connsiteY4" fmla="*/ 362119 h 363321"/>
                <a:gd name="connsiteX5" fmla="*/ 53419 w 264793"/>
                <a:gd name="connsiteY5" fmla="*/ 363166 h 363321"/>
                <a:gd name="connsiteX6" fmla="*/ 87288 w 264793"/>
                <a:gd name="connsiteY6" fmla="*/ 348941 h 363321"/>
                <a:gd name="connsiteX7" fmla="*/ 102621 w 264793"/>
                <a:gd name="connsiteY7" fmla="*/ 237789 h 363321"/>
                <a:gd name="connsiteX8" fmla="*/ 110440 w 264793"/>
                <a:gd name="connsiteY8" fmla="*/ 222640 h 363321"/>
                <a:gd name="connsiteX9" fmla="*/ 113766 w 264793"/>
                <a:gd name="connsiteY9" fmla="*/ 212480 h 363321"/>
                <a:gd name="connsiteX10" fmla="*/ 146773 w 264793"/>
                <a:gd name="connsiteY10" fmla="*/ 210448 h 363321"/>
                <a:gd name="connsiteX11" fmla="*/ 204166 w 264793"/>
                <a:gd name="connsiteY11" fmla="*/ 140616 h 363321"/>
                <a:gd name="connsiteX12" fmla="*/ 224180 w 264793"/>
                <a:gd name="connsiteY12" fmla="*/ 146466 h 363321"/>
                <a:gd name="connsiteX13" fmla="*/ 260326 w 264793"/>
                <a:gd name="connsiteY13" fmla="*/ 101759 h 363321"/>
                <a:gd name="connsiteX14" fmla="*/ 168758 w 264793"/>
                <a:gd name="connsiteY14" fmla="*/ 10621 h 363321"/>
                <a:gd name="connsiteX15" fmla="*/ 19550 w 264793"/>
                <a:gd name="connsiteY15" fmla="*/ 221840 h 363321"/>
                <a:gd name="connsiteX16" fmla="*/ 16839 w 264793"/>
                <a:gd name="connsiteY16" fmla="*/ 234895 h 363321"/>
                <a:gd name="connsiteX17" fmla="*/ 20165 w 264793"/>
                <a:gd name="connsiteY17" fmla="*/ 202073 h 363321"/>
                <a:gd name="connsiteX18" fmla="*/ 22074 w 264793"/>
                <a:gd name="connsiteY18" fmla="*/ 201518 h 363321"/>
                <a:gd name="connsiteX19" fmla="*/ 19550 w 264793"/>
                <a:gd name="connsiteY19" fmla="*/ 221840 h 363321"/>
                <a:gd name="connsiteX20" fmla="*/ 115429 w 264793"/>
                <a:gd name="connsiteY20" fmla="*/ 111673 h 363321"/>
                <a:gd name="connsiteX21" fmla="*/ 113213 w 264793"/>
                <a:gd name="connsiteY21" fmla="*/ 115122 h 363321"/>
                <a:gd name="connsiteX22" fmla="*/ 105268 w 264793"/>
                <a:gd name="connsiteY22" fmla="*/ 120418 h 363321"/>
                <a:gd name="connsiteX23" fmla="*/ 103852 w 264793"/>
                <a:gd name="connsiteY23" fmla="*/ 116600 h 363321"/>
                <a:gd name="connsiteX24" fmla="*/ 108532 w 264793"/>
                <a:gd name="connsiteY24" fmla="*/ 111735 h 363321"/>
                <a:gd name="connsiteX25" fmla="*/ 114444 w 264793"/>
                <a:gd name="connsiteY25" fmla="*/ 109272 h 363321"/>
                <a:gd name="connsiteX26" fmla="*/ 115798 w 264793"/>
                <a:gd name="connsiteY26" fmla="*/ 107732 h 363321"/>
                <a:gd name="connsiteX27" fmla="*/ 115429 w 264793"/>
                <a:gd name="connsiteY27" fmla="*/ 111673 h 363321"/>
                <a:gd name="connsiteX28" fmla="*/ 155455 w 264793"/>
                <a:gd name="connsiteY28" fmla="*/ 24538 h 363321"/>
                <a:gd name="connsiteX29" fmla="*/ 133164 w 264793"/>
                <a:gd name="connsiteY29" fmla="*/ 44798 h 363321"/>
                <a:gd name="connsiteX30" fmla="*/ 131008 w 264793"/>
                <a:gd name="connsiteY30" fmla="*/ 44798 h 363321"/>
                <a:gd name="connsiteX31" fmla="*/ 161122 w 264793"/>
                <a:gd name="connsiteY31" fmla="*/ 18811 h 363321"/>
                <a:gd name="connsiteX32" fmla="*/ 155455 w 264793"/>
                <a:gd name="connsiteY32" fmla="*/ 24538 h 36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4793" h="363321">
                  <a:moveTo>
                    <a:pt x="168758" y="10621"/>
                  </a:moveTo>
                  <a:cubicBezTo>
                    <a:pt x="131378" y="23799"/>
                    <a:pt x="118508" y="43012"/>
                    <a:pt x="98494" y="77127"/>
                  </a:cubicBezTo>
                  <a:cubicBezTo>
                    <a:pt x="19303" y="126391"/>
                    <a:pt x="-21833" y="234279"/>
                    <a:pt x="23305" y="319259"/>
                  </a:cubicBezTo>
                  <a:cubicBezTo>
                    <a:pt x="24107" y="336440"/>
                    <a:pt x="29956" y="352081"/>
                    <a:pt x="47567" y="361749"/>
                  </a:cubicBezTo>
                  <a:cubicBezTo>
                    <a:pt x="48184" y="362119"/>
                    <a:pt x="48984" y="362180"/>
                    <a:pt x="49785" y="362119"/>
                  </a:cubicBezTo>
                  <a:cubicBezTo>
                    <a:pt x="50585" y="363412"/>
                    <a:pt x="51939" y="363597"/>
                    <a:pt x="53419" y="363166"/>
                  </a:cubicBezTo>
                  <a:cubicBezTo>
                    <a:pt x="65426" y="365937"/>
                    <a:pt x="79035" y="359840"/>
                    <a:pt x="87288" y="348941"/>
                  </a:cubicBezTo>
                  <a:cubicBezTo>
                    <a:pt x="107423" y="322523"/>
                    <a:pt x="109086" y="274183"/>
                    <a:pt x="102621" y="237789"/>
                  </a:cubicBezTo>
                  <a:cubicBezTo>
                    <a:pt x="105638" y="233047"/>
                    <a:pt x="108409" y="228059"/>
                    <a:pt x="110440" y="222640"/>
                  </a:cubicBezTo>
                  <a:cubicBezTo>
                    <a:pt x="111550" y="219623"/>
                    <a:pt x="112719" y="216175"/>
                    <a:pt x="113766" y="212480"/>
                  </a:cubicBezTo>
                  <a:cubicBezTo>
                    <a:pt x="123866" y="220485"/>
                    <a:pt x="136490" y="217652"/>
                    <a:pt x="146773" y="210448"/>
                  </a:cubicBezTo>
                  <a:cubicBezTo>
                    <a:pt x="170542" y="193698"/>
                    <a:pt x="189633" y="167958"/>
                    <a:pt x="204166" y="140616"/>
                  </a:cubicBezTo>
                  <a:cubicBezTo>
                    <a:pt x="208415" y="145235"/>
                    <a:pt x="215496" y="147698"/>
                    <a:pt x="224180" y="146466"/>
                  </a:cubicBezTo>
                  <a:cubicBezTo>
                    <a:pt x="247825" y="143079"/>
                    <a:pt x="256262" y="122080"/>
                    <a:pt x="260326" y="101759"/>
                  </a:cubicBezTo>
                  <a:cubicBezTo>
                    <a:pt x="273382" y="36176"/>
                    <a:pt x="235941" y="-12964"/>
                    <a:pt x="168758" y="10621"/>
                  </a:cubicBezTo>
                  <a:close/>
                  <a:moveTo>
                    <a:pt x="19550" y="221840"/>
                  </a:moveTo>
                  <a:cubicBezTo>
                    <a:pt x="18379" y="226150"/>
                    <a:pt x="17456" y="230461"/>
                    <a:pt x="16839" y="234895"/>
                  </a:cubicBezTo>
                  <a:cubicBezTo>
                    <a:pt x="16962" y="223934"/>
                    <a:pt x="18010" y="212972"/>
                    <a:pt x="20165" y="202073"/>
                  </a:cubicBezTo>
                  <a:cubicBezTo>
                    <a:pt x="20843" y="202011"/>
                    <a:pt x="21396" y="201888"/>
                    <a:pt x="22074" y="201518"/>
                  </a:cubicBezTo>
                  <a:cubicBezTo>
                    <a:pt x="20658" y="208169"/>
                    <a:pt x="19856" y="214943"/>
                    <a:pt x="19550" y="221840"/>
                  </a:cubicBezTo>
                  <a:close/>
                  <a:moveTo>
                    <a:pt x="115429" y="111673"/>
                  </a:moveTo>
                  <a:cubicBezTo>
                    <a:pt x="114690" y="112782"/>
                    <a:pt x="113951" y="113952"/>
                    <a:pt x="113213" y="115122"/>
                  </a:cubicBezTo>
                  <a:cubicBezTo>
                    <a:pt x="110625" y="116969"/>
                    <a:pt x="108039" y="118755"/>
                    <a:pt x="105268" y="120418"/>
                  </a:cubicBezTo>
                  <a:cubicBezTo>
                    <a:pt x="104899" y="119001"/>
                    <a:pt x="104406" y="117770"/>
                    <a:pt x="103852" y="116600"/>
                  </a:cubicBezTo>
                  <a:cubicBezTo>
                    <a:pt x="105330" y="114876"/>
                    <a:pt x="106993" y="113336"/>
                    <a:pt x="108532" y="111735"/>
                  </a:cubicBezTo>
                  <a:cubicBezTo>
                    <a:pt x="110625" y="111612"/>
                    <a:pt x="113028" y="110811"/>
                    <a:pt x="114444" y="109272"/>
                  </a:cubicBezTo>
                  <a:cubicBezTo>
                    <a:pt x="114875" y="108779"/>
                    <a:pt x="115367" y="108225"/>
                    <a:pt x="115798" y="107732"/>
                  </a:cubicBezTo>
                  <a:cubicBezTo>
                    <a:pt x="115798" y="109087"/>
                    <a:pt x="115613" y="110380"/>
                    <a:pt x="115429" y="111673"/>
                  </a:cubicBezTo>
                  <a:close/>
                  <a:moveTo>
                    <a:pt x="155455" y="24538"/>
                  </a:moveTo>
                  <a:cubicBezTo>
                    <a:pt x="147205" y="30388"/>
                    <a:pt x="139752" y="37162"/>
                    <a:pt x="133164" y="44798"/>
                  </a:cubicBezTo>
                  <a:cubicBezTo>
                    <a:pt x="132548" y="44613"/>
                    <a:pt x="131871" y="44613"/>
                    <a:pt x="131008" y="44798"/>
                  </a:cubicBezTo>
                  <a:cubicBezTo>
                    <a:pt x="139937" y="34699"/>
                    <a:pt x="149852" y="25770"/>
                    <a:pt x="161122" y="18811"/>
                  </a:cubicBezTo>
                  <a:cubicBezTo>
                    <a:pt x="159089" y="20535"/>
                    <a:pt x="157303" y="22567"/>
                    <a:pt x="155455" y="24538"/>
                  </a:cubicBezTo>
                  <a:close/>
                </a:path>
              </a:pathLst>
            </a:custGeom>
            <a:solidFill>
              <a:srgbClr val="8253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6FB08FA-4E7E-4882-B822-68A2DAFB7C4F}"/>
                </a:ext>
              </a:extLst>
            </p:cNvPr>
            <p:cNvSpPr/>
            <p:nvPr/>
          </p:nvSpPr>
          <p:spPr>
            <a:xfrm>
              <a:off x="17272262" y="4127006"/>
              <a:ext cx="104686" cy="49264"/>
            </a:xfrm>
            <a:custGeom>
              <a:avLst/>
              <a:gdLst>
                <a:gd name="connsiteX0" fmla="*/ 99945 w 104685"/>
                <a:gd name="connsiteY0" fmla="*/ 12970 h 49263"/>
                <a:gd name="connsiteX1" fmla="*/ 38180 w 104685"/>
                <a:gd name="connsiteY1" fmla="*/ 10938 h 49263"/>
                <a:gd name="connsiteX2" fmla="*/ 4620 w 104685"/>
                <a:gd name="connsiteY2" fmla="*/ 48009 h 49263"/>
                <a:gd name="connsiteX3" fmla="*/ 7699 w 104685"/>
                <a:gd name="connsiteY3" fmla="*/ 48071 h 49263"/>
                <a:gd name="connsiteX4" fmla="*/ 12562 w 104685"/>
                <a:gd name="connsiteY4" fmla="*/ 41974 h 49263"/>
                <a:gd name="connsiteX5" fmla="*/ 14163 w 104685"/>
                <a:gd name="connsiteY5" fmla="*/ 41051 h 49263"/>
                <a:gd name="connsiteX6" fmla="*/ 53514 w 104685"/>
                <a:gd name="connsiteY6" fmla="*/ 19375 h 49263"/>
                <a:gd name="connsiteX7" fmla="*/ 89660 w 104685"/>
                <a:gd name="connsiteY7" fmla="*/ 21407 h 49263"/>
                <a:gd name="connsiteX8" fmla="*/ 91015 w 104685"/>
                <a:gd name="connsiteY8" fmla="*/ 22084 h 49263"/>
                <a:gd name="connsiteX9" fmla="*/ 99945 w 104685"/>
                <a:gd name="connsiteY9" fmla="*/ 12970 h 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685" h="49263">
                  <a:moveTo>
                    <a:pt x="99945" y="12970"/>
                  </a:moveTo>
                  <a:cubicBezTo>
                    <a:pt x="80608" y="2625"/>
                    <a:pt x="58194" y="1824"/>
                    <a:pt x="38180" y="10938"/>
                  </a:cubicBezTo>
                  <a:cubicBezTo>
                    <a:pt x="24202" y="17343"/>
                    <a:pt x="5604" y="31383"/>
                    <a:pt x="4620" y="48009"/>
                  </a:cubicBezTo>
                  <a:cubicBezTo>
                    <a:pt x="4558" y="49549"/>
                    <a:pt x="7205" y="48687"/>
                    <a:pt x="7699" y="48071"/>
                  </a:cubicBezTo>
                  <a:cubicBezTo>
                    <a:pt x="9421" y="46039"/>
                    <a:pt x="10961" y="44007"/>
                    <a:pt x="12562" y="41974"/>
                  </a:cubicBezTo>
                  <a:cubicBezTo>
                    <a:pt x="13240" y="41667"/>
                    <a:pt x="13857" y="41359"/>
                    <a:pt x="14163" y="41051"/>
                  </a:cubicBezTo>
                  <a:cubicBezTo>
                    <a:pt x="25433" y="28735"/>
                    <a:pt x="36456" y="20729"/>
                    <a:pt x="53514" y="19375"/>
                  </a:cubicBezTo>
                  <a:cubicBezTo>
                    <a:pt x="65706" y="18389"/>
                    <a:pt x="77591" y="21345"/>
                    <a:pt x="89660" y="21407"/>
                  </a:cubicBezTo>
                  <a:cubicBezTo>
                    <a:pt x="90092" y="21653"/>
                    <a:pt x="90585" y="21838"/>
                    <a:pt x="91015" y="22084"/>
                  </a:cubicBezTo>
                  <a:cubicBezTo>
                    <a:pt x="95880" y="24732"/>
                    <a:pt x="106471" y="16481"/>
                    <a:pt x="99945" y="12970"/>
                  </a:cubicBezTo>
                  <a:close/>
                </a:path>
              </a:pathLst>
            </a:custGeom>
            <a:solidFill>
              <a:srgbClr val="612F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060E450-3508-45DE-87B6-718B7B7136CF}"/>
                </a:ext>
              </a:extLst>
            </p:cNvPr>
            <p:cNvSpPr/>
            <p:nvPr/>
          </p:nvSpPr>
          <p:spPr>
            <a:xfrm>
              <a:off x="17423789" y="4074947"/>
              <a:ext cx="49264" cy="55422"/>
            </a:xfrm>
            <a:custGeom>
              <a:avLst/>
              <a:gdLst>
                <a:gd name="connsiteX0" fmla="*/ 38694 w 49263"/>
                <a:gd name="connsiteY0" fmla="*/ 4619 h 55421"/>
                <a:gd name="connsiteX1" fmla="*/ 22437 w 49263"/>
                <a:gd name="connsiteY1" fmla="*/ 12871 h 55421"/>
                <a:gd name="connsiteX2" fmla="*/ 10551 w 49263"/>
                <a:gd name="connsiteY2" fmla="*/ 31591 h 55421"/>
                <a:gd name="connsiteX3" fmla="*/ 4948 w 49263"/>
                <a:gd name="connsiteY3" fmla="*/ 51728 h 55421"/>
                <a:gd name="connsiteX4" fmla="*/ 7904 w 49263"/>
                <a:gd name="connsiteY4" fmla="*/ 51481 h 55421"/>
                <a:gd name="connsiteX5" fmla="*/ 20343 w 49263"/>
                <a:gd name="connsiteY5" fmla="*/ 31961 h 55421"/>
                <a:gd name="connsiteX6" fmla="*/ 26254 w 49263"/>
                <a:gd name="connsiteY6" fmla="*/ 22785 h 55421"/>
                <a:gd name="connsiteX7" fmla="*/ 34815 w 49263"/>
                <a:gd name="connsiteY7" fmla="*/ 20199 h 55421"/>
                <a:gd name="connsiteX8" fmla="*/ 48977 w 49263"/>
                <a:gd name="connsiteY8" fmla="*/ 15888 h 55421"/>
                <a:gd name="connsiteX9" fmla="*/ 38694 w 49263"/>
                <a:gd name="connsiteY9" fmla="*/ 4619 h 5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63" h="55421">
                  <a:moveTo>
                    <a:pt x="38694" y="4619"/>
                  </a:moveTo>
                  <a:cubicBezTo>
                    <a:pt x="32412" y="4558"/>
                    <a:pt x="26501" y="8437"/>
                    <a:pt x="22437" y="12871"/>
                  </a:cubicBezTo>
                  <a:cubicBezTo>
                    <a:pt x="17449" y="18290"/>
                    <a:pt x="13692" y="24940"/>
                    <a:pt x="10551" y="31591"/>
                  </a:cubicBezTo>
                  <a:cubicBezTo>
                    <a:pt x="7965" y="37072"/>
                    <a:pt x="3347" y="45508"/>
                    <a:pt x="4948" y="51728"/>
                  </a:cubicBezTo>
                  <a:cubicBezTo>
                    <a:pt x="5318" y="53206"/>
                    <a:pt x="7287" y="52036"/>
                    <a:pt x="7904" y="51481"/>
                  </a:cubicBezTo>
                  <a:cubicBezTo>
                    <a:pt x="13507" y="46309"/>
                    <a:pt x="16524" y="38427"/>
                    <a:pt x="20343" y="31961"/>
                  </a:cubicBezTo>
                  <a:cubicBezTo>
                    <a:pt x="22191" y="28820"/>
                    <a:pt x="24098" y="25741"/>
                    <a:pt x="26254" y="22785"/>
                  </a:cubicBezTo>
                  <a:cubicBezTo>
                    <a:pt x="27117" y="21554"/>
                    <a:pt x="35984" y="10962"/>
                    <a:pt x="34815" y="20199"/>
                  </a:cubicBezTo>
                  <a:cubicBezTo>
                    <a:pt x="33767" y="28389"/>
                    <a:pt x="48239" y="22354"/>
                    <a:pt x="48977" y="15888"/>
                  </a:cubicBezTo>
                  <a:cubicBezTo>
                    <a:pt x="49593" y="9422"/>
                    <a:pt x="45160" y="4681"/>
                    <a:pt x="38694" y="4619"/>
                  </a:cubicBezTo>
                  <a:close/>
                </a:path>
              </a:pathLst>
            </a:custGeom>
            <a:solidFill>
              <a:srgbClr val="612F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EC1BB1-5B58-4486-BD56-F28B9D524055}"/>
                </a:ext>
              </a:extLst>
            </p:cNvPr>
            <p:cNvSpPr/>
            <p:nvPr/>
          </p:nvSpPr>
          <p:spPr>
            <a:xfrm>
              <a:off x="17380947" y="4107140"/>
              <a:ext cx="49264" cy="73896"/>
            </a:xfrm>
            <a:custGeom>
              <a:avLst/>
              <a:gdLst>
                <a:gd name="connsiteX0" fmla="*/ 20326 w 49263"/>
                <a:gd name="connsiteY0" fmla="*/ 37146 h 73895"/>
                <a:gd name="connsiteX1" fmla="*/ 20449 w 49263"/>
                <a:gd name="connsiteY1" fmla="*/ 39979 h 73895"/>
                <a:gd name="connsiteX2" fmla="*/ 16384 w 49263"/>
                <a:gd name="connsiteY2" fmla="*/ 42935 h 73895"/>
                <a:gd name="connsiteX3" fmla="*/ 17985 w 49263"/>
                <a:gd name="connsiteY3" fmla="*/ 46383 h 73895"/>
                <a:gd name="connsiteX4" fmla="*/ 20387 w 49263"/>
                <a:gd name="connsiteY4" fmla="*/ 50632 h 73895"/>
                <a:gd name="connsiteX5" fmla="*/ 22173 w 49263"/>
                <a:gd name="connsiteY5" fmla="*/ 49524 h 73895"/>
                <a:gd name="connsiteX6" fmla="*/ 24698 w 49263"/>
                <a:gd name="connsiteY6" fmla="*/ 55744 h 73895"/>
                <a:gd name="connsiteX7" fmla="*/ 23775 w 49263"/>
                <a:gd name="connsiteY7" fmla="*/ 54881 h 73895"/>
                <a:gd name="connsiteX8" fmla="*/ 21742 w 49263"/>
                <a:gd name="connsiteY8" fmla="*/ 53034 h 73895"/>
                <a:gd name="connsiteX9" fmla="*/ 21002 w 49263"/>
                <a:gd name="connsiteY9" fmla="*/ 52357 h 73895"/>
                <a:gd name="connsiteX10" fmla="*/ 19833 w 49263"/>
                <a:gd name="connsiteY10" fmla="*/ 53219 h 73895"/>
                <a:gd name="connsiteX11" fmla="*/ 19586 w 49263"/>
                <a:gd name="connsiteY11" fmla="*/ 54758 h 73895"/>
                <a:gd name="connsiteX12" fmla="*/ 21865 w 49263"/>
                <a:gd name="connsiteY12" fmla="*/ 56544 h 73895"/>
                <a:gd name="connsiteX13" fmla="*/ 33380 w 49263"/>
                <a:gd name="connsiteY13" fmla="*/ 69353 h 73895"/>
                <a:gd name="connsiteX14" fmla="*/ 46559 w 49263"/>
                <a:gd name="connsiteY14" fmla="*/ 59192 h 73895"/>
                <a:gd name="connsiteX15" fmla="*/ 43541 w 49263"/>
                <a:gd name="connsiteY15" fmla="*/ 49155 h 73895"/>
                <a:gd name="connsiteX16" fmla="*/ 28885 w 49263"/>
                <a:gd name="connsiteY16" fmla="*/ 34129 h 73895"/>
                <a:gd name="connsiteX17" fmla="*/ 16692 w 49263"/>
                <a:gd name="connsiteY17" fmla="*/ 10236 h 73895"/>
                <a:gd name="connsiteX18" fmla="*/ 15584 w 49263"/>
                <a:gd name="connsiteY18" fmla="*/ 5310 h 73895"/>
                <a:gd name="connsiteX19" fmla="*/ 11519 w 49263"/>
                <a:gd name="connsiteY19" fmla="*/ 7219 h 73895"/>
                <a:gd name="connsiteX20" fmla="*/ 12813 w 49263"/>
                <a:gd name="connsiteY20" fmla="*/ 11283 h 73895"/>
                <a:gd name="connsiteX21" fmla="*/ 10534 w 49263"/>
                <a:gd name="connsiteY21" fmla="*/ 15963 h 73895"/>
                <a:gd name="connsiteX22" fmla="*/ 12813 w 49263"/>
                <a:gd name="connsiteY22" fmla="*/ 14916 h 73895"/>
                <a:gd name="connsiteX23" fmla="*/ 13736 w 49263"/>
                <a:gd name="connsiteY23" fmla="*/ 19596 h 73895"/>
                <a:gd name="connsiteX24" fmla="*/ 11827 w 49263"/>
                <a:gd name="connsiteY24" fmla="*/ 20150 h 73895"/>
                <a:gd name="connsiteX25" fmla="*/ 9919 w 49263"/>
                <a:gd name="connsiteY25" fmla="*/ 21382 h 73895"/>
                <a:gd name="connsiteX26" fmla="*/ 9364 w 49263"/>
                <a:gd name="connsiteY26" fmla="*/ 20581 h 73895"/>
                <a:gd name="connsiteX27" fmla="*/ 8625 w 49263"/>
                <a:gd name="connsiteY27" fmla="*/ 20027 h 73895"/>
                <a:gd name="connsiteX28" fmla="*/ 4623 w 49263"/>
                <a:gd name="connsiteY28" fmla="*/ 22367 h 73895"/>
                <a:gd name="connsiteX29" fmla="*/ 4684 w 49263"/>
                <a:gd name="connsiteY29" fmla="*/ 23291 h 73895"/>
                <a:gd name="connsiteX30" fmla="*/ 8810 w 49263"/>
                <a:gd name="connsiteY30" fmla="*/ 23414 h 73895"/>
                <a:gd name="connsiteX31" fmla="*/ 11459 w 49263"/>
                <a:gd name="connsiteY31" fmla="*/ 25446 h 73895"/>
                <a:gd name="connsiteX32" fmla="*/ 15152 w 49263"/>
                <a:gd name="connsiteY32" fmla="*/ 23476 h 73895"/>
                <a:gd name="connsiteX33" fmla="*/ 19524 w 49263"/>
                <a:gd name="connsiteY33" fmla="*/ 30988 h 73895"/>
                <a:gd name="connsiteX34" fmla="*/ 18231 w 49263"/>
                <a:gd name="connsiteY34" fmla="*/ 31235 h 73895"/>
                <a:gd name="connsiteX35" fmla="*/ 14906 w 49263"/>
                <a:gd name="connsiteY35" fmla="*/ 34560 h 73895"/>
                <a:gd name="connsiteX36" fmla="*/ 15461 w 49263"/>
                <a:gd name="connsiteY36" fmla="*/ 36777 h 73895"/>
                <a:gd name="connsiteX37" fmla="*/ 20326 w 49263"/>
                <a:gd name="connsiteY37" fmla="*/ 37146 h 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263" h="73895">
                  <a:moveTo>
                    <a:pt x="20326" y="37146"/>
                  </a:moveTo>
                  <a:cubicBezTo>
                    <a:pt x="20326" y="38070"/>
                    <a:pt x="20387" y="38994"/>
                    <a:pt x="20449" y="39979"/>
                  </a:cubicBezTo>
                  <a:cubicBezTo>
                    <a:pt x="18663" y="39302"/>
                    <a:pt x="16445" y="41211"/>
                    <a:pt x="16384" y="42935"/>
                  </a:cubicBezTo>
                  <a:cubicBezTo>
                    <a:pt x="16322" y="44967"/>
                    <a:pt x="16507" y="45152"/>
                    <a:pt x="17985" y="46383"/>
                  </a:cubicBezTo>
                  <a:cubicBezTo>
                    <a:pt x="16199" y="48723"/>
                    <a:pt x="16199" y="52480"/>
                    <a:pt x="20387" y="50632"/>
                  </a:cubicBezTo>
                  <a:cubicBezTo>
                    <a:pt x="21126" y="50325"/>
                    <a:pt x="21680" y="49955"/>
                    <a:pt x="22173" y="49524"/>
                  </a:cubicBezTo>
                  <a:cubicBezTo>
                    <a:pt x="22850" y="51679"/>
                    <a:pt x="23590" y="53835"/>
                    <a:pt x="24698" y="55744"/>
                  </a:cubicBezTo>
                  <a:cubicBezTo>
                    <a:pt x="24328" y="55436"/>
                    <a:pt x="24081" y="55189"/>
                    <a:pt x="23775" y="54881"/>
                  </a:cubicBezTo>
                  <a:cubicBezTo>
                    <a:pt x="24205" y="53773"/>
                    <a:pt x="23097" y="52911"/>
                    <a:pt x="21742" y="53034"/>
                  </a:cubicBezTo>
                  <a:cubicBezTo>
                    <a:pt x="21495" y="52788"/>
                    <a:pt x="21187" y="52480"/>
                    <a:pt x="21002" y="52357"/>
                  </a:cubicBezTo>
                  <a:cubicBezTo>
                    <a:pt x="20634" y="51987"/>
                    <a:pt x="19524" y="52665"/>
                    <a:pt x="19833" y="53219"/>
                  </a:cubicBezTo>
                  <a:cubicBezTo>
                    <a:pt x="19956" y="54081"/>
                    <a:pt x="19771" y="54389"/>
                    <a:pt x="19586" y="54758"/>
                  </a:cubicBezTo>
                  <a:cubicBezTo>
                    <a:pt x="18540" y="56975"/>
                    <a:pt x="20696" y="57098"/>
                    <a:pt x="21865" y="56544"/>
                  </a:cubicBezTo>
                  <a:cubicBezTo>
                    <a:pt x="24698" y="61101"/>
                    <a:pt x="28700" y="66890"/>
                    <a:pt x="33380" y="69353"/>
                  </a:cubicBezTo>
                  <a:cubicBezTo>
                    <a:pt x="39661" y="69168"/>
                    <a:pt x="43418" y="64796"/>
                    <a:pt x="46559" y="59192"/>
                  </a:cubicBezTo>
                  <a:cubicBezTo>
                    <a:pt x="46312" y="55867"/>
                    <a:pt x="45204" y="52418"/>
                    <a:pt x="43541" y="49155"/>
                  </a:cubicBezTo>
                  <a:cubicBezTo>
                    <a:pt x="37752" y="45337"/>
                    <a:pt x="32950" y="39856"/>
                    <a:pt x="28885" y="34129"/>
                  </a:cubicBezTo>
                  <a:cubicBezTo>
                    <a:pt x="24205" y="27540"/>
                    <a:pt x="18170" y="18857"/>
                    <a:pt x="16692" y="10236"/>
                  </a:cubicBezTo>
                  <a:cubicBezTo>
                    <a:pt x="16260" y="8635"/>
                    <a:pt x="16260" y="7219"/>
                    <a:pt x="15584" y="5310"/>
                  </a:cubicBezTo>
                  <a:cubicBezTo>
                    <a:pt x="14906" y="3462"/>
                    <a:pt x="11459" y="5741"/>
                    <a:pt x="11519" y="7219"/>
                  </a:cubicBezTo>
                  <a:cubicBezTo>
                    <a:pt x="11642" y="8943"/>
                    <a:pt x="12135" y="10113"/>
                    <a:pt x="12813" y="11283"/>
                  </a:cubicBezTo>
                  <a:cubicBezTo>
                    <a:pt x="10287" y="11406"/>
                    <a:pt x="6778" y="15963"/>
                    <a:pt x="10534" y="15963"/>
                  </a:cubicBezTo>
                  <a:cubicBezTo>
                    <a:pt x="11274" y="15963"/>
                    <a:pt x="12073" y="15532"/>
                    <a:pt x="12813" y="14916"/>
                  </a:cubicBezTo>
                  <a:cubicBezTo>
                    <a:pt x="12998" y="16517"/>
                    <a:pt x="13305" y="18118"/>
                    <a:pt x="13736" y="19596"/>
                  </a:cubicBezTo>
                  <a:cubicBezTo>
                    <a:pt x="13058" y="19658"/>
                    <a:pt x="12382" y="19904"/>
                    <a:pt x="11827" y="20150"/>
                  </a:cubicBezTo>
                  <a:cubicBezTo>
                    <a:pt x="11027" y="20274"/>
                    <a:pt x="10411" y="20766"/>
                    <a:pt x="9919" y="21382"/>
                  </a:cubicBezTo>
                  <a:cubicBezTo>
                    <a:pt x="9857" y="21136"/>
                    <a:pt x="9673" y="20828"/>
                    <a:pt x="9364" y="20581"/>
                  </a:cubicBezTo>
                  <a:cubicBezTo>
                    <a:pt x="9118" y="20397"/>
                    <a:pt x="8871" y="20212"/>
                    <a:pt x="8625" y="20027"/>
                  </a:cubicBezTo>
                  <a:cubicBezTo>
                    <a:pt x="7208" y="18919"/>
                    <a:pt x="4499" y="20766"/>
                    <a:pt x="4623" y="22367"/>
                  </a:cubicBezTo>
                  <a:cubicBezTo>
                    <a:pt x="4623" y="22675"/>
                    <a:pt x="4684" y="22983"/>
                    <a:pt x="4684" y="23291"/>
                  </a:cubicBezTo>
                  <a:cubicBezTo>
                    <a:pt x="4807" y="25138"/>
                    <a:pt x="7270" y="24584"/>
                    <a:pt x="8810" y="23414"/>
                  </a:cubicBezTo>
                  <a:cubicBezTo>
                    <a:pt x="8563" y="24769"/>
                    <a:pt x="9241" y="25939"/>
                    <a:pt x="11459" y="25446"/>
                  </a:cubicBezTo>
                  <a:cubicBezTo>
                    <a:pt x="12813" y="25138"/>
                    <a:pt x="14168" y="24399"/>
                    <a:pt x="15152" y="23476"/>
                  </a:cubicBezTo>
                  <a:cubicBezTo>
                    <a:pt x="16322" y="26124"/>
                    <a:pt x="17800" y="28587"/>
                    <a:pt x="19524" y="30988"/>
                  </a:cubicBezTo>
                  <a:cubicBezTo>
                    <a:pt x="18910" y="31112"/>
                    <a:pt x="18540" y="31173"/>
                    <a:pt x="18231" y="31235"/>
                  </a:cubicBezTo>
                  <a:cubicBezTo>
                    <a:pt x="17000" y="31543"/>
                    <a:pt x="14476" y="32836"/>
                    <a:pt x="14906" y="34560"/>
                  </a:cubicBezTo>
                  <a:cubicBezTo>
                    <a:pt x="15091" y="35299"/>
                    <a:pt x="15276" y="36038"/>
                    <a:pt x="15461" y="36777"/>
                  </a:cubicBezTo>
                  <a:cubicBezTo>
                    <a:pt x="15954" y="39179"/>
                    <a:pt x="18540" y="38440"/>
                    <a:pt x="20326" y="37146"/>
                  </a:cubicBezTo>
                  <a:close/>
                </a:path>
              </a:pathLst>
            </a:custGeom>
            <a:solidFill>
              <a:srgbClr val="F5A3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57A2B71-D84D-4CE1-9835-20513B9846F9}"/>
                </a:ext>
              </a:extLst>
            </p:cNvPr>
            <p:cNvSpPr/>
            <p:nvPr/>
          </p:nvSpPr>
          <p:spPr>
            <a:xfrm>
              <a:off x="17383448" y="4100380"/>
              <a:ext cx="12316" cy="12316"/>
            </a:xfrm>
            <a:custGeom>
              <a:avLst/>
              <a:gdLst>
                <a:gd name="connsiteX0" fmla="*/ 7602 w 12315"/>
                <a:gd name="connsiteY0" fmla="*/ 4618 h 12315"/>
                <a:gd name="connsiteX1" fmla="*/ 5817 w 12315"/>
                <a:gd name="connsiteY1" fmla="*/ 8128 h 12315"/>
                <a:gd name="connsiteX2" fmla="*/ 7602 w 12315"/>
                <a:gd name="connsiteY2" fmla="*/ 4618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7602" y="4618"/>
                  </a:moveTo>
                  <a:cubicBezTo>
                    <a:pt x="5694" y="4618"/>
                    <a:pt x="3045" y="8128"/>
                    <a:pt x="5817" y="8128"/>
                  </a:cubicBezTo>
                  <a:cubicBezTo>
                    <a:pt x="7725" y="8067"/>
                    <a:pt x="10374" y="4618"/>
                    <a:pt x="7602" y="4618"/>
                  </a:cubicBezTo>
                  <a:close/>
                </a:path>
              </a:pathLst>
            </a:custGeom>
            <a:solidFill>
              <a:srgbClr val="F5A3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0C1EE9A-B4F4-418C-8D62-186B5332391A}"/>
                </a:ext>
              </a:extLst>
            </p:cNvPr>
            <p:cNvSpPr/>
            <p:nvPr/>
          </p:nvSpPr>
          <p:spPr>
            <a:xfrm>
              <a:off x="17388381" y="4129421"/>
              <a:ext cx="12316" cy="12316"/>
            </a:xfrm>
            <a:custGeom>
              <a:avLst/>
              <a:gdLst>
                <a:gd name="connsiteX0" fmla="*/ 8643 w 12315"/>
                <a:gd name="connsiteY0" fmla="*/ 7723 h 12315"/>
                <a:gd name="connsiteX1" fmla="*/ 8397 w 12315"/>
                <a:gd name="connsiteY1" fmla="*/ 5444 h 12315"/>
                <a:gd name="connsiteX2" fmla="*/ 4886 w 12315"/>
                <a:gd name="connsiteY2" fmla="*/ 6429 h 12315"/>
                <a:gd name="connsiteX3" fmla="*/ 4640 w 12315"/>
                <a:gd name="connsiteY3" fmla="*/ 8893 h 12315"/>
                <a:gd name="connsiteX4" fmla="*/ 8643 w 12315"/>
                <a:gd name="connsiteY4" fmla="*/ 772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8643" y="7723"/>
                  </a:moveTo>
                  <a:cubicBezTo>
                    <a:pt x="8582" y="6984"/>
                    <a:pt x="8458" y="6183"/>
                    <a:pt x="8397" y="5444"/>
                  </a:cubicBezTo>
                  <a:cubicBezTo>
                    <a:pt x="8212" y="3658"/>
                    <a:pt x="5009" y="5136"/>
                    <a:pt x="4886" y="6429"/>
                  </a:cubicBezTo>
                  <a:lnTo>
                    <a:pt x="4640" y="8893"/>
                  </a:lnTo>
                  <a:cubicBezTo>
                    <a:pt x="4270" y="11294"/>
                    <a:pt x="8888" y="9878"/>
                    <a:pt x="8643" y="7723"/>
                  </a:cubicBezTo>
                  <a:close/>
                </a:path>
              </a:pathLst>
            </a:custGeom>
            <a:solidFill>
              <a:srgbClr val="F5A3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AF8DBB9-5B62-487F-A8D0-1737C7D3CE08}"/>
                </a:ext>
              </a:extLst>
            </p:cNvPr>
            <p:cNvSpPr/>
            <p:nvPr/>
          </p:nvSpPr>
          <p:spPr>
            <a:xfrm>
              <a:off x="17380486" y="4108693"/>
              <a:ext cx="12316" cy="12316"/>
            </a:xfrm>
            <a:custGeom>
              <a:avLst/>
              <a:gdLst>
                <a:gd name="connsiteX0" fmla="*/ 8348 w 12315"/>
                <a:gd name="connsiteY0" fmla="*/ 4618 h 12315"/>
                <a:gd name="connsiteX1" fmla="*/ 6131 w 12315"/>
                <a:gd name="connsiteY1" fmla="*/ 8991 h 12315"/>
                <a:gd name="connsiteX2" fmla="*/ 8348 w 12315"/>
                <a:gd name="connsiteY2" fmla="*/ 4618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8348" y="4618"/>
                  </a:moveTo>
                  <a:cubicBezTo>
                    <a:pt x="6007" y="4618"/>
                    <a:pt x="2622" y="8991"/>
                    <a:pt x="6131" y="8991"/>
                  </a:cubicBezTo>
                  <a:cubicBezTo>
                    <a:pt x="8533" y="8991"/>
                    <a:pt x="11859" y="4618"/>
                    <a:pt x="8348" y="4618"/>
                  </a:cubicBezTo>
                  <a:close/>
                </a:path>
              </a:pathLst>
            </a:custGeom>
            <a:solidFill>
              <a:srgbClr val="F5A3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8C28237-3BBA-49C1-8E0A-ACDD49EA95E8}"/>
                </a:ext>
              </a:extLst>
            </p:cNvPr>
            <p:cNvSpPr/>
            <p:nvPr/>
          </p:nvSpPr>
          <p:spPr>
            <a:xfrm>
              <a:off x="17384782" y="4143548"/>
              <a:ext cx="6158" cy="6158"/>
            </a:xfrm>
            <a:custGeom>
              <a:avLst/>
              <a:gdLst>
                <a:gd name="connsiteX0" fmla="*/ 5283 w 6157"/>
                <a:gd name="connsiteY0" fmla="*/ 6527 h 6157"/>
                <a:gd name="connsiteX1" fmla="*/ 6268 w 6157"/>
                <a:gd name="connsiteY1" fmla="*/ 4618 h 6157"/>
                <a:gd name="connsiteX2" fmla="*/ 5283 w 6157"/>
                <a:gd name="connsiteY2" fmla="*/ 6527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57" h="6157">
                  <a:moveTo>
                    <a:pt x="5283" y="6527"/>
                  </a:moveTo>
                  <a:cubicBezTo>
                    <a:pt x="6329" y="6527"/>
                    <a:pt x="7807" y="4618"/>
                    <a:pt x="6268" y="4618"/>
                  </a:cubicBezTo>
                  <a:cubicBezTo>
                    <a:pt x="5221" y="4618"/>
                    <a:pt x="3744" y="6527"/>
                    <a:pt x="5283" y="6527"/>
                  </a:cubicBezTo>
                  <a:close/>
                </a:path>
              </a:pathLst>
            </a:custGeom>
            <a:solidFill>
              <a:srgbClr val="F5A3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ED8F355-9F42-4106-8097-44E2ED364F2C}"/>
                </a:ext>
              </a:extLst>
            </p:cNvPr>
            <p:cNvSpPr/>
            <p:nvPr/>
          </p:nvSpPr>
          <p:spPr>
            <a:xfrm>
              <a:off x="17381571" y="4134493"/>
              <a:ext cx="12316" cy="12316"/>
            </a:xfrm>
            <a:custGeom>
              <a:avLst/>
              <a:gdLst>
                <a:gd name="connsiteX0" fmla="*/ 8803 w 12315"/>
                <a:gd name="connsiteY0" fmla="*/ 4621 h 12315"/>
                <a:gd name="connsiteX1" fmla="*/ 5970 w 12315"/>
                <a:gd name="connsiteY1" fmla="*/ 8562 h 12315"/>
                <a:gd name="connsiteX2" fmla="*/ 8803 w 12315"/>
                <a:gd name="connsiteY2" fmla="*/ 4621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8803" y="4621"/>
                  </a:moveTo>
                  <a:cubicBezTo>
                    <a:pt x="6032" y="4744"/>
                    <a:pt x="2706" y="8439"/>
                    <a:pt x="5970" y="8562"/>
                  </a:cubicBezTo>
                  <a:cubicBezTo>
                    <a:pt x="9111" y="8747"/>
                    <a:pt x="11820" y="4498"/>
                    <a:pt x="8803" y="4621"/>
                  </a:cubicBezTo>
                  <a:close/>
                </a:path>
              </a:pathLst>
            </a:custGeom>
            <a:solidFill>
              <a:srgbClr val="F5A3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B2ED32A-BAA5-46EA-A62C-9A362CB3ED77}"/>
                </a:ext>
              </a:extLst>
            </p:cNvPr>
            <p:cNvSpPr/>
            <p:nvPr/>
          </p:nvSpPr>
          <p:spPr>
            <a:xfrm>
              <a:off x="17386125" y="4200755"/>
              <a:ext cx="61580" cy="49264"/>
            </a:xfrm>
            <a:custGeom>
              <a:avLst/>
              <a:gdLst>
                <a:gd name="connsiteX0" fmla="*/ 4618 w 61579"/>
                <a:gd name="connsiteY0" fmla="*/ 14964 h 49263"/>
                <a:gd name="connsiteX1" fmla="*/ 56653 w 61579"/>
                <a:gd name="connsiteY1" fmla="*/ 4618 h 49263"/>
                <a:gd name="connsiteX2" fmla="*/ 61025 w 61579"/>
                <a:gd name="connsiteY2" fmla="*/ 28204 h 49263"/>
                <a:gd name="connsiteX3" fmla="*/ 34299 w 61579"/>
                <a:gd name="connsiteY3" fmla="*/ 47786 h 49263"/>
                <a:gd name="connsiteX4" fmla="*/ 10037 w 61579"/>
                <a:gd name="connsiteY4" fmla="*/ 27957 h 49263"/>
                <a:gd name="connsiteX5" fmla="*/ 4618 w 61579"/>
                <a:gd name="connsiteY5" fmla="*/ 14964 h 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79" h="49263">
                  <a:moveTo>
                    <a:pt x="4618" y="14964"/>
                  </a:moveTo>
                  <a:cubicBezTo>
                    <a:pt x="4618" y="14964"/>
                    <a:pt x="31220" y="22600"/>
                    <a:pt x="56653" y="4618"/>
                  </a:cubicBezTo>
                  <a:cubicBezTo>
                    <a:pt x="56653" y="4618"/>
                    <a:pt x="61272" y="22538"/>
                    <a:pt x="61025" y="28204"/>
                  </a:cubicBezTo>
                  <a:cubicBezTo>
                    <a:pt x="60409" y="42367"/>
                    <a:pt x="44337" y="50126"/>
                    <a:pt x="34299" y="47786"/>
                  </a:cubicBezTo>
                  <a:cubicBezTo>
                    <a:pt x="20505" y="44584"/>
                    <a:pt x="10037" y="27957"/>
                    <a:pt x="10037" y="27957"/>
                  </a:cubicBezTo>
                  <a:lnTo>
                    <a:pt x="4618" y="14964"/>
                  </a:lnTo>
                  <a:close/>
                </a:path>
              </a:pathLst>
            </a:custGeom>
            <a:solidFill>
              <a:srgbClr val="7542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509BFDF-C0E4-4D75-AC66-56FBC4330B04}"/>
                </a:ext>
              </a:extLst>
            </p:cNvPr>
            <p:cNvSpPr/>
            <p:nvPr/>
          </p:nvSpPr>
          <p:spPr>
            <a:xfrm>
              <a:off x="17386125" y="4203218"/>
              <a:ext cx="55422" cy="36948"/>
            </a:xfrm>
            <a:custGeom>
              <a:avLst/>
              <a:gdLst>
                <a:gd name="connsiteX0" fmla="*/ 4618 w 55421"/>
                <a:gd name="connsiteY0" fmla="*/ 12501 h 36947"/>
                <a:gd name="connsiteX1" fmla="*/ 52835 w 55421"/>
                <a:gd name="connsiteY1" fmla="*/ 4618 h 36947"/>
                <a:gd name="connsiteX2" fmla="*/ 54251 w 55421"/>
                <a:gd name="connsiteY2" fmla="*/ 22230 h 36947"/>
                <a:gd name="connsiteX3" fmla="*/ 25247 w 55421"/>
                <a:gd name="connsiteY3" fmla="*/ 32576 h 36947"/>
                <a:gd name="connsiteX4" fmla="*/ 10037 w 55421"/>
                <a:gd name="connsiteY4" fmla="*/ 25494 h 36947"/>
                <a:gd name="connsiteX5" fmla="*/ 4618 w 55421"/>
                <a:gd name="connsiteY5" fmla="*/ 12501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21" h="36947">
                  <a:moveTo>
                    <a:pt x="4618" y="12501"/>
                  </a:moveTo>
                  <a:cubicBezTo>
                    <a:pt x="4618" y="12501"/>
                    <a:pt x="35224" y="16257"/>
                    <a:pt x="52835" y="4618"/>
                  </a:cubicBezTo>
                  <a:cubicBezTo>
                    <a:pt x="52835" y="4618"/>
                    <a:pt x="56468" y="18782"/>
                    <a:pt x="54251" y="22230"/>
                  </a:cubicBezTo>
                  <a:cubicBezTo>
                    <a:pt x="52035" y="25679"/>
                    <a:pt x="35532" y="32576"/>
                    <a:pt x="25247" y="32576"/>
                  </a:cubicBezTo>
                  <a:cubicBezTo>
                    <a:pt x="14963" y="32576"/>
                    <a:pt x="10037" y="25494"/>
                    <a:pt x="10037" y="25494"/>
                  </a:cubicBezTo>
                  <a:lnTo>
                    <a:pt x="4618" y="1250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5670C96-BDD0-466D-8EA8-5A0324C3DDCF}"/>
                </a:ext>
              </a:extLst>
            </p:cNvPr>
            <p:cNvSpPr/>
            <p:nvPr/>
          </p:nvSpPr>
          <p:spPr>
            <a:xfrm>
              <a:off x="17383450" y="4212579"/>
              <a:ext cx="6158" cy="6158"/>
            </a:xfrm>
            <a:custGeom>
              <a:avLst/>
              <a:gdLst>
                <a:gd name="connsiteX0" fmla="*/ 5754 w 6157"/>
                <a:gd name="connsiteY0" fmla="*/ 4618 h 6157"/>
                <a:gd name="connsiteX1" fmla="*/ 5754 w 6157"/>
                <a:gd name="connsiteY1" fmla="*/ 4618 h 6157"/>
                <a:gd name="connsiteX2" fmla="*/ 5754 w 6157"/>
                <a:gd name="connsiteY2" fmla="*/ 4618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57" h="6157">
                  <a:moveTo>
                    <a:pt x="5754" y="4618"/>
                  </a:moveTo>
                  <a:cubicBezTo>
                    <a:pt x="4953" y="5850"/>
                    <a:pt x="3660" y="8498"/>
                    <a:pt x="5754" y="4618"/>
                  </a:cubicBezTo>
                  <a:lnTo>
                    <a:pt x="5754" y="4618"/>
                  </a:lnTo>
                  <a:close/>
                </a:path>
              </a:pathLst>
            </a:custGeom>
            <a:solidFill>
              <a:srgbClr val="F5AD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B5D5623-A214-420C-97A8-F5C4C8F1DB4E}"/>
                </a:ext>
              </a:extLst>
            </p:cNvPr>
            <p:cNvSpPr/>
            <p:nvPr/>
          </p:nvSpPr>
          <p:spPr>
            <a:xfrm>
              <a:off x="17380089" y="4203985"/>
              <a:ext cx="12316" cy="18474"/>
            </a:xfrm>
            <a:custGeom>
              <a:avLst/>
              <a:gdLst>
                <a:gd name="connsiteX0" fmla="*/ 10470 w 12315"/>
                <a:gd name="connsiteY0" fmla="*/ 4898 h 18473"/>
                <a:gd name="connsiteX1" fmla="*/ 4680 w 12315"/>
                <a:gd name="connsiteY1" fmla="*/ 13396 h 18473"/>
                <a:gd name="connsiteX2" fmla="*/ 9115 w 12315"/>
                <a:gd name="connsiteY2" fmla="*/ 13212 h 18473"/>
                <a:gd name="connsiteX3" fmla="*/ 12624 w 12315"/>
                <a:gd name="connsiteY3" fmla="*/ 7608 h 18473"/>
                <a:gd name="connsiteX4" fmla="*/ 10470 w 12315"/>
                <a:gd name="connsiteY4" fmla="*/ 4898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10470" y="4898"/>
                  </a:moveTo>
                  <a:cubicBezTo>
                    <a:pt x="7082" y="6499"/>
                    <a:pt x="5358" y="9825"/>
                    <a:pt x="4680" y="13396"/>
                  </a:cubicBezTo>
                  <a:cubicBezTo>
                    <a:pt x="4065" y="16599"/>
                    <a:pt x="8252" y="14751"/>
                    <a:pt x="9115" y="13212"/>
                  </a:cubicBezTo>
                  <a:cubicBezTo>
                    <a:pt x="10285" y="11364"/>
                    <a:pt x="11578" y="9517"/>
                    <a:pt x="12624" y="7608"/>
                  </a:cubicBezTo>
                  <a:cubicBezTo>
                    <a:pt x="13610" y="5699"/>
                    <a:pt x="12624" y="3913"/>
                    <a:pt x="10470" y="4898"/>
                  </a:cubicBezTo>
                  <a:close/>
                </a:path>
              </a:pathLst>
            </a:custGeom>
            <a:solidFill>
              <a:srgbClr val="F5AD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5E766D9-C08D-4478-9FB4-7D59A7E5E6BD}"/>
                </a:ext>
              </a:extLst>
            </p:cNvPr>
            <p:cNvSpPr/>
            <p:nvPr/>
          </p:nvSpPr>
          <p:spPr>
            <a:xfrm>
              <a:off x="17292131" y="4160069"/>
              <a:ext cx="73896" cy="61580"/>
            </a:xfrm>
            <a:custGeom>
              <a:avLst/>
              <a:gdLst>
                <a:gd name="connsiteX0" fmla="*/ 71824 w 73895"/>
                <a:gd name="connsiteY0" fmla="*/ 11929 h 61579"/>
                <a:gd name="connsiteX1" fmla="*/ 70161 w 73895"/>
                <a:gd name="connsiteY1" fmla="*/ 8480 h 61579"/>
                <a:gd name="connsiteX2" fmla="*/ 49901 w 73895"/>
                <a:gd name="connsiteY2" fmla="*/ 7249 h 61579"/>
                <a:gd name="connsiteX3" fmla="*/ 41281 w 73895"/>
                <a:gd name="connsiteY3" fmla="*/ 9034 h 61579"/>
                <a:gd name="connsiteX4" fmla="*/ 39310 w 73895"/>
                <a:gd name="connsiteY4" fmla="*/ 9774 h 61579"/>
                <a:gd name="connsiteX5" fmla="*/ 34015 w 73895"/>
                <a:gd name="connsiteY5" fmla="*/ 11621 h 61579"/>
                <a:gd name="connsiteX6" fmla="*/ 16032 w 73895"/>
                <a:gd name="connsiteY6" fmla="*/ 24368 h 61579"/>
                <a:gd name="connsiteX7" fmla="*/ 13077 w 73895"/>
                <a:gd name="connsiteY7" fmla="*/ 26646 h 61579"/>
                <a:gd name="connsiteX8" fmla="*/ 6487 w 73895"/>
                <a:gd name="connsiteY8" fmla="*/ 48261 h 61579"/>
                <a:gd name="connsiteX9" fmla="*/ 12153 w 73895"/>
                <a:gd name="connsiteY9" fmla="*/ 52879 h 61579"/>
                <a:gd name="connsiteX10" fmla="*/ 52857 w 73895"/>
                <a:gd name="connsiteY10" fmla="*/ 49246 h 61579"/>
                <a:gd name="connsiteX11" fmla="*/ 62834 w 73895"/>
                <a:gd name="connsiteY11" fmla="*/ 42657 h 61579"/>
                <a:gd name="connsiteX12" fmla="*/ 68807 w 73895"/>
                <a:gd name="connsiteY12" fmla="*/ 36930 h 61579"/>
                <a:gd name="connsiteX13" fmla="*/ 72009 w 73895"/>
                <a:gd name="connsiteY13" fmla="*/ 31573 h 61579"/>
                <a:gd name="connsiteX14" fmla="*/ 74348 w 73895"/>
                <a:gd name="connsiteY14" fmla="*/ 25846 h 61579"/>
                <a:gd name="connsiteX15" fmla="*/ 71824 w 73895"/>
                <a:gd name="connsiteY15" fmla="*/ 11929 h 6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895" h="61579">
                  <a:moveTo>
                    <a:pt x="71824" y="11929"/>
                  </a:moveTo>
                  <a:cubicBezTo>
                    <a:pt x="71454" y="10697"/>
                    <a:pt x="70963" y="9527"/>
                    <a:pt x="70161" y="8480"/>
                  </a:cubicBezTo>
                  <a:cubicBezTo>
                    <a:pt x="65296" y="2384"/>
                    <a:pt x="56306" y="4724"/>
                    <a:pt x="49901" y="7249"/>
                  </a:cubicBezTo>
                  <a:cubicBezTo>
                    <a:pt x="46884" y="7557"/>
                    <a:pt x="43928" y="8172"/>
                    <a:pt x="41281" y="9034"/>
                  </a:cubicBezTo>
                  <a:cubicBezTo>
                    <a:pt x="40664" y="9219"/>
                    <a:pt x="39988" y="9527"/>
                    <a:pt x="39310" y="9774"/>
                  </a:cubicBezTo>
                  <a:cubicBezTo>
                    <a:pt x="37339" y="10328"/>
                    <a:pt x="35554" y="11005"/>
                    <a:pt x="34015" y="11621"/>
                  </a:cubicBezTo>
                  <a:cubicBezTo>
                    <a:pt x="28287" y="14084"/>
                    <a:pt x="21206" y="18764"/>
                    <a:pt x="16032" y="24368"/>
                  </a:cubicBezTo>
                  <a:cubicBezTo>
                    <a:pt x="14924" y="25107"/>
                    <a:pt x="13878" y="25907"/>
                    <a:pt x="13077" y="26646"/>
                  </a:cubicBezTo>
                  <a:cubicBezTo>
                    <a:pt x="7288" y="31696"/>
                    <a:pt x="1562" y="40564"/>
                    <a:pt x="6487" y="48261"/>
                  </a:cubicBezTo>
                  <a:cubicBezTo>
                    <a:pt x="7905" y="50478"/>
                    <a:pt x="9874" y="51894"/>
                    <a:pt x="12153" y="52879"/>
                  </a:cubicBezTo>
                  <a:cubicBezTo>
                    <a:pt x="22868" y="62301"/>
                    <a:pt x="40294" y="57683"/>
                    <a:pt x="52857" y="49246"/>
                  </a:cubicBezTo>
                  <a:cubicBezTo>
                    <a:pt x="56491" y="47399"/>
                    <a:pt x="59816" y="45182"/>
                    <a:pt x="62834" y="42657"/>
                  </a:cubicBezTo>
                  <a:cubicBezTo>
                    <a:pt x="65235" y="40933"/>
                    <a:pt x="67267" y="39024"/>
                    <a:pt x="68807" y="36930"/>
                  </a:cubicBezTo>
                  <a:cubicBezTo>
                    <a:pt x="70408" y="36253"/>
                    <a:pt x="73857" y="33420"/>
                    <a:pt x="72009" y="31573"/>
                  </a:cubicBezTo>
                  <a:cubicBezTo>
                    <a:pt x="72932" y="29725"/>
                    <a:pt x="73857" y="27878"/>
                    <a:pt x="74348" y="25846"/>
                  </a:cubicBezTo>
                  <a:cubicBezTo>
                    <a:pt x="76011" y="19257"/>
                    <a:pt x="74718" y="14823"/>
                    <a:pt x="71824" y="11929"/>
                  </a:cubicBezTo>
                  <a:close/>
                </a:path>
              </a:pathLst>
            </a:custGeom>
            <a:solidFill>
              <a:srgbClr val="F5AF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1ADF5D9-9803-415A-8689-1A1CD0F9A27B}"/>
                </a:ext>
              </a:extLst>
            </p:cNvPr>
            <p:cNvSpPr/>
            <p:nvPr/>
          </p:nvSpPr>
          <p:spPr>
            <a:xfrm>
              <a:off x="17437126" y="4116694"/>
              <a:ext cx="49264" cy="55422"/>
            </a:xfrm>
            <a:custGeom>
              <a:avLst/>
              <a:gdLst>
                <a:gd name="connsiteX0" fmla="*/ 44509 w 49263"/>
                <a:gd name="connsiteY0" fmla="*/ 43972 h 55421"/>
                <a:gd name="connsiteX1" fmla="*/ 46664 w 49263"/>
                <a:gd name="connsiteY1" fmla="*/ 21311 h 55421"/>
                <a:gd name="connsiteX2" fmla="*/ 17475 w 49263"/>
                <a:gd name="connsiteY2" fmla="*/ 9734 h 55421"/>
                <a:gd name="connsiteX3" fmla="*/ 14581 w 49263"/>
                <a:gd name="connsiteY3" fmla="*/ 13860 h 55421"/>
                <a:gd name="connsiteX4" fmla="*/ 7806 w 49263"/>
                <a:gd name="connsiteY4" fmla="*/ 27469 h 55421"/>
                <a:gd name="connsiteX5" fmla="*/ 4666 w 49263"/>
                <a:gd name="connsiteY5" fmla="*/ 36213 h 55421"/>
                <a:gd name="connsiteX6" fmla="*/ 6205 w 49263"/>
                <a:gd name="connsiteY6" fmla="*/ 44835 h 55421"/>
                <a:gd name="connsiteX7" fmla="*/ 6698 w 49263"/>
                <a:gd name="connsiteY7" fmla="*/ 47298 h 55421"/>
                <a:gd name="connsiteX8" fmla="*/ 19076 w 49263"/>
                <a:gd name="connsiteY8" fmla="*/ 54687 h 55421"/>
                <a:gd name="connsiteX9" fmla="*/ 27328 w 49263"/>
                <a:gd name="connsiteY9" fmla="*/ 55180 h 55421"/>
                <a:gd name="connsiteX10" fmla="*/ 34409 w 49263"/>
                <a:gd name="connsiteY10" fmla="*/ 55426 h 55421"/>
                <a:gd name="connsiteX11" fmla="*/ 40999 w 49263"/>
                <a:gd name="connsiteY11" fmla="*/ 50069 h 55421"/>
                <a:gd name="connsiteX12" fmla="*/ 44509 w 49263"/>
                <a:gd name="connsiteY12" fmla="*/ 43972 h 5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63" h="55421">
                  <a:moveTo>
                    <a:pt x="44509" y="43972"/>
                  </a:moveTo>
                  <a:cubicBezTo>
                    <a:pt x="49004" y="38061"/>
                    <a:pt x="49434" y="29193"/>
                    <a:pt x="46664" y="21311"/>
                  </a:cubicBezTo>
                  <a:cubicBezTo>
                    <a:pt x="42230" y="8749"/>
                    <a:pt x="29114" y="-2151"/>
                    <a:pt x="17475" y="9734"/>
                  </a:cubicBezTo>
                  <a:cubicBezTo>
                    <a:pt x="16305" y="10966"/>
                    <a:pt x="15320" y="12382"/>
                    <a:pt x="14581" y="13860"/>
                  </a:cubicBezTo>
                  <a:cubicBezTo>
                    <a:pt x="10824" y="17370"/>
                    <a:pt x="8176" y="22173"/>
                    <a:pt x="7806" y="27469"/>
                  </a:cubicBezTo>
                  <a:cubicBezTo>
                    <a:pt x="6083" y="30055"/>
                    <a:pt x="4912" y="33011"/>
                    <a:pt x="4666" y="36213"/>
                  </a:cubicBezTo>
                  <a:cubicBezTo>
                    <a:pt x="4421" y="39600"/>
                    <a:pt x="5159" y="42371"/>
                    <a:pt x="6205" y="44835"/>
                  </a:cubicBezTo>
                  <a:cubicBezTo>
                    <a:pt x="6390" y="45635"/>
                    <a:pt x="6390" y="46436"/>
                    <a:pt x="6698" y="47298"/>
                  </a:cubicBezTo>
                  <a:cubicBezTo>
                    <a:pt x="9101" y="53333"/>
                    <a:pt x="13903" y="55118"/>
                    <a:pt x="19076" y="54687"/>
                  </a:cubicBezTo>
                  <a:cubicBezTo>
                    <a:pt x="21723" y="55242"/>
                    <a:pt x="24496" y="55426"/>
                    <a:pt x="27328" y="55180"/>
                  </a:cubicBezTo>
                  <a:cubicBezTo>
                    <a:pt x="29421" y="56042"/>
                    <a:pt x="31762" y="56350"/>
                    <a:pt x="34409" y="55426"/>
                  </a:cubicBezTo>
                  <a:cubicBezTo>
                    <a:pt x="37488" y="54379"/>
                    <a:pt x="39644" y="52470"/>
                    <a:pt x="40999" y="50069"/>
                  </a:cubicBezTo>
                  <a:cubicBezTo>
                    <a:pt x="42723" y="48283"/>
                    <a:pt x="43893" y="46251"/>
                    <a:pt x="44509" y="43972"/>
                  </a:cubicBezTo>
                  <a:close/>
                </a:path>
              </a:pathLst>
            </a:custGeom>
            <a:solidFill>
              <a:srgbClr val="F5AF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F4EA483-A72A-4C51-B2F6-3FFD120D9F85}"/>
                </a:ext>
              </a:extLst>
            </p:cNvPr>
            <p:cNvSpPr/>
            <p:nvPr/>
          </p:nvSpPr>
          <p:spPr>
            <a:xfrm>
              <a:off x="17255088" y="4035421"/>
              <a:ext cx="73896" cy="67738"/>
            </a:xfrm>
            <a:custGeom>
              <a:avLst/>
              <a:gdLst>
                <a:gd name="connsiteX0" fmla="*/ 66008 w 73895"/>
                <a:gd name="connsiteY0" fmla="*/ 4672 h 67737"/>
                <a:gd name="connsiteX1" fmla="*/ 27336 w 73895"/>
                <a:gd name="connsiteY1" fmla="*/ 28688 h 67737"/>
                <a:gd name="connsiteX2" fmla="*/ 4675 w 73895"/>
                <a:gd name="connsiteY2" fmla="*/ 65698 h 67737"/>
                <a:gd name="connsiteX3" fmla="*/ 9108 w 73895"/>
                <a:gd name="connsiteY3" fmla="*/ 65882 h 67737"/>
                <a:gd name="connsiteX4" fmla="*/ 35711 w 73895"/>
                <a:gd name="connsiteY4" fmla="*/ 34723 h 67737"/>
                <a:gd name="connsiteX5" fmla="*/ 67979 w 73895"/>
                <a:gd name="connsiteY5" fmla="*/ 10522 h 67737"/>
                <a:gd name="connsiteX6" fmla="*/ 66008 w 73895"/>
                <a:gd name="connsiteY6" fmla="*/ 4672 h 6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895" h="67737">
                  <a:moveTo>
                    <a:pt x="66008" y="4672"/>
                  </a:moveTo>
                  <a:cubicBezTo>
                    <a:pt x="51106" y="6581"/>
                    <a:pt x="37557" y="18281"/>
                    <a:pt x="27336" y="28688"/>
                  </a:cubicBezTo>
                  <a:cubicBezTo>
                    <a:pt x="19145" y="37001"/>
                    <a:pt x="3565" y="53135"/>
                    <a:pt x="4675" y="65698"/>
                  </a:cubicBezTo>
                  <a:cubicBezTo>
                    <a:pt x="4860" y="67853"/>
                    <a:pt x="8184" y="66683"/>
                    <a:pt x="9108" y="65882"/>
                  </a:cubicBezTo>
                  <a:cubicBezTo>
                    <a:pt x="19268" y="57015"/>
                    <a:pt x="25611" y="44021"/>
                    <a:pt x="35711" y="34723"/>
                  </a:cubicBezTo>
                  <a:cubicBezTo>
                    <a:pt x="45748" y="25486"/>
                    <a:pt x="58064" y="19636"/>
                    <a:pt x="67979" y="10522"/>
                  </a:cubicBezTo>
                  <a:cubicBezTo>
                    <a:pt x="70750" y="7997"/>
                    <a:pt x="70380" y="4118"/>
                    <a:pt x="66008" y="4672"/>
                  </a:cubicBezTo>
                  <a:close/>
                </a:path>
              </a:pathLst>
            </a:custGeom>
            <a:solidFill>
              <a:srgbClr val="C96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D6DF2B7-F171-4C7F-AF76-3B0D490F4A44}"/>
                </a:ext>
              </a:extLst>
            </p:cNvPr>
            <p:cNvSpPr/>
            <p:nvPr/>
          </p:nvSpPr>
          <p:spPr>
            <a:xfrm>
              <a:off x="17389426" y="4006278"/>
              <a:ext cx="61580" cy="36948"/>
            </a:xfrm>
            <a:custGeom>
              <a:avLst/>
              <a:gdLst>
                <a:gd name="connsiteX0" fmla="*/ 59880 w 61579"/>
                <a:gd name="connsiteY0" fmla="*/ 27473 h 36947"/>
                <a:gd name="connsiteX1" fmla="*/ 5319 w 61579"/>
                <a:gd name="connsiteY1" fmla="*/ 13063 h 36947"/>
                <a:gd name="connsiteX2" fmla="*/ 6181 w 61579"/>
                <a:gd name="connsiteY2" fmla="*/ 15527 h 36947"/>
                <a:gd name="connsiteX3" fmla="*/ 50458 w 61579"/>
                <a:gd name="connsiteY3" fmla="*/ 31968 h 36947"/>
                <a:gd name="connsiteX4" fmla="*/ 59880 w 61579"/>
                <a:gd name="connsiteY4" fmla="*/ 27473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79" h="36947">
                  <a:moveTo>
                    <a:pt x="59880" y="27473"/>
                  </a:moveTo>
                  <a:cubicBezTo>
                    <a:pt x="53167" y="4997"/>
                    <a:pt x="22501" y="-3009"/>
                    <a:pt x="5319" y="13063"/>
                  </a:cubicBezTo>
                  <a:cubicBezTo>
                    <a:pt x="4273" y="14049"/>
                    <a:pt x="4273" y="15958"/>
                    <a:pt x="6181" y="15527"/>
                  </a:cubicBezTo>
                  <a:cubicBezTo>
                    <a:pt x="25271" y="11339"/>
                    <a:pt x="38819" y="16389"/>
                    <a:pt x="50458" y="31968"/>
                  </a:cubicBezTo>
                  <a:cubicBezTo>
                    <a:pt x="52859" y="35171"/>
                    <a:pt x="61050" y="31414"/>
                    <a:pt x="59880" y="27473"/>
                  </a:cubicBezTo>
                  <a:close/>
                </a:path>
              </a:pathLst>
            </a:custGeom>
            <a:solidFill>
              <a:srgbClr val="C96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DA37A26-16F1-4940-B08B-4E0FAD0F2CC0}"/>
                </a:ext>
              </a:extLst>
            </p:cNvPr>
            <p:cNvSpPr/>
            <p:nvPr/>
          </p:nvSpPr>
          <p:spPr>
            <a:xfrm>
              <a:off x="17053271" y="4287029"/>
              <a:ext cx="671221" cy="677379"/>
            </a:xfrm>
            <a:custGeom>
              <a:avLst/>
              <a:gdLst>
                <a:gd name="connsiteX0" fmla="*/ 666925 w 671220"/>
                <a:gd name="connsiteY0" fmla="*/ 122482 h 677378"/>
                <a:gd name="connsiteX1" fmla="*/ 664214 w 671220"/>
                <a:gd name="connsiteY1" fmla="*/ 120881 h 677378"/>
                <a:gd name="connsiteX2" fmla="*/ 624865 w 671220"/>
                <a:gd name="connsiteY2" fmla="*/ 4618 h 677378"/>
                <a:gd name="connsiteX3" fmla="*/ 518701 w 671220"/>
                <a:gd name="connsiteY3" fmla="*/ 51850 h 677378"/>
                <a:gd name="connsiteX4" fmla="*/ 510696 w 671220"/>
                <a:gd name="connsiteY4" fmla="*/ 55114 h 677378"/>
                <a:gd name="connsiteX5" fmla="*/ 387968 w 671220"/>
                <a:gd name="connsiteY5" fmla="*/ 94340 h 677378"/>
                <a:gd name="connsiteX6" fmla="*/ 386736 w 671220"/>
                <a:gd name="connsiteY6" fmla="*/ 95634 h 677378"/>
                <a:gd name="connsiteX7" fmla="*/ 384704 w 671220"/>
                <a:gd name="connsiteY7" fmla="*/ 96188 h 677378"/>
                <a:gd name="connsiteX8" fmla="*/ 384580 w 671220"/>
                <a:gd name="connsiteY8" fmla="*/ 97358 h 677378"/>
                <a:gd name="connsiteX9" fmla="*/ 383964 w 671220"/>
                <a:gd name="connsiteY9" fmla="*/ 100868 h 677378"/>
                <a:gd name="connsiteX10" fmla="*/ 301817 w 671220"/>
                <a:gd name="connsiteY10" fmla="*/ 140402 h 677378"/>
                <a:gd name="connsiteX11" fmla="*/ 222440 w 671220"/>
                <a:gd name="connsiteY11" fmla="*/ 120019 h 677378"/>
                <a:gd name="connsiteX12" fmla="*/ 220594 w 671220"/>
                <a:gd name="connsiteY12" fmla="*/ 118726 h 677378"/>
                <a:gd name="connsiteX13" fmla="*/ 171268 w 671220"/>
                <a:gd name="connsiteY13" fmla="*/ 118233 h 677378"/>
                <a:gd name="connsiteX14" fmla="*/ 156612 w 671220"/>
                <a:gd name="connsiteY14" fmla="*/ 109058 h 677378"/>
                <a:gd name="connsiteX15" fmla="*/ 124652 w 671220"/>
                <a:gd name="connsiteY15" fmla="*/ 104501 h 677378"/>
                <a:gd name="connsiteX16" fmla="*/ 122804 w 671220"/>
                <a:gd name="connsiteY16" fmla="*/ 101915 h 677378"/>
                <a:gd name="connsiteX17" fmla="*/ 111290 w 671220"/>
                <a:gd name="connsiteY17" fmla="*/ 109366 h 677378"/>
                <a:gd name="connsiteX18" fmla="*/ 107779 w 671220"/>
                <a:gd name="connsiteY18" fmla="*/ 108257 h 677378"/>
                <a:gd name="connsiteX19" fmla="*/ 94600 w 671220"/>
                <a:gd name="connsiteY19" fmla="*/ 100498 h 677378"/>
                <a:gd name="connsiteX20" fmla="*/ 68675 w 671220"/>
                <a:gd name="connsiteY20" fmla="*/ 105856 h 677378"/>
                <a:gd name="connsiteX21" fmla="*/ 67937 w 671220"/>
                <a:gd name="connsiteY21" fmla="*/ 104378 h 677378"/>
                <a:gd name="connsiteX22" fmla="*/ 63072 w 671220"/>
                <a:gd name="connsiteY22" fmla="*/ 106718 h 677378"/>
                <a:gd name="connsiteX23" fmla="*/ 42935 w 671220"/>
                <a:gd name="connsiteY23" fmla="*/ 287085 h 677378"/>
                <a:gd name="connsiteX24" fmla="*/ 41827 w 671220"/>
                <a:gd name="connsiteY24" fmla="*/ 287455 h 677378"/>
                <a:gd name="connsiteX25" fmla="*/ 39240 w 671220"/>
                <a:gd name="connsiteY25" fmla="*/ 291211 h 677378"/>
                <a:gd name="connsiteX26" fmla="*/ 38317 w 671220"/>
                <a:gd name="connsiteY26" fmla="*/ 292258 h 677378"/>
                <a:gd name="connsiteX27" fmla="*/ 41581 w 671220"/>
                <a:gd name="connsiteY27" fmla="*/ 296199 h 677378"/>
                <a:gd name="connsiteX28" fmla="*/ 44413 w 671220"/>
                <a:gd name="connsiteY28" fmla="*/ 297431 h 677378"/>
                <a:gd name="connsiteX29" fmla="*/ 86964 w 671220"/>
                <a:gd name="connsiteY29" fmla="*/ 321077 h 677378"/>
                <a:gd name="connsiteX30" fmla="*/ 116030 w 671220"/>
                <a:gd name="connsiteY30" fmla="*/ 338197 h 677378"/>
                <a:gd name="connsiteX31" fmla="*/ 42997 w 671220"/>
                <a:gd name="connsiteY31" fmla="*/ 385860 h 677378"/>
                <a:gd name="connsiteX32" fmla="*/ 19042 w 671220"/>
                <a:gd name="connsiteY32" fmla="*/ 407289 h 677378"/>
                <a:gd name="connsiteX33" fmla="*/ 8265 w 671220"/>
                <a:gd name="connsiteY33" fmla="*/ 423362 h 677378"/>
                <a:gd name="connsiteX34" fmla="*/ 4694 w 671220"/>
                <a:gd name="connsiteY34" fmla="*/ 431921 h 677378"/>
                <a:gd name="connsiteX35" fmla="*/ 5864 w 671220"/>
                <a:gd name="connsiteY35" fmla="*/ 433030 h 677378"/>
                <a:gd name="connsiteX36" fmla="*/ 5618 w 671220"/>
                <a:gd name="connsiteY36" fmla="*/ 434261 h 677378"/>
                <a:gd name="connsiteX37" fmla="*/ 14178 w 671220"/>
                <a:gd name="connsiteY37" fmla="*/ 432783 h 677378"/>
                <a:gd name="connsiteX38" fmla="*/ 70708 w 671220"/>
                <a:gd name="connsiteY38" fmla="*/ 395097 h 677378"/>
                <a:gd name="connsiteX39" fmla="*/ 90968 w 671220"/>
                <a:gd name="connsiteY39" fmla="*/ 394357 h 677378"/>
                <a:gd name="connsiteX40" fmla="*/ 206798 w 671220"/>
                <a:gd name="connsiteY40" fmla="*/ 412893 h 677378"/>
                <a:gd name="connsiteX41" fmla="*/ 346833 w 671220"/>
                <a:gd name="connsiteY41" fmla="*/ 482540 h 677378"/>
                <a:gd name="connsiteX42" fmla="*/ 409336 w 671220"/>
                <a:gd name="connsiteY42" fmla="*/ 534144 h 677378"/>
                <a:gd name="connsiteX43" fmla="*/ 410320 w 671220"/>
                <a:gd name="connsiteY43" fmla="*/ 535252 h 677378"/>
                <a:gd name="connsiteX44" fmla="*/ 411183 w 671220"/>
                <a:gd name="connsiteY44" fmla="*/ 535868 h 677378"/>
                <a:gd name="connsiteX45" fmla="*/ 577696 w 671220"/>
                <a:gd name="connsiteY45" fmla="*/ 675285 h 677378"/>
                <a:gd name="connsiteX46" fmla="*/ 580158 w 671220"/>
                <a:gd name="connsiteY46" fmla="*/ 675408 h 677378"/>
                <a:gd name="connsiteX47" fmla="*/ 585638 w 671220"/>
                <a:gd name="connsiteY47" fmla="*/ 673376 h 677378"/>
                <a:gd name="connsiteX48" fmla="*/ 597462 w 671220"/>
                <a:gd name="connsiteY48" fmla="*/ 481185 h 677378"/>
                <a:gd name="connsiteX49" fmla="*/ 599248 w 671220"/>
                <a:gd name="connsiteY49" fmla="*/ 478537 h 677378"/>
                <a:gd name="connsiteX50" fmla="*/ 658549 w 671220"/>
                <a:gd name="connsiteY50" fmla="*/ 227106 h 677378"/>
                <a:gd name="connsiteX51" fmla="*/ 666925 w 671220"/>
                <a:gd name="connsiteY51" fmla="*/ 122482 h 677378"/>
                <a:gd name="connsiteX52" fmla="*/ 103652 w 671220"/>
                <a:gd name="connsiteY52" fmla="*/ 357225 h 677378"/>
                <a:gd name="connsiteX53" fmla="*/ 93307 w 671220"/>
                <a:gd name="connsiteY53" fmla="*/ 364307 h 677378"/>
                <a:gd name="connsiteX54" fmla="*/ 79760 w 671220"/>
                <a:gd name="connsiteY54" fmla="*/ 371327 h 677378"/>
                <a:gd name="connsiteX55" fmla="*/ 64118 w 671220"/>
                <a:gd name="connsiteY55" fmla="*/ 379886 h 677378"/>
                <a:gd name="connsiteX56" fmla="*/ 57591 w 671220"/>
                <a:gd name="connsiteY56" fmla="*/ 383458 h 677378"/>
                <a:gd name="connsiteX57" fmla="*/ 74710 w 671220"/>
                <a:gd name="connsiteY57" fmla="*/ 372497 h 677378"/>
                <a:gd name="connsiteX58" fmla="*/ 105377 w 671220"/>
                <a:gd name="connsiteY58" fmla="*/ 353961 h 677378"/>
                <a:gd name="connsiteX59" fmla="*/ 103652 w 671220"/>
                <a:gd name="connsiteY59" fmla="*/ 357225 h 677378"/>
                <a:gd name="connsiteX60" fmla="*/ 120648 w 671220"/>
                <a:gd name="connsiteY60" fmla="*/ 282590 h 677378"/>
                <a:gd name="connsiteX61" fmla="*/ 115230 w 671220"/>
                <a:gd name="connsiteY61" fmla="*/ 276124 h 677378"/>
                <a:gd name="connsiteX62" fmla="*/ 119170 w 671220"/>
                <a:gd name="connsiteY62" fmla="*/ 275324 h 677378"/>
                <a:gd name="connsiteX63" fmla="*/ 125822 w 671220"/>
                <a:gd name="connsiteY63" fmla="*/ 277602 h 677378"/>
                <a:gd name="connsiteX64" fmla="*/ 126868 w 671220"/>
                <a:gd name="connsiteY64" fmla="*/ 284376 h 677378"/>
                <a:gd name="connsiteX65" fmla="*/ 120648 w 671220"/>
                <a:gd name="connsiteY65" fmla="*/ 282590 h 677378"/>
                <a:gd name="connsiteX66" fmla="*/ 159814 w 671220"/>
                <a:gd name="connsiteY66" fmla="*/ 268057 h 677378"/>
                <a:gd name="connsiteX67" fmla="*/ 167511 w 671220"/>
                <a:gd name="connsiteY67" fmla="*/ 274646 h 677378"/>
                <a:gd name="connsiteX68" fmla="*/ 165540 w 671220"/>
                <a:gd name="connsiteY68" fmla="*/ 277294 h 677378"/>
                <a:gd name="connsiteX69" fmla="*/ 154334 w 671220"/>
                <a:gd name="connsiteY69" fmla="*/ 266702 h 677378"/>
                <a:gd name="connsiteX70" fmla="*/ 153841 w 671220"/>
                <a:gd name="connsiteY70" fmla="*/ 261653 h 677378"/>
                <a:gd name="connsiteX71" fmla="*/ 159814 w 671220"/>
                <a:gd name="connsiteY71" fmla="*/ 268057 h 677378"/>
                <a:gd name="connsiteX72" fmla="*/ 140908 w 671220"/>
                <a:gd name="connsiteY72" fmla="*/ 385490 h 677378"/>
                <a:gd name="connsiteX73" fmla="*/ 152424 w 671220"/>
                <a:gd name="connsiteY73" fmla="*/ 384443 h 677378"/>
                <a:gd name="connsiteX74" fmla="*/ 182045 w 671220"/>
                <a:gd name="connsiteY74" fmla="*/ 392079 h 677378"/>
                <a:gd name="connsiteX75" fmla="*/ 140908 w 671220"/>
                <a:gd name="connsiteY75" fmla="*/ 385490 h 677378"/>
                <a:gd name="connsiteX76" fmla="*/ 258958 w 671220"/>
                <a:gd name="connsiteY76" fmla="*/ 370772 h 677378"/>
                <a:gd name="connsiteX77" fmla="*/ 266779 w 671220"/>
                <a:gd name="connsiteY77" fmla="*/ 373112 h 677378"/>
                <a:gd name="connsiteX78" fmla="*/ 276076 w 671220"/>
                <a:gd name="connsiteY78" fmla="*/ 379147 h 677378"/>
                <a:gd name="connsiteX79" fmla="*/ 265669 w 671220"/>
                <a:gd name="connsiteY79" fmla="*/ 377238 h 677378"/>
                <a:gd name="connsiteX80" fmla="*/ 258218 w 671220"/>
                <a:gd name="connsiteY80" fmla="*/ 373420 h 677378"/>
                <a:gd name="connsiteX81" fmla="*/ 258958 w 671220"/>
                <a:gd name="connsiteY81" fmla="*/ 370772 h 677378"/>
                <a:gd name="connsiteX82" fmla="*/ 215051 w 671220"/>
                <a:gd name="connsiteY82" fmla="*/ 407412 h 677378"/>
                <a:gd name="connsiteX83" fmla="*/ 241777 w 671220"/>
                <a:gd name="connsiteY83" fmla="*/ 411846 h 677378"/>
                <a:gd name="connsiteX84" fmla="*/ 243070 w 671220"/>
                <a:gd name="connsiteY84" fmla="*/ 411785 h 677378"/>
                <a:gd name="connsiteX85" fmla="*/ 277185 w 671220"/>
                <a:gd name="connsiteY85" fmla="*/ 431921 h 677378"/>
                <a:gd name="connsiteX86" fmla="*/ 215051 w 671220"/>
                <a:gd name="connsiteY86" fmla="*/ 407412 h 677378"/>
                <a:gd name="connsiteX87" fmla="*/ 339873 w 671220"/>
                <a:gd name="connsiteY87" fmla="*/ 320400 h 677378"/>
                <a:gd name="connsiteX88" fmla="*/ 329343 w 671220"/>
                <a:gd name="connsiteY88" fmla="*/ 306729 h 677378"/>
                <a:gd name="connsiteX89" fmla="*/ 327003 w 671220"/>
                <a:gd name="connsiteY89" fmla="*/ 304205 h 677378"/>
                <a:gd name="connsiteX90" fmla="*/ 326573 w 671220"/>
                <a:gd name="connsiteY90" fmla="*/ 302542 h 677378"/>
                <a:gd name="connsiteX91" fmla="*/ 345108 w 671220"/>
                <a:gd name="connsiteY91" fmla="*/ 318429 h 677378"/>
                <a:gd name="connsiteX92" fmla="*/ 345415 w 671220"/>
                <a:gd name="connsiteY92" fmla="*/ 320585 h 677378"/>
                <a:gd name="connsiteX93" fmla="*/ 339873 w 671220"/>
                <a:gd name="connsiteY93" fmla="*/ 320400 h 677378"/>
                <a:gd name="connsiteX94" fmla="*/ 509834 w 671220"/>
                <a:gd name="connsiteY94" fmla="*/ 583839 h 677378"/>
                <a:gd name="connsiteX95" fmla="*/ 507494 w 671220"/>
                <a:gd name="connsiteY95" fmla="*/ 581807 h 677378"/>
                <a:gd name="connsiteX96" fmla="*/ 501952 w 671220"/>
                <a:gd name="connsiteY96" fmla="*/ 570291 h 677378"/>
                <a:gd name="connsiteX97" fmla="*/ 512482 w 671220"/>
                <a:gd name="connsiteY97" fmla="*/ 582238 h 677378"/>
                <a:gd name="connsiteX98" fmla="*/ 514576 w 671220"/>
                <a:gd name="connsiteY98" fmla="*/ 591475 h 677378"/>
                <a:gd name="connsiteX99" fmla="*/ 510511 w 671220"/>
                <a:gd name="connsiteY99" fmla="*/ 586425 h 677378"/>
                <a:gd name="connsiteX100" fmla="*/ 509834 w 671220"/>
                <a:gd name="connsiteY100" fmla="*/ 583839 h 677378"/>
                <a:gd name="connsiteX101" fmla="*/ 514145 w 671220"/>
                <a:gd name="connsiteY101" fmla="*/ 61395 h 677378"/>
                <a:gd name="connsiteX102" fmla="*/ 500536 w 671220"/>
                <a:gd name="connsiteY102" fmla="*/ 69770 h 677378"/>
                <a:gd name="connsiteX103" fmla="*/ 497457 w 671220"/>
                <a:gd name="connsiteY103" fmla="*/ 70447 h 677378"/>
                <a:gd name="connsiteX104" fmla="*/ 486187 w 671220"/>
                <a:gd name="connsiteY104" fmla="*/ 71925 h 677378"/>
                <a:gd name="connsiteX105" fmla="*/ 514145 w 671220"/>
                <a:gd name="connsiteY105" fmla="*/ 61395 h 677378"/>
                <a:gd name="connsiteX106" fmla="*/ 395973 w 671220"/>
                <a:gd name="connsiteY106" fmla="*/ 177719 h 677378"/>
                <a:gd name="connsiteX107" fmla="*/ 401268 w 671220"/>
                <a:gd name="connsiteY107" fmla="*/ 180737 h 677378"/>
                <a:gd name="connsiteX108" fmla="*/ 397513 w 671220"/>
                <a:gd name="connsiteY108" fmla="*/ 191821 h 677378"/>
                <a:gd name="connsiteX109" fmla="*/ 396157 w 671220"/>
                <a:gd name="connsiteY109" fmla="*/ 190898 h 677378"/>
                <a:gd name="connsiteX110" fmla="*/ 389260 w 671220"/>
                <a:gd name="connsiteY110" fmla="*/ 187942 h 677378"/>
                <a:gd name="connsiteX111" fmla="*/ 395973 w 671220"/>
                <a:gd name="connsiteY111" fmla="*/ 177719 h 677378"/>
                <a:gd name="connsiteX112" fmla="*/ 351143 w 671220"/>
                <a:gd name="connsiteY112" fmla="*/ 434138 h 677378"/>
                <a:gd name="connsiteX113" fmla="*/ 350958 w 671220"/>
                <a:gd name="connsiteY113" fmla="*/ 431552 h 677378"/>
                <a:gd name="connsiteX114" fmla="*/ 355823 w 671220"/>
                <a:gd name="connsiteY114" fmla="*/ 428411 h 677378"/>
                <a:gd name="connsiteX115" fmla="*/ 369617 w 671220"/>
                <a:gd name="connsiteY115" fmla="*/ 442821 h 677378"/>
                <a:gd name="connsiteX116" fmla="*/ 351143 w 671220"/>
                <a:gd name="connsiteY116" fmla="*/ 434138 h 677378"/>
                <a:gd name="connsiteX117" fmla="*/ 414631 w 671220"/>
                <a:gd name="connsiteY117" fmla="*/ 527924 h 677378"/>
                <a:gd name="connsiteX118" fmla="*/ 380702 w 671220"/>
                <a:gd name="connsiteY118" fmla="*/ 499166 h 677378"/>
                <a:gd name="connsiteX119" fmla="*/ 401392 w 671220"/>
                <a:gd name="connsiteY119" fmla="*/ 513884 h 677378"/>
                <a:gd name="connsiteX120" fmla="*/ 417833 w 671220"/>
                <a:gd name="connsiteY120" fmla="*/ 527616 h 677378"/>
                <a:gd name="connsiteX121" fmla="*/ 414631 w 671220"/>
                <a:gd name="connsiteY121" fmla="*/ 527924 h 677378"/>
                <a:gd name="connsiteX122" fmla="*/ 430210 w 671220"/>
                <a:gd name="connsiteY122" fmla="*/ 109797 h 677378"/>
                <a:gd name="connsiteX123" fmla="*/ 425039 w 671220"/>
                <a:gd name="connsiteY123" fmla="*/ 107457 h 677378"/>
                <a:gd name="connsiteX124" fmla="*/ 426517 w 671220"/>
                <a:gd name="connsiteY124" fmla="*/ 106471 h 677378"/>
                <a:gd name="connsiteX125" fmla="*/ 434952 w 671220"/>
                <a:gd name="connsiteY125" fmla="*/ 100806 h 677378"/>
                <a:gd name="connsiteX126" fmla="*/ 441973 w 671220"/>
                <a:gd name="connsiteY126" fmla="*/ 102530 h 677378"/>
                <a:gd name="connsiteX127" fmla="*/ 430210 w 671220"/>
                <a:gd name="connsiteY127" fmla="*/ 109797 h 677378"/>
                <a:gd name="connsiteX128" fmla="*/ 460694 w 671220"/>
                <a:gd name="connsiteY128" fmla="*/ 338505 h 677378"/>
                <a:gd name="connsiteX129" fmla="*/ 458538 w 671220"/>
                <a:gd name="connsiteY129" fmla="*/ 334256 h 677378"/>
                <a:gd name="connsiteX130" fmla="*/ 458969 w 671220"/>
                <a:gd name="connsiteY130" fmla="*/ 327174 h 677378"/>
                <a:gd name="connsiteX131" fmla="*/ 459892 w 671220"/>
                <a:gd name="connsiteY131" fmla="*/ 324772 h 677378"/>
                <a:gd name="connsiteX132" fmla="*/ 465434 w 671220"/>
                <a:gd name="connsiteY132" fmla="*/ 325265 h 677378"/>
                <a:gd name="connsiteX133" fmla="*/ 460694 w 671220"/>
                <a:gd name="connsiteY133" fmla="*/ 338505 h 677378"/>
                <a:gd name="connsiteX134" fmla="*/ 469191 w 671220"/>
                <a:gd name="connsiteY134" fmla="*/ 577188 h 677378"/>
                <a:gd name="connsiteX135" fmla="*/ 483725 w 671220"/>
                <a:gd name="connsiteY135" fmla="*/ 590182 h 677378"/>
                <a:gd name="connsiteX136" fmla="*/ 485694 w 671220"/>
                <a:gd name="connsiteY136" fmla="*/ 590859 h 677378"/>
                <a:gd name="connsiteX137" fmla="*/ 509588 w 671220"/>
                <a:gd name="connsiteY137" fmla="*/ 611611 h 677378"/>
                <a:gd name="connsiteX138" fmla="*/ 517777 w 671220"/>
                <a:gd name="connsiteY138" fmla="*/ 620294 h 677378"/>
                <a:gd name="connsiteX139" fmla="*/ 469191 w 671220"/>
                <a:gd name="connsiteY139" fmla="*/ 577188 h 677378"/>
                <a:gd name="connsiteX140" fmla="*/ 527938 w 671220"/>
                <a:gd name="connsiteY140" fmla="*/ 324341 h 677378"/>
                <a:gd name="connsiteX141" fmla="*/ 519871 w 671220"/>
                <a:gd name="connsiteY141" fmla="*/ 325019 h 677378"/>
                <a:gd name="connsiteX142" fmla="*/ 517224 w 671220"/>
                <a:gd name="connsiteY142" fmla="*/ 320031 h 677378"/>
                <a:gd name="connsiteX143" fmla="*/ 520734 w 671220"/>
                <a:gd name="connsiteY143" fmla="*/ 318245 h 677378"/>
                <a:gd name="connsiteX144" fmla="*/ 529601 w 671220"/>
                <a:gd name="connsiteY144" fmla="*/ 308022 h 677378"/>
                <a:gd name="connsiteX145" fmla="*/ 527938 w 671220"/>
                <a:gd name="connsiteY145" fmla="*/ 324341 h 677378"/>
                <a:gd name="connsiteX146" fmla="*/ 538900 w 671220"/>
                <a:gd name="connsiteY146" fmla="*/ 566966 h 677378"/>
                <a:gd name="connsiteX147" fmla="*/ 543642 w 671220"/>
                <a:gd name="connsiteY147" fmla="*/ 562778 h 677378"/>
                <a:gd name="connsiteX148" fmla="*/ 543765 w 671220"/>
                <a:gd name="connsiteY148" fmla="*/ 561177 h 677378"/>
                <a:gd name="connsiteX149" fmla="*/ 546289 w 671220"/>
                <a:gd name="connsiteY149" fmla="*/ 575587 h 677378"/>
                <a:gd name="connsiteX150" fmla="*/ 547212 w 671220"/>
                <a:gd name="connsiteY150" fmla="*/ 577558 h 677378"/>
                <a:gd name="connsiteX151" fmla="*/ 547274 w 671220"/>
                <a:gd name="connsiteY151" fmla="*/ 584270 h 677378"/>
                <a:gd name="connsiteX152" fmla="*/ 538900 w 671220"/>
                <a:gd name="connsiteY152" fmla="*/ 566966 h 677378"/>
                <a:gd name="connsiteX153" fmla="*/ 555156 w 671220"/>
                <a:gd name="connsiteY153" fmla="*/ 293305 h 677378"/>
                <a:gd name="connsiteX154" fmla="*/ 553740 w 671220"/>
                <a:gd name="connsiteY154" fmla="*/ 295029 h 677378"/>
                <a:gd name="connsiteX155" fmla="*/ 551707 w 671220"/>
                <a:gd name="connsiteY155" fmla="*/ 290103 h 677378"/>
                <a:gd name="connsiteX156" fmla="*/ 551154 w 671220"/>
                <a:gd name="connsiteY156" fmla="*/ 285361 h 677378"/>
                <a:gd name="connsiteX157" fmla="*/ 556757 w 671220"/>
                <a:gd name="connsiteY157" fmla="*/ 280127 h 677378"/>
                <a:gd name="connsiteX158" fmla="*/ 555156 w 671220"/>
                <a:gd name="connsiteY158" fmla="*/ 293305 h 677378"/>
                <a:gd name="connsiteX159" fmla="*/ 558975 w 671220"/>
                <a:gd name="connsiteY159" fmla="*/ 264178 h 677378"/>
                <a:gd name="connsiteX160" fmla="*/ 554172 w 671220"/>
                <a:gd name="connsiteY160" fmla="*/ 268611 h 677378"/>
                <a:gd name="connsiteX161" fmla="*/ 560761 w 671220"/>
                <a:gd name="connsiteY161" fmla="*/ 247859 h 677378"/>
                <a:gd name="connsiteX162" fmla="*/ 563039 w 671220"/>
                <a:gd name="connsiteY162" fmla="*/ 244841 h 677378"/>
                <a:gd name="connsiteX163" fmla="*/ 558975 w 671220"/>
                <a:gd name="connsiteY163" fmla="*/ 264178 h 677378"/>
                <a:gd name="connsiteX164" fmla="*/ 567287 w 671220"/>
                <a:gd name="connsiteY164" fmla="*/ 98774 h 677378"/>
                <a:gd name="connsiteX165" fmla="*/ 560145 w 671220"/>
                <a:gd name="connsiteY165" fmla="*/ 103454 h 677378"/>
                <a:gd name="connsiteX166" fmla="*/ 558728 w 671220"/>
                <a:gd name="connsiteY166" fmla="*/ 106410 h 677378"/>
                <a:gd name="connsiteX167" fmla="*/ 556326 w 671220"/>
                <a:gd name="connsiteY167" fmla="*/ 106903 h 677378"/>
                <a:gd name="connsiteX168" fmla="*/ 564332 w 671220"/>
                <a:gd name="connsiteY168" fmla="*/ 94833 h 677378"/>
                <a:gd name="connsiteX169" fmla="*/ 571106 w 671220"/>
                <a:gd name="connsiteY169" fmla="*/ 86027 h 677378"/>
                <a:gd name="connsiteX170" fmla="*/ 575971 w 671220"/>
                <a:gd name="connsiteY170" fmla="*/ 83318 h 677378"/>
                <a:gd name="connsiteX171" fmla="*/ 567287 w 671220"/>
                <a:gd name="connsiteY171" fmla="*/ 98774 h 677378"/>
                <a:gd name="connsiteX172" fmla="*/ 582376 w 671220"/>
                <a:gd name="connsiteY172" fmla="*/ 642894 h 677378"/>
                <a:gd name="connsiteX173" fmla="*/ 581020 w 671220"/>
                <a:gd name="connsiteY173" fmla="*/ 629346 h 677378"/>
                <a:gd name="connsiteX174" fmla="*/ 583299 w 671220"/>
                <a:gd name="connsiteY174" fmla="*/ 582238 h 677378"/>
                <a:gd name="connsiteX175" fmla="*/ 586994 w 671220"/>
                <a:gd name="connsiteY175" fmla="*/ 543196 h 677378"/>
                <a:gd name="connsiteX176" fmla="*/ 588717 w 671220"/>
                <a:gd name="connsiteY176" fmla="*/ 541780 h 677378"/>
                <a:gd name="connsiteX177" fmla="*/ 582376 w 671220"/>
                <a:gd name="connsiteY177" fmla="*/ 642894 h 677378"/>
                <a:gd name="connsiteX178" fmla="*/ 607376 w 671220"/>
                <a:gd name="connsiteY178" fmla="*/ 327913 h 677378"/>
                <a:gd name="connsiteX179" fmla="*/ 615135 w 671220"/>
                <a:gd name="connsiteY179" fmla="*/ 292012 h 677378"/>
                <a:gd name="connsiteX180" fmla="*/ 628621 w 671220"/>
                <a:gd name="connsiteY180" fmla="*/ 271506 h 677378"/>
                <a:gd name="connsiteX181" fmla="*/ 607376 w 671220"/>
                <a:gd name="connsiteY181" fmla="*/ 327913 h 677378"/>
                <a:gd name="connsiteX182" fmla="*/ 630283 w 671220"/>
                <a:gd name="connsiteY182" fmla="*/ 167312 h 677378"/>
                <a:gd name="connsiteX183" fmla="*/ 619077 w 671220"/>
                <a:gd name="connsiteY183" fmla="*/ 171254 h 677378"/>
                <a:gd name="connsiteX184" fmla="*/ 620000 w 671220"/>
                <a:gd name="connsiteY184" fmla="*/ 167066 h 677378"/>
                <a:gd name="connsiteX185" fmla="*/ 627759 w 671220"/>
                <a:gd name="connsiteY185" fmla="*/ 163371 h 677378"/>
                <a:gd name="connsiteX186" fmla="*/ 628744 w 671220"/>
                <a:gd name="connsiteY186" fmla="*/ 161647 h 677378"/>
                <a:gd name="connsiteX187" fmla="*/ 631578 w 671220"/>
                <a:gd name="connsiteY187" fmla="*/ 164295 h 677378"/>
                <a:gd name="connsiteX188" fmla="*/ 630283 w 671220"/>
                <a:gd name="connsiteY188" fmla="*/ 167312 h 67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671220" h="677378">
                  <a:moveTo>
                    <a:pt x="666925" y="122482"/>
                  </a:moveTo>
                  <a:cubicBezTo>
                    <a:pt x="665569" y="122544"/>
                    <a:pt x="664522" y="122174"/>
                    <a:pt x="664214" y="120881"/>
                  </a:cubicBezTo>
                  <a:cubicBezTo>
                    <a:pt x="653746" y="81039"/>
                    <a:pt x="643154" y="41690"/>
                    <a:pt x="624865" y="4618"/>
                  </a:cubicBezTo>
                  <a:cubicBezTo>
                    <a:pt x="593952" y="29189"/>
                    <a:pt x="557559" y="44769"/>
                    <a:pt x="518701" y="51850"/>
                  </a:cubicBezTo>
                  <a:cubicBezTo>
                    <a:pt x="516054" y="52959"/>
                    <a:pt x="513405" y="54067"/>
                    <a:pt x="510696" y="55114"/>
                  </a:cubicBezTo>
                  <a:cubicBezTo>
                    <a:pt x="468883" y="64474"/>
                    <a:pt x="426455" y="77160"/>
                    <a:pt x="387968" y="94340"/>
                  </a:cubicBezTo>
                  <a:cubicBezTo>
                    <a:pt x="387351" y="94648"/>
                    <a:pt x="386920" y="95141"/>
                    <a:pt x="386736" y="95634"/>
                  </a:cubicBezTo>
                  <a:cubicBezTo>
                    <a:pt x="386058" y="95818"/>
                    <a:pt x="385380" y="96003"/>
                    <a:pt x="384704" y="96188"/>
                  </a:cubicBezTo>
                  <a:cubicBezTo>
                    <a:pt x="384026" y="96372"/>
                    <a:pt x="383719" y="97419"/>
                    <a:pt x="384580" y="97358"/>
                  </a:cubicBezTo>
                  <a:cubicBezTo>
                    <a:pt x="383657" y="98466"/>
                    <a:pt x="383226" y="99759"/>
                    <a:pt x="383964" y="100868"/>
                  </a:cubicBezTo>
                  <a:cubicBezTo>
                    <a:pt x="417156" y="154442"/>
                    <a:pt x="323740" y="144035"/>
                    <a:pt x="301817" y="140402"/>
                  </a:cubicBezTo>
                  <a:cubicBezTo>
                    <a:pt x="274660" y="135845"/>
                    <a:pt x="248920" y="127224"/>
                    <a:pt x="222440" y="120019"/>
                  </a:cubicBezTo>
                  <a:cubicBezTo>
                    <a:pt x="222440" y="119219"/>
                    <a:pt x="221948" y="118664"/>
                    <a:pt x="220594" y="118726"/>
                  </a:cubicBezTo>
                  <a:cubicBezTo>
                    <a:pt x="203843" y="119650"/>
                    <a:pt x="187463" y="119280"/>
                    <a:pt x="171268" y="118233"/>
                  </a:cubicBezTo>
                  <a:cubicBezTo>
                    <a:pt x="167080" y="114169"/>
                    <a:pt x="162338" y="110782"/>
                    <a:pt x="156612" y="109058"/>
                  </a:cubicBezTo>
                  <a:cubicBezTo>
                    <a:pt x="143557" y="114415"/>
                    <a:pt x="128162" y="117802"/>
                    <a:pt x="124652" y="104501"/>
                  </a:cubicBezTo>
                  <a:cubicBezTo>
                    <a:pt x="124036" y="103639"/>
                    <a:pt x="123421" y="102838"/>
                    <a:pt x="122804" y="101915"/>
                  </a:cubicBezTo>
                  <a:cubicBezTo>
                    <a:pt x="118432" y="103885"/>
                    <a:pt x="114799" y="106595"/>
                    <a:pt x="111290" y="109366"/>
                  </a:cubicBezTo>
                  <a:cubicBezTo>
                    <a:pt x="110118" y="108996"/>
                    <a:pt x="108949" y="108627"/>
                    <a:pt x="107779" y="108257"/>
                  </a:cubicBezTo>
                  <a:cubicBezTo>
                    <a:pt x="103960" y="104624"/>
                    <a:pt x="99712" y="101668"/>
                    <a:pt x="94600" y="100498"/>
                  </a:cubicBezTo>
                  <a:cubicBezTo>
                    <a:pt x="85610" y="98466"/>
                    <a:pt x="76558" y="101730"/>
                    <a:pt x="68675" y="105856"/>
                  </a:cubicBezTo>
                  <a:cubicBezTo>
                    <a:pt x="68305" y="105425"/>
                    <a:pt x="68122" y="104871"/>
                    <a:pt x="67937" y="104378"/>
                  </a:cubicBezTo>
                  <a:cubicBezTo>
                    <a:pt x="67197" y="102346"/>
                    <a:pt x="62517" y="104809"/>
                    <a:pt x="63072" y="106718"/>
                  </a:cubicBezTo>
                  <a:cubicBezTo>
                    <a:pt x="80745" y="169221"/>
                    <a:pt x="89182" y="235297"/>
                    <a:pt x="42935" y="287085"/>
                  </a:cubicBezTo>
                  <a:cubicBezTo>
                    <a:pt x="42565" y="287208"/>
                    <a:pt x="42196" y="287270"/>
                    <a:pt x="41827" y="287455"/>
                  </a:cubicBezTo>
                  <a:cubicBezTo>
                    <a:pt x="40288" y="288071"/>
                    <a:pt x="39117" y="289918"/>
                    <a:pt x="39240" y="291211"/>
                  </a:cubicBezTo>
                  <a:cubicBezTo>
                    <a:pt x="38933" y="291581"/>
                    <a:pt x="38625" y="291950"/>
                    <a:pt x="38317" y="292258"/>
                  </a:cubicBezTo>
                  <a:cubicBezTo>
                    <a:pt x="34991" y="295645"/>
                    <a:pt x="38502" y="297800"/>
                    <a:pt x="41581" y="296199"/>
                  </a:cubicBezTo>
                  <a:cubicBezTo>
                    <a:pt x="42504" y="296630"/>
                    <a:pt x="43490" y="297000"/>
                    <a:pt x="44413" y="297431"/>
                  </a:cubicBezTo>
                  <a:cubicBezTo>
                    <a:pt x="57222" y="307530"/>
                    <a:pt x="73170" y="313503"/>
                    <a:pt x="86964" y="321077"/>
                  </a:cubicBezTo>
                  <a:cubicBezTo>
                    <a:pt x="96756" y="326496"/>
                    <a:pt x="106240" y="332778"/>
                    <a:pt x="116030" y="338197"/>
                  </a:cubicBezTo>
                  <a:cubicBezTo>
                    <a:pt x="92322" y="355193"/>
                    <a:pt x="66704" y="368617"/>
                    <a:pt x="42997" y="385860"/>
                  </a:cubicBezTo>
                  <a:cubicBezTo>
                    <a:pt x="34436" y="392079"/>
                    <a:pt x="26062" y="399161"/>
                    <a:pt x="19042" y="407289"/>
                  </a:cubicBezTo>
                  <a:cubicBezTo>
                    <a:pt x="14301" y="411538"/>
                    <a:pt x="10606" y="416834"/>
                    <a:pt x="8265" y="423362"/>
                  </a:cubicBezTo>
                  <a:cubicBezTo>
                    <a:pt x="6910" y="426133"/>
                    <a:pt x="5679" y="428965"/>
                    <a:pt x="4694" y="431921"/>
                  </a:cubicBezTo>
                  <a:cubicBezTo>
                    <a:pt x="4386" y="432845"/>
                    <a:pt x="5064" y="433091"/>
                    <a:pt x="5864" y="433030"/>
                  </a:cubicBezTo>
                  <a:cubicBezTo>
                    <a:pt x="5802" y="433461"/>
                    <a:pt x="5679" y="433830"/>
                    <a:pt x="5618" y="434261"/>
                  </a:cubicBezTo>
                  <a:cubicBezTo>
                    <a:pt x="5064" y="439311"/>
                    <a:pt x="13808" y="436540"/>
                    <a:pt x="14178" y="432783"/>
                  </a:cubicBezTo>
                  <a:cubicBezTo>
                    <a:pt x="16764" y="407967"/>
                    <a:pt x="40473" y="397744"/>
                    <a:pt x="70708" y="395097"/>
                  </a:cubicBezTo>
                  <a:cubicBezTo>
                    <a:pt x="76249" y="396082"/>
                    <a:pt x="83394" y="395527"/>
                    <a:pt x="90968" y="394357"/>
                  </a:cubicBezTo>
                  <a:cubicBezTo>
                    <a:pt x="136290" y="394788"/>
                    <a:pt x="188203" y="407289"/>
                    <a:pt x="206798" y="412893"/>
                  </a:cubicBezTo>
                  <a:cubicBezTo>
                    <a:pt x="256987" y="427980"/>
                    <a:pt x="304095" y="452304"/>
                    <a:pt x="346833" y="482540"/>
                  </a:cubicBezTo>
                  <a:cubicBezTo>
                    <a:pt x="368877" y="498181"/>
                    <a:pt x="389384" y="515793"/>
                    <a:pt x="409336" y="534144"/>
                  </a:cubicBezTo>
                  <a:cubicBezTo>
                    <a:pt x="409520" y="534575"/>
                    <a:pt x="409829" y="534944"/>
                    <a:pt x="410320" y="535252"/>
                  </a:cubicBezTo>
                  <a:cubicBezTo>
                    <a:pt x="410629" y="535437"/>
                    <a:pt x="410875" y="535622"/>
                    <a:pt x="411183" y="535868"/>
                  </a:cubicBezTo>
                  <a:cubicBezTo>
                    <a:pt x="464573" y="585255"/>
                    <a:pt x="513960" y="639692"/>
                    <a:pt x="577696" y="675285"/>
                  </a:cubicBezTo>
                  <a:cubicBezTo>
                    <a:pt x="578372" y="675654"/>
                    <a:pt x="579235" y="675654"/>
                    <a:pt x="580158" y="675408"/>
                  </a:cubicBezTo>
                  <a:cubicBezTo>
                    <a:pt x="581143" y="677132"/>
                    <a:pt x="585208" y="675470"/>
                    <a:pt x="585638" y="673376"/>
                  </a:cubicBezTo>
                  <a:cubicBezTo>
                    <a:pt x="598201" y="613028"/>
                    <a:pt x="604667" y="543442"/>
                    <a:pt x="597462" y="481185"/>
                  </a:cubicBezTo>
                  <a:cubicBezTo>
                    <a:pt x="598447" y="480446"/>
                    <a:pt x="599310" y="479522"/>
                    <a:pt x="599248" y="478537"/>
                  </a:cubicBezTo>
                  <a:cubicBezTo>
                    <a:pt x="593459" y="387768"/>
                    <a:pt x="612796" y="302603"/>
                    <a:pt x="658549" y="227106"/>
                  </a:cubicBezTo>
                  <a:cubicBezTo>
                    <a:pt x="664830" y="192560"/>
                    <a:pt x="669572" y="157706"/>
                    <a:pt x="666925" y="122482"/>
                  </a:cubicBezTo>
                  <a:close/>
                  <a:moveTo>
                    <a:pt x="103652" y="357225"/>
                  </a:moveTo>
                  <a:cubicBezTo>
                    <a:pt x="100143" y="359626"/>
                    <a:pt x="96694" y="361967"/>
                    <a:pt x="93307" y="364307"/>
                  </a:cubicBezTo>
                  <a:cubicBezTo>
                    <a:pt x="88750" y="366585"/>
                    <a:pt x="84255" y="368925"/>
                    <a:pt x="79760" y="371327"/>
                  </a:cubicBezTo>
                  <a:cubicBezTo>
                    <a:pt x="75265" y="373174"/>
                    <a:pt x="68244" y="375945"/>
                    <a:pt x="64118" y="379886"/>
                  </a:cubicBezTo>
                  <a:cubicBezTo>
                    <a:pt x="61964" y="381118"/>
                    <a:pt x="59746" y="382288"/>
                    <a:pt x="57591" y="383458"/>
                  </a:cubicBezTo>
                  <a:cubicBezTo>
                    <a:pt x="63010" y="379702"/>
                    <a:pt x="68614" y="376007"/>
                    <a:pt x="74710" y="372497"/>
                  </a:cubicBezTo>
                  <a:cubicBezTo>
                    <a:pt x="84995" y="366523"/>
                    <a:pt x="95401" y="360612"/>
                    <a:pt x="105377" y="353961"/>
                  </a:cubicBezTo>
                  <a:cubicBezTo>
                    <a:pt x="104269" y="355008"/>
                    <a:pt x="103775" y="356116"/>
                    <a:pt x="103652" y="357225"/>
                  </a:cubicBezTo>
                  <a:close/>
                  <a:moveTo>
                    <a:pt x="120648" y="282590"/>
                  </a:moveTo>
                  <a:cubicBezTo>
                    <a:pt x="118864" y="280435"/>
                    <a:pt x="117139" y="278218"/>
                    <a:pt x="115230" y="276124"/>
                  </a:cubicBezTo>
                  <a:cubicBezTo>
                    <a:pt x="116523" y="275816"/>
                    <a:pt x="117816" y="275570"/>
                    <a:pt x="119170" y="275324"/>
                  </a:cubicBezTo>
                  <a:cubicBezTo>
                    <a:pt x="121388" y="276186"/>
                    <a:pt x="123666" y="276925"/>
                    <a:pt x="125822" y="277602"/>
                  </a:cubicBezTo>
                  <a:cubicBezTo>
                    <a:pt x="125760" y="279757"/>
                    <a:pt x="126191" y="282036"/>
                    <a:pt x="126868" y="284376"/>
                  </a:cubicBezTo>
                  <a:cubicBezTo>
                    <a:pt x="124775" y="283760"/>
                    <a:pt x="122743" y="283144"/>
                    <a:pt x="120648" y="282590"/>
                  </a:cubicBezTo>
                  <a:close/>
                  <a:moveTo>
                    <a:pt x="159814" y="268057"/>
                  </a:moveTo>
                  <a:cubicBezTo>
                    <a:pt x="162276" y="270397"/>
                    <a:pt x="164925" y="272429"/>
                    <a:pt x="167511" y="274646"/>
                  </a:cubicBezTo>
                  <a:cubicBezTo>
                    <a:pt x="166833" y="275508"/>
                    <a:pt x="166095" y="276432"/>
                    <a:pt x="165540" y="277294"/>
                  </a:cubicBezTo>
                  <a:cubicBezTo>
                    <a:pt x="162276" y="272984"/>
                    <a:pt x="158521" y="269350"/>
                    <a:pt x="154334" y="266702"/>
                  </a:cubicBezTo>
                  <a:cubicBezTo>
                    <a:pt x="154211" y="265101"/>
                    <a:pt x="153964" y="263315"/>
                    <a:pt x="153841" y="261653"/>
                  </a:cubicBezTo>
                  <a:cubicBezTo>
                    <a:pt x="155873" y="263747"/>
                    <a:pt x="157720" y="266025"/>
                    <a:pt x="159814" y="268057"/>
                  </a:cubicBezTo>
                  <a:close/>
                  <a:moveTo>
                    <a:pt x="140908" y="385490"/>
                  </a:moveTo>
                  <a:cubicBezTo>
                    <a:pt x="144727" y="385120"/>
                    <a:pt x="148606" y="384751"/>
                    <a:pt x="152424" y="384443"/>
                  </a:cubicBezTo>
                  <a:cubicBezTo>
                    <a:pt x="162338" y="386845"/>
                    <a:pt x="172253" y="389308"/>
                    <a:pt x="182045" y="392079"/>
                  </a:cubicBezTo>
                  <a:cubicBezTo>
                    <a:pt x="168373" y="389924"/>
                    <a:pt x="154641" y="387707"/>
                    <a:pt x="140908" y="385490"/>
                  </a:cubicBezTo>
                  <a:close/>
                  <a:moveTo>
                    <a:pt x="258958" y="370772"/>
                  </a:moveTo>
                  <a:cubicBezTo>
                    <a:pt x="261544" y="371634"/>
                    <a:pt x="264191" y="372312"/>
                    <a:pt x="266779" y="373112"/>
                  </a:cubicBezTo>
                  <a:cubicBezTo>
                    <a:pt x="269796" y="375206"/>
                    <a:pt x="272937" y="377177"/>
                    <a:pt x="276076" y="379147"/>
                  </a:cubicBezTo>
                  <a:cubicBezTo>
                    <a:pt x="272629" y="378532"/>
                    <a:pt x="269180" y="377854"/>
                    <a:pt x="265669" y="377238"/>
                  </a:cubicBezTo>
                  <a:cubicBezTo>
                    <a:pt x="263207" y="375945"/>
                    <a:pt x="260681" y="374713"/>
                    <a:pt x="258218" y="373420"/>
                  </a:cubicBezTo>
                  <a:cubicBezTo>
                    <a:pt x="258773" y="372435"/>
                    <a:pt x="259141" y="371511"/>
                    <a:pt x="258958" y="370772"/>
                  </a:cubicBezTo>
                  <a:close/>
                  <a:moveTo>
                    <a:pt x="215051" y="407412"/>
                  </a:moveTo>
                  <a:cubicBezTo>
                    <a:pt x="223980" y="408890"/>
                    <a:pt x="232848" y="410307"/>
                    <a:pt x="241777" y="411846"/>
                  </a:cubicBezTo>
                  <a:cubicBezTo>
                    <a:pt x="242147" y="411908"/>
                    <a:pt x="242638" y="411846"/>
                    <a:pt x="243070" y="411785"/>
                  </a:cubicBezTo>
                  <a:cubicBezTo>
                    <a:pt x="254523" y="418374"/>
                    <a:pt x="265854" y="425086"/>
                    <a:pt x="277185" y="431921"/>
                  </a:cubicBezTo>
                  <a:cubicBezTo>
                    <a:pt x="257110" y="422253"/>
                    <a:pt x="236357" y="414063"/>
                    <a:pt x="215051" y="407412"/>
                  </a:cubicBezTo>
                  <a:close/>
                  <a:moveTo>
                    <a:pt x="339873" y="320400"/>
                  </a:moveTo>
                  <a:cubicBezTo>
                    <a:pt x="336486" y="315720"/>
                    <a:pt x="333037" y="311101"/>
                    <a:pt x="329343" y="306729"/>
                  </a:cubicBezTo>
                  <a:cubicBezTo>
                    <a:pt x="328604" y="305806"/>
                    <a:pt x="327804" y="305067"/>
                    <a:pt x="327003" y="304205"/>
                  </a:cubicBezTo>
                  <a:cubicBezTo>
                    <a:pt x="326879" y="303650"/>
                    <a:pt x="326696" y="303096"/>
                    <a:pt x="326573" y="302542"/>
                  </a:cubicBezTo>
                  <a:cubicBezTo>
                    <a:pt x="333530" y="307345"/>
                    <a:pt x="339935" y="312518"/>
                    <a:pt x="345108" y="318429"/>
                  </a:cubicBezTo>
                  <a:cubicBezTo>
                    <a:pt x="345231" y="319168"/>
                    <a:pt x="345353" y="319846"/>
                    <a:pt x="345415" y="320585"/>
                  </a:cubicBezTo>
                  <a:cubicBezTo>
                    <a:pt x="343630" y="320523"/>
                    <a:pt x="341721" y="320462"/>
                    <a:pt x="339873" y="320400"/>
                  </a:cubicBezTo>
                  <a:close/>
                  <a:moveTo>
                    <a:pt x="509834" y="583839"/>
                  </a:moveTo>
                  <a:cubicBezTo>
                    <a:pt x="509033" y="583161"/>
                    <a:pt x="508233" y="582484"/>
                    <a:pt x="507494" y="581807"/>
                  </a:cubicBezTo>
                  <a:cubicBezTo>
                    <a:pt x="505277" y="578173"/>
                    <a:pt x="503491" y="574355"/>
                    <a:pt x="501952" y="570291"/>
                  </a:cubicBezTo>
                  <a:cubicBezTo>
                    <a:pt x="505523" y="574232"/>
                    <a:pt x="508971" y="578235"/>
                    <a:pt x="512482" y="582238"/>
                  </a:cubicBezTo>
                  <a:cubicBezTo>
                    <a:pt x="512913" y="585009"/>
                    <a:pt x="513590" y="588211"/>
                    <a:pt x="514576" y="591475"/>
                  </a:cubicBezTo>
                  <a:cubicBezTo>
                    <a:pt x="513158" y="589812"/>
                    <a:pt x="511742" y="588149"/>
                    <a:pt x="510511" y="586425"/>
                  </a:cubicBezTo>
                  <a:cubicBezTo>
                    <a:pt x="510819" y="585501"/>
                    <a:pt x="510696" y="584578"/>
                    <a:pt x="509834" y="583839"/>
                  </a:cubicBezTo>
                  <a:close/>
                  <a:moveTo>
                    <a:pt x="514145" y="61395"/>
                  </a:moveTo>
                  <a:cubicBezTo>
                    <a:pt x="509526" y="64105"/>
                    <a:pt x="505093" y="66999"/>
                    <a:pt x="500536" y="69770"/>
                  </a:cubicBezTo>
                  <a:cubicBezTo>
                    <a:pt x="499549" y="70016"/>
                    <a:pt x="498503" y="70201"/>
                    <a:pt x="497457" y="70447"/>
                  </a:cubicBezTo>
                  <a:cubicBezTo>
                    <a:pt x="493638" y="70817"/>
                    <a:pt x="489821" y="71309"/>
                    <a:pt x="486187" y="71925"/>
                  </a:cubicBezTo>
                  <a:cubicBezTo>
                    <a:pt x="495547" y="68662"/>
                    <a:pt x="504908" y="65090"/>
                    <a:pt x="514145" y="61395"/>
                  </a:cubicBezTo>
                  <a:close/>
                  <a:moveTo>
                    <a:pt x="395973" y="177719"/>
                  </a:moveTo>
                  <a:cubicBezTo>
                    <a:pt x="396526" y="181168"/>
                    <a:pt x="398867" y="181476"/>
                    <a:pt x="401268" y="180737"/>
                  </a:cubicBezTo>
                  <a:cubicBezTo>
                    <a:pt x="400284" y="184555"/>
                    <a:pt x="399052" y="188250"/>
                    <a:pt x="397513" y="191821"/>
                  </a:cubicBezTo>
                  <a:cubicBezTo>
                    <a:pt x="397205" y="191513"/>
                    <a:pt x="396773" y="191205"/>
                    <a:pt x="396157" y="190898"/>
                  </a:cubicBezTo>
                  <a:cubicBezTo>
                    <a:pt x="393879" y="189851"/>
                    <a:pt x="391538" y="188927"/>
                    <a:pt x="389260" y="187942"/>
                  </a:cubicBezTo>
                  <a:cubicBezTo>
                    <a:pt x="391355" y="184493"/>
                    <a:pt x="393632" y="181106"/>
                    <a:pt x="395973" y="177719"/>
                  </a:cubicBezTo>
                  <a:close/>
                  <a:moveTo>
                    <a:pt x="351143" y="434138"/>
                  </a:moveTo>
                  <a:cubicBezTo>
                    <a:pt x="350773" y="432906"/>
                    <a:pt x="350958" y="432229"/>
                    <a:pt x="350958" y="431552"/>
                  </a:cubicBezTo>
                  <a:cubicBezTo>
                    <a:pt x="352744" y="430936"/>
                    <a:pt x="354590" y="429704"/>
                    <a:pt x="355823" y="428411"/>
                  </a:cubicBezTo>
                  <a:cubicBezTo>
                    <a:pt x="360380" y="433214"/>
                    <a:pt x="364998" y="438079"/>
                    <a:pt x="369617" y="442821"/>
                  </a:cubicBezTo>
                  <a:cubicBezTo>
                    <a:pt x="363520" y="439865"/>
                    <a:pt x="357424" y="436909"/>
                    <a:pt x="351143" y="434138"/>
                  </a:cubicBezTo>
                  <a:close/>
                  <a:moveTo>
                    <a:pt x="414631" y="527924"/>
                  </a:moveTo>
                  <a:cubicBezTo>
                    <a:pt x="403486" y="518133"/>
                    <a:pt x="392216" y="508465"/>
                    <a:pt x="380702" y="499166"/>
                  </a:cubicBezTo>
                  <a:cubicBezTo>
                    <a:pt x="387659" y="503970"/>
                    <a:pt x="394495" y="508958"/>
                    <a:pt x="401392" y="513884"/>
                  </a:cubicBezTo>
                  <a:cubicBezTo>
                    <a:pt x="406750" y="518626"/>
                    <a:pt x="412168" y="523306"/>
                    <a:pt x="417833" y="527616"/>
                  </a:cubicBezTo>
                  <a:cubicBezTo>
                    <a:pt x="416971" y="527370"/>
                    <a:pt x="415863" y="527493"/>
                    <a:pt x="414631" y="527924"/>
                  </a:cubicBezTo>
                  <a:close/>
                  <a:moveTo>
                    <a:pt x="430210" y="109797"/>
                  </a:moveTo>
                  <a:cubicBezTo>
                    <a:pt x="428486" y="109181"/>
                    <a:pt x="426763" y="108442"/>
                    <a:pt x="425039" y="107457"/>
                  </a:cubicBezTo>
                  <a:cubicBezTo>
                    <a:pt x="425592" y="107087"/>
                    <a:pt x="425962" y="106841"/>
                    <a:pt x="426517" y="106471"/>
                  </a:cubicBezTo>
                  <a:cubicBezTo>
                    <a:pt x="429781" y="104255"/>
                    <a:pt x="432490" y="102469"/>
                    <a:pt x="434952" y="100806"/>
                  </a:cubicBezTo>
                  <a:cubicBezTo>
                    <a:pt x="437293" y="101360"/>
                    <a:pt x="439632" y="101976"/>
                    <a:pt x="441973" y="102530"/>
                  </a:cubicBezTo>
                  <a:cubicBezTo>
                    <a:pt x="438031" y="104932"/>
                    <a:pt x="434091" y="107272"/>
                    <a:pt x="430210" y="109797"/>
                  </a:cubicBezTo>
                  <a:close/>
                  <a:moveTo>
                    <a:pt x="460694" y="338505"/>
                  </a:moveTo>
                  <a:cubicBezTo>
                    <a:pt x="459954" y="337088"/>
                    <a:pt x="459276" y="335672"/>
                    <a:pt x="458538" y="334256"/>
                  </a:cubicBezTo>
                  <a:cubicBezTo>
                    <a:pt x="458723" y="331915"/>
                    <a:pt x="459031" y="329575"/>
                    <a:pt x="458969" y="327174"/>
                  </a:cubicBezTo>
                  <a:cubicBezTo>
                    <a:pt x="459276" y="326373"/>
                    <a:pt x="459584" y="325573"/>
                    <a:pt x="459892" y="324772"/>
                  </a:cubicBezTo>
                  <a:cubicBezTo>
                    <a:pt x="461740" y="324957"/>
                    <a:pt x="463649" y="325019"/>
                    <a:pt x="465434" y="325265"/>
                  </a:cubicBezTo>
                  <a:cubicBezTo>
                    <a:pt x="463894" y="329699"/>
                    <a:pt x="462295" y="334132"/>
                    <a:pt x="460694" y="338505"/>
                  </a:cubicBezTo>
                  <a:close/>
                  <a:moveTo>
                    <a:pt x="469191" y="577188"/>
                  </a:moveTo>
                  <a:lnTo>
                    <a:pt x="483725" y="590182"/>
                  </a:lnTo>
                  <a:cubicBezTo>
                    <a:pt x="484216" y="590674"/>
                    <a:pt x="484956" y="590797"/>
                    <a:pt x="485694" y="590859"/>
                  </a:cubicBezTo>
                  <a:cubicBezTo>
                    <a:pt x="493638" y="597756"/>
                    <a:pt x="501644" y="604653"/>
                    <a:pt x="509588" y="611611"/>
                  </a:cubicBezTo>
                  <a:cubicBezTo>
                    <a:pt x="512359" y="614444"/>
                    <a:pt x="514883" y="617523"/>
                    <a:pt x="517777" y="620294"/>
                  </a:cubicBezTo>
                  <a:cubicBezTo>
                    <a:pt x="501274" y="606254"/>
                    <a:pt x="485202" y="591721"/>
                    <a:pt x="469191" y="577188"/>
                  </a:cubicBezTo>
                  <a:close/>
                  <a:moveTo>
                    <a:pt x="527938" y="324341"/>
                  </a:moveTo>
                  <a:cubicBezTo>
                    <a:pt x="526276" y="322555"/>
                    <a:pt x="522765" y="323233"/>
                    <a:pt x="519871" y="325019"/>
                  </a:cubicBezTo>
                  <a:cubicBezTo>
                    <a:pt x="519010" y="323356"/>
                    <a:pt x="518147" y="321693"/>
                    <a:pt x="517224" y="320031"/>
                  </a:cubicBezTo>
                  <a:cubicBezTo>
                    <a:pt x="518640" y="319661"/>
                    <a:pt x="519994" y="319045"/>
                    <a:pt x="520734" y="318245"/>
                  </a:cubicBezTo>
                  <a:cubicBezTo>
                    <a:pt x="523997" y="315043"/>
                    <a:pt x="526892" y="311594"/>
                    <a:pt x="529601" y="308022"/>
                  </a:cubicBezTo>
                  <a:cubicBezTo>
                    <a:pt x="528985" y="313442"/>
                    <a:pt x="528493" y="318922"/>
                    <a:pt x="527938" y="324341"/>
                  </a:cubicBezTo>
                  <a:close/>
                  <a:moveTo>
                    <a:pt x="538900" y="566966"/>
                  </a:moveTo>
                  <a:cubicBezTo>
                    <a:pt x="541178" y="566288"/>
                    <a:pt x="543518" y="564503"/>
                    <a:pt x="543642" y="562778"/>
                  </a:cubicBezTo>
                  <a:cubicBezTo>
                    <a:pt x="543703" y="562224"/>
                    <a:pt x="543765" y="561670"/>
                    <a:pt x="543765" y="561177"/>
                  </a:cubicBezTo>
                  <a:cubicBezTo>
                    <a:pt x="544626" y="565981"/>
                    <a:pt x="545366" y="570784"/>
                    <a:pt x="546289" y="575587"/>
                  </a:cubicBezTo>
                  <a:cubicBezTo>
                    <a:pt x="546474" y="576449"/>
                    <a:pt x="546782" y="577065"/>
                    <a:pt x="547212" y="577558"/>
                  </a:cubicBezTo>
                  <a:cubicBezTo>
                    <a:pt x="547212" y="579774"/>
                    <a:pt x="547274" y="582053"/>
                    <a:pt x="547274" y="584270"/>
                  </a:cubicBezTo>
                  <a:cubicBezTo>
                    <a:pt x="544503" y="578481"/>
                    <a:pt x="541671" y="572693"/>
                    <a:pt x="538900" y="566966"/>
                  </a:cubicBezTo>
                  <a:close/>
                  <a:moveTo>
                    <a:pt x="555156" y="293305"/>
                  </a:moveTo>
                  <a:cubicBezTo>
                    <a:pt x="554665" y="293859"/>
                    <a:pt x="554172" y="294475"/>
                    <a:pt x="553740" y="295029"/>
                  </a:cubicBezTo>
                  <a:cubicBezTo>
                    <a:pt x="553064" y="293736"/>
                    <a:pt x="552324" y="292258"/>
                    <a:pt x="551707" y="290103"/>
                  </a:cubicBezTo>
                  <a:cubicBezTo>
                    <a:pt x="551277" y="288748"/>
                    <a:pt x="551154" y="287147"/>
                    <a:pt x="551154" y="285361"/>
                  </a:cubicBezTo>
                  <a:cubicBezTo>
                    <a:pt x="553064" y="283637"/>
                    <a:pt x="554910" y="281851"/>
                    <a:pt x="556757" y="280127"/>
                  </a:cubicBezTo>
                  <a:cubicBezTo>
                    <a:pt x="556143" y="284561"/>
                    <a:pt x="555526" y="288933"/>
                    <a:pt x="555156" y="293305"/>
                  </a:cubicBezTo>
                  <a:close/>
                  <a:moveTo>
                    <a:pt x="558975" y="264178"/>
                  </a:moveTo>
                  <a:cubicBezTo>
                    <a:pt x="557374" y="265655"/>
                    <a:pt x="555773" y="267133"/>
                    <a:pt x="554172" y="268611"/>
                  </a:cubicBezTo>
                  <a:cubicBezTo>
                    <a:pt x="556326" y="261037"/>
                    <a:pt x="559037" y="253463"/>
                    <a:pt x="560761" y="247859"/>
                  </a:cubicBezTo>
                  <a:cubicBezTo>
                    <a:pt x="561499" y="246874"/>
                    <a:pt x="562301" y="245827"/>
                    <a:pt x="563039" y="244841"/>
                  </a:cubicBezTo>
                  <a:cubicBezTo>
                    <a:pt x="561499" y="251307"/>
                    <a:pt x="560083" y="257712"/>
                    <a:pt x="558975" y="264178"/>
                  </a:cubicBezTo>
                  <a:close/>
                  <a:moveTo>
                    <a:pt x="567287" y="98774"/>
                  </a:moveTo>
                  <a:cubicBezTo>
                    <a:pt x="564332" y="99390"/>
                    <a:pt x="561253" y="101114"/>
                    <a:pt x="560145" y="103454"/>
                  </a:cubicBezTo>
                  <a:cubicBezTo>
                    <a:pt x="559713" y="104439"/>
                    <a:pt x="559222" y="105425"/>
                    <a:pt x="558728" y="106410"/>
                  </a:cubicBezTo>
                  <a:cubicBezTo>
                    <a:pt x="557927" y="106595"/>
                    <a:pt x="557127" y="106718"/>
                    <a:pt x="556326" y="106903"/>
                  </a:cubicBezTo>
                  <a:cubicBezTo>
                    <a:pt x="558975" y="102838"/>
                    <a:pt x="561622" y="98836"/>
                    <a:pt x="564332" y="94833"/>
                  </a:cubicBezTo>
                  <a:cubicBezTo>
                    <a:pt x="566672" y="91939"/>
                    <a:pt x="568950" y="88983"/>
                    <a:pt x="571106" y="86027"/>
                  </a:cubicBezTo>
                  <a:cubicBezTo>
                    <a:pt x="572769" y="85103"/>
                    <a:pt x="574370" y="84180"/>
                    <a:pt x="575971" y="83318"/>
                  </a:cubicBezTo>
                  <a:cubicBezTo>
                    <a:pt x="573077" y="88429"/>
                    <a:pt x="570181" y="93601"/>
                    <a:pt x="567287" y="98774"/>
                  </a:cubicBezTo>
                  <a:close/>
                  <a:moveTo>
                    <a:pt x="582376" y="642894"/>
                  </a:moveTo>
                  <a:cubicBezTo>
                    <a:pt x="581821" y="638398"/>
                    <a:pt x="581451" y="633842"/>
                    <a:pt x="581020" y="629346"/>
                  </a:cubicBezTo>
                  <a:cubicBezTo>
                    <a:pt x="582806" y="613643"/>
                    <a:pt x="583545" y="597940"/>
                    <a:pt x="583299" y="582238"/>
                  </a:cubicBezTo>
                  <a:cubicBezTo>
                    <a:pt x="587178" y="569922"/>
                    <a:pt x="588472" y="556990"/>
                    <a:pt x="586994" y="543196"/>
                  </a:cubicBezTo>
                  <a:cubicBezTo>
                    <a:pt x="587609" y="542765"/>
                    <a:pt x="588225" y="542334"/>
                    <a:pt x="588717" y="541780"/>
                  </a:cubicBezTo>
                  <a:cubicBezTo>
                    <a:pt x="586994" y="575464"/>
                    <a:pt x="585146" y="609148"/>
                    <a:pt x="582376" y="642894"/>
                  </a:cubicBezTo>
                  <a:close/>
                  <a:moveTo>
                    <a:pt x="607376" y="327913"/>
                  </a:moveTo>
                  <a:cubicBezTo>
                    <a:pt x="610087" y="315966"/>
                    <a:pt x="612672" y="304020"/>
                    <a:pt x="615135" y="292012"/>
                  </a:cubicBezTo>
                  <a:cubicBezTo>
                    <a:pt x="619569" y="285238"/>
                    <a:pt x="624064" y="278403"/>
                    <a:pt x="628621" y="271506"/>
                  </a:cubicBezTo>
                  <a:cubicBezTo>
                    <a:pt x="620185" y="289795"/>
                    <a:pt x="613042" y="308638"/>
                    <a:pt x="607376" y="327913"/>
                  </a:cubicBezTo>
                  <a:close/>
                  <a:moveTo>
                    <a:pt x="630283" y="167312"/>
                  </a:moveTo>
                  <a:cubicBezTo>
                    <a:pt x="626343" y="168359"/>
                    <a:pt x="622586" y="169652"/>
                    <a:pt x="619077" y="171254"/>
                  </a:cubicBezTo>
                  <a:cubicBezTo>
                    <a:pt x="619384" y="169837"/>
                    <a:pt x="619692" y="168482"/>
                    <a:pt x="620000" y="167066"/>
                  </a:cubicBezTo>
                  <a:cubicBezTo>
                    <a:pt x="622709" y="167005"/>
                    <a:pt x="626466" y="165527"/>
                    <a:pt x="627759" y="163371"/>
                  </a:cubicBezTo>
                  <a:cubicBezTo>
                    <a:pt x="628191" y="162632"/>
                    <a:pt x="628437" y="162201"/>
                    <a:pt x="628744" y="161647"/>
                  </a:cubicBezTo>
                  <a:cubicBezTo>
                    <a:pt x="629792" y="162448"/>
                    <a:pt x="630715" y="163371"/>
                    <a:pt x="631578" y="164295"/>
                  </a:cubicBezTo>
                  <a:cubicBezTo>
                    <a:pt x="631146" y="165342"/>
                    <a:pt x="630777" y="166389"/>
                    <a:pt x="630283" y="167312"/>
                  </a:cubicBezTo>
                  <a:close/>
                </a:path>
              </a:pathLst>
            </a:custGeom>
            <a:solidFill>
              <a:srgbClr val="8DB2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854B52B-07DA-4F1B-A2C1-EFA583BD2011}"/>
                </a:ext>
              </a:extLst>
            </p:cNvPr>
            <p:cNvSpPr/>
            <p:nvPr/>
          </p:nvSpPr>
          <p:spPr>
            <a:xfrm>
              <a:off x="17573142" y="4483776"/>
              <a:ext cx="12316" cy="80054"/>
            </a:xfrm>
            <a:custGeom>
              <a:avLst/>
              <a:gdLst>
                <a:gd name="connsiteX0" fmla="*/ 4618 w 12315"/>
                <a:gd name="connsiteY0" fmla="*/ 4618 h 80053"/>
                <a:gd name="connsiteX1" fmla="*/ 11823 w 12315"/>
                <a:gd name="connsiteY1" fmla="*/ 77960 h 80053"/>
                <a:gd name="connsiteX2" fmla="*/ 12008 w 12315"/>
                <a:gd name="connsiteY2" fmla="*/ 19459 h 80053"/>
                <a:gd name="connsiteX3" fmla="*/ 4618 w 12315"/>
                <a:gd name="connsiteY3" fmla="*/ 4618 h 8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80053">
                  <a:moveTo>
                    <a:pt x="4618" y="4618"/>
                  </a:moveTo>
                  <a:cubicBezTo>
                    <a:pt x="8867" y="47417"/>
                    <a:pt x="9730" y="55730"/>
                    <a:pt x="11823" y="77960"/>
                  </a:cubicBezTo>
                  <a:cubicBezTo>
                    <a:pt x="11393" y="58501"/>
                    <a:pt x="11455" y="38980"/>
                    <a:pt x="12008" y="19459"/>
                  </a:cubicBezTo>
                  <a:cubicBezTo>
                    <a:pt x="9545" y="14471"/>
                    <a:pt x="7083" y="9545"/>
                    <a:pt x="4618" y="4618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2C57328-9696-47EB-9930-6F217A4B050D}"/>
                </a:ext>
              </a:extLst>
            </p:cNvPr>
            <p:cNvSpPr/>
            <p:nvPr/>
          </p:nvSpPr>
          <p:spPr>
            <a:xfrm>
              <a:off x="17175575" y="4540138"/>
              <a:ext cx="18474" cy="43106"/>
            </a:xfrm>
            <a:custGeom>
              <a:avLst/>
              <a:gdLst>
                <a:gd name="connsiteX0" fmla="*/ 14786 w 18473"/>
                <a:gd name="connsiteY0" fmla="*/ 10638 h 43105"/>
                <a:gd name="connsiteX1" fmla="*/ 12816 w 18473"/>
                <a:gd name="connsiteY1" fmla="*/ 5896 h 43105"/>
                <a:gd name="connsiteX2" fmla="*/ 4687 w 18473"/>
                <a:gd name="connsiteY2" fmla="*/ 9776 h 43105"/>
                <a:gd name="connsiteX3" fmla="*/ 14232 w 18473"/>
                <a:gd name="connsiteY3" fmla="*/ 44076 h 43105"/>
                <a:gd name="connsiteX4" fmla="*/ 16388 w 18473"/>
                <a:gd name="connsiteY4" fmla="*/ 32252 h 43105"/>
                <a:gd name="connsiteX5" fmla="*/ 14786 w 18473"/>
                <a:gd name="connsiteY5" fmla="*/ 10638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3" h="43105">
                  <a:moveTo>
                    <a:pt x="14786" y="10638"/>
                  </a:moveTo>
                  <a:cubicBezTo>
                    <a:pt x="14108" y="9037"/>
                    <a:pt x="13494" y="7436"/>
                    <a:pt x="12816" y="5896"/>
                  </a:cubicBezTo>
                  <a:cubicBezTo>
                    <a:pt x="11399" y="2509"/>
                    <a:pt x="3825" y="6573"/>
                    <a:pt x="4687" y="9776"/>
                  </a:cubicBezTo>
                  <a:cubicBezTo>
                    <a:pt x="6349" y="16118"/>
                    <a:pt x="14232" y="43829"/>
                    <a:pt x="14232" y="44076"/>
                  </a:cubicBezTo>
                  <a:cubicBezTo>
                    <a:pt x="14971" y="40135"/>
                    <a:pt x="15586" y="36193"/>
                    <a:pt x="16388" y="32252"/>
                  </a:cubicBezTo>
                  <a:cubicBezTo>
                    <a:pt x="15771" y="25047"/>
                    <a:pt x="15278" y="17843"/>
                    <a:pt x="14786" y="10638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8D8D503-81A2-46EC-8FFA-F132E3BF31E7}"/>
                </a:ext>
              </a:extLst>
            </p:cNvPr>
            <p:cNvSpPr/>
            <p:nvPr/>
          </p:nvSpPr>
          <p:spPr>
            <a:xfrm>
              <a:off x="17221236" y="4438330"/>
              <a:ext cx="12316" cy="36948"/>
            </a:xfrm>
            <a:custGeom>
              <a:avLst/>
              <a:gdLst>
                <a:gd name="connsiteX0" fmla="*/ 9891 w 12315"/>
                <a:gd name="connsiteY0" fmla="*/ 36148 h 36947"/>
                <a:gd name="connsiteX1" fmla="*/ 10260 w 12315"/>
                <a:gd name="connsiteY1" fmla="*/ 34670 h 36947"/>
                <a:gd name="connsiteX2" fmla="*/ 4657 w 12315"/>
                <a:gd name="connsiteY2" fmla="*/ 4618 h 36947"/>
                <a:gd name="connsiteX3" fmla="*/ 9891 w 12315"/>
                <a:gd name="connsiteY3" fmla="*/ 3614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36947">
                  <a:moveTo>
                    <a:pt x="9891" y="36148"/>
                  </a:moveTo>
                  <a:cubicBezTo>
                    <a:pt x="10014" y="35655"/>
                    <a:pt x="10137" y="35162"/>
                    <a:pt x="10260" y="34670"/>
                  </a:cubicBezTo>
                  <a:cubicBezTo>
                    <a:pt x="8351" y="24632"/>
                    <a:pt x="6443" y="14656"/>
                    <a:pt x="4657" y="4618"/>
                  </a:cubicBezTo>
                  <a:cubicBezTo>
                    <a:pt x="4226" y="13917"/>
                    <a:pt x="7490" y="27157"/>
                    <a:pt x="9891" y="36148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8E711F1-E374-4C6E-990E-850D8744EB74}"/>
                </a:ext>
              </a:extLst>
            </p:cNvPr>
            <p:cNvSpPr/>
            <p:nvPr/>
          </p:nvSpPr>
          <p:spPr>
            <a:xfrm>
              <a:off x="17396715" y="4654599"/>
              <a:ext cx="12316" cy="43106"/>
            </a:xfrm>
            <a:custGeom>
              <a:avLst/>
              <a:gdLst>
                <a:gd name="connsiteX0" fmla="*/ 7452 w 12315"/>
                <a:gd name="connsiteY0" fmla="*/ 4618 h 43105"/>
                <a:gd name="connsiteX1" fmla="*/ 4620 w 12315"/>
                <a:gd name="connsiteY1" fmla="*/ 32514 h 43105"/>
                <a:gd name="connsiteX2" fmla="*/ 7699 w 12315"/>
                <a:gd name="connsiteY2" fmla="*/ 39288 h 43105"/>
                <a:gd name="connsiteX3" fmla="*/ 7452 w 12315"/>
                <a:gd name="connsiteY3" fmla="*/ 4618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43105">
                  <a:moveTo>
                    <a:pt x="7452" y="4618"/>
                  </a:moveTo>
                  <a:cubicBezTo>
                    <a:pt x="6897" y="10222"/>
                    <a:pt x="4558" y="32268"/>
                    <a:pt x="4620" y="32514"/>
                  </a:cubicBezTo>
                  <a:cubicBezTo>
                    <a:pt x="5666" y="34793"/>
                    <a:pt x="6651" y="37009"/>
                    <a:pt x="7699" y="39288"/>
                  </a:cubicBezTo>
                  <a:cubicBezTo>
                    <a:pt x="7575" y="8867"/>
                    <a:pt x="7575" y="5173"/>
                    <a:pt x="7452" y="4618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A934BAD-36B3-4AE2-BB68-1DD97463F3B9}"/>
                </a:ext>
              </a:extLst>
            </p:cNvPr>
            <p:cNvSpPr/>
            <p:nvPr/>
          </p:nvSpPr>
          <p:spPr>
            <a:xfrm>
              <a:off x="17305886" y="4486178"/>
              <a:ext cx="18474" cy="36948"/>
            </a:xfrm>
            <a:custGeom>
              <a:avLst/>
              <a:gdLst>
                <a:gd name="connsiteX0" fmla="*/ 14902 w 18473"/>
                <a:gd name="connsiteY0" fmla="*/ 24262 h 36947"/>
                <a:gd name="connsiteX1" fmla="*/ 4618 w 18473"/>
                <a:gd name="connsiteY1" fmla="*/ 4618 h 36947"/>
                <a:gd name="connsiteX2" fmla="*/ 16318 w 18473"/>
                <a:gd name="connsiteY2" fmla="*/ 37748 h 36947"/>
                <a:gd name="connsiteX3" fmla="*/ 14902 w 18473"/>
                <a:gd name="connsiteY3" fmla="*/ 24262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73" h="36947">
                  <a:moveTo>
                    <a:pt x="14902" y="24262"/>
                  </a:moveTo>
                  <a:cubicBezTo>
                    <a:pt x="14285" y="23092"/>
                    <a:pt x="5480" y="6219"/>
                    <a:pt x="4618" y="4618"/>
                  </a:cubicBezTo>
                  <a:cubicBezTo>
                    <a:pt x="9299" y="15703"/>
                    <a:pt x="13177" y="26664"/>
                    <a:pt x="16318" y="37748"/>
                  </a:cubicBezTo>
                  <a:cubicBezTo>
                    <a:pt x="15703" y="31960"/>
                    <a:pt x="15457" y="29435"/>
                    <a:pt x="14902" y="24262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015E8E0-D2B7-4492-BD66-658B44FE1D36}"/>
                </a:ext>
              </a:extLst>
            </p:cNvPr>
            <p:cNvSpPr/>
            <p:nvPr/>
          </p:nvSpPr>
          <p:spPr>
            <a:xfrm>
              <a:off x="17327992" y="4509394"/>
              <a:ext cx="18474" cy="36948"/>
            </a:xfrm>
            <a:custGeom>
              <a:avLst/>
              <a:gdLst>
                <a:gd name="connsiteX0" fmla="*/ 14903 w 18473"/>
                <a:gd name="connsiteY0" fmla="*/ 24262 h 36947"/>
                <a:gd name="connsiteX1" fmla="*/ 4618 w 18473"/>
                <a:gd name="connsiteY1" fmla="*/ 4618 h 36947"/>
                <a:gd name="connsiteX2" fmla="*/ 16320 w 18473"/>
                <a:gd name="connsiteY2" fmla="*/ 37748 h 36947"/>
                <a:gd name="connsiteX3" fmla="*/ 14903 w 18473"/>
                <a:gd name="connsiteY3" fmla="*/ 24262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73" h="36947">
                  <a:moveTo>
                    <a:pt x="14903" y="24262"/>
                  </a:moveTo>
                  <a:cubicBezTo>
                    <a:pt x="14287" y="23092"/>
                    <a:pt x="5481" y="6220"/>
                    <a:pt x="4618" y="4618"/>
                  </a:cubicBezTo>
                  <a:cubicBezTo>
                    <a:pt x="9299" y="15703"/>
                    <a:pt x="13179" y="26664"/>
                    <a:pt x="16320" y="37748"/>
                  </a:cubicBezTo>
                  <a:cubicBezTo>
                    <a:pt x="15703" y="31898"/>
                    <a:pt x="15518" y="29435"/>
                    <a:pt x="14903" y="24262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0147103-59DB-4EDB-B0E1-F307584B360E}"/>
                </a:ext>
              </a:extLst>
            </p:cNvPr>
            <p:cNvSpPr/>
            <p:nvPr/>
          </p:nvSpPr>
          <p:spPr>
            <a:xfrm>
              <a:off x="17632874" y="4374411"/>
              <a:ext cx="12316" cy="43106"/>
            </a:xfrm>
            <a:custGeom>
              <a:avLst/>
              <a:gdLst>
                <a:gd name="connsiteX0" fmla="*/ 8560 w 12315"/>
                <a:gd name="connsiteY0" fmla="*/ 26479 h 43105"/>
                <a:gd name="connsiteX1" fmla="*/ 4618 w 12315"/>
                <a:gd name="connsiteY1" fmla="*/ 4618 h 43105"/>
                <a:gd name="connsiteX2" fmla="*/ 5911 w 12315"/>
                <a:gd name="connsiteY2" fmla="*/ 39719 h 43105"/>
                <a:gd name="connsiteX3" fmla="*/ 8560 w 12315"/>
                <a:gd name="connsiteY3" fmla="*/ 26479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43105">
                  <a:moveTo>
                    <a:pt x="8560" y="26479"/>
                  </a:moveTo>
                  <a:cubicBezTo>
                    <a:pt x="8314" y="25186"/>
                    <a:pt x="4927" y="6404"/>
                    <a:pt x="4618" y="4618"/>
                  </a:cubicBezTo>
                  <a:cubicBezTo>
                    <a:pt x="5790" y="16626"/>
                    <a:pt x="6281" y="28204"/>
                    <a:pt x="5911" y="39719"/>
                  </a:cubicBezTo>
                  <a:cubicBezTo>
                    <a:pt x="7083" y="33992"/>
                    <a:pt x="7574" y="31590"/>
                    <a:pt x="8560" y="26479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6D5B2BD-789F-4A75-82D5-A43DF0E65186}"/>
                </a:ext>
              </a:extLst>
            </p:cNvPr>
            <p:cNvSpPr/>
            <p:nvPr/>
          </p:nvSpPr>
          <p:spPr>
            <a:xfrm>
              <a:off x="17411248" y="4657185"/>
              <a:ext cx="18474" cy="73896"/>
            </a:xfrm>
            <a:custGeom>
              <a:avLst/>
              <a:gdLst>
                <a:gd name="connsiteX0" fmla="*/ 13364 w 18473"/>
                <a:gd name="connsiteY0" fmla="*/ 19706 h 73895"/>
                <a:gd name="connsiteX1" fmla="*/ 4618 w 18473"/>
                <a:gd name="connsiteY1" fmla="*/ 4618 h 73895"/>
                <a:gd name="connsiteX2" fmla="*/ 13547 w 18473"/>
                <a:gd name="connsiteY2" fmla="*/ 74820 h 73895"/>
                <a:gd name="connsiteX3" fmla="*/ 13364 w 18473"/>
                <a:gd name="connsiteY3" fmla="*/ 19706 h 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73" h="73895">
                  <a:moveTo>
                    <a:pt x="13364" y="19706"/>
                  </a:moveTo>
                  <a:cubicBezTo>
                    <a:pt x="10408" y="14656"/>
                    <a:pt x="7513" y="9668"/>
                    <a:pt x="4618" y="4618"/>
                  </a:cubicBezTo>
                  <a:cubicBezTo>
                    <a:pt x="7451" y="28019"/>
                    <a:pt x="10408" y="51419"/>
                    <a:pt x="13547" y="74820"/>
                  </a:cubicBezTo>
                  <a:cubicBezTo>
                    <a:pt x="16811" y="34854"/>
                    <a:pt x="16381" y="45077"/>
                    <a:pt x="13364" y="19706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1481196-63E0-4FD1-806F-643106112D52}"/>
                </a:ext>
              </a:extLst>
            </p:cNvPr>
            <p:cNvSpPr/>
            <p:nvPr/>
          </p:nvSpPr>
          <p:spPr>
            <a:xfrm>
              <a:off x="17576858" y="4676460"/>
              <a:ext cx="18474" cy="80054"/>
            </a:xfrm>
            <a:custGeom>
              <a:avLst/>
              <a:gdLst>
                <a:gd name="connsiteX0" fmla="*/ 6937 w 18473"/>
                <a:gd name="connsiteY0" fmla="*/ 4618 h 80053"/>
                <a:gd name="connsiteX1" fmla="*/ 10447 w 18473"/>
                <a:gd name="connsiteY1" fmla="*/ 74204 h 80053"/>
                <a:gd name="connsiteX2" fmla="*/ 15312 w 18473"/>
                <a:gd name="connsiteY2" fmla="*/ 74573 h 80053"/>
                <a:gd name="connsiteX3" fmla="*/ 6937 w 18473"/>
                <a:gd name="connsiteY3" fmla="*/ 4618 h 8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73" h="80053">
                  <a:moveTo>
                    <a:pt x="6937" y="4618"/>
                  </a:moveTo>
                  <a:cubicBezTo>
                    <a:pt x="4104" y="37564"/>
                    <a:pt x="2503" y="22477"/>
                    <a:pt x="10447" y="74204"/>
                  </a:cubicBezTo>
                  <a:cubicBezTo>
                    <a:pt x="10756" y="76297"/>
                    <a:pt x="13773" y="75866"/>
                    <a:pt x="15312" y="74573"/>
                  </a:cubicBezTo>
                  <a:cubicBezTo>
                    <a:pt x="16112" y="66506"/>
                    <a:pt x="16544" y="79007"/>
                    <a:pt x="6937" y="4618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ADF3CB5-A5DE-4A34-AD6F-DD69C3484C99}"/>
                </a:ext>
              </a:extLst>
            </p:cNvPr>
            <p:cNvSpPr/>
            <p:nvPr/>
          </p:nvSpPr>
          <p:spPr>
            <a:xfrm>
              <a:off x="17405983" y="4573991"/>
              <a:ext cx="12316" cy="49264"/>
            </a:xfrm>
            <a:custGeom>
              <a:avLst/>
              <a:gdLst>
                <a:gd name="connsiteX0" fmla="*/ 7914 w 12315"/>
                <a:gd name="connsiteY0" fmla="*/ 4618 h 49263"/>
                <a:gd name="connsiteX1" fmla="*/ 5265 w 12315"/>
                <a:gd name="connsiteY1" fmla="*/ 47109 h 49263"/>
                <a:gd name="connsiteX2" fmla="*/ 10007 w 12315"/>
                <a:gd name="connsiteY2" fmla="*/ 24447 h 49263"/>
                <a:gd name="connsiteX3" fmla="*/ 7914 w 12315"/>
                <a:gd name="connsiteY3" fmla="*/ 4618 h 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49263">
                  <a:moveTo>
                    <a:pt x="7914" y="4618"/>
                  </a:moveTo>
                  <a:cubicBezTo>
                    <a:pt x="3725" y="42367"/>
                    <a:pt x="4403" y="38980"/>
                    <a:pt x="5265" y="47109"/>
                  </a:cubicBezTo>
                  <a:cubicBezTo>
                    <a:pt x="6866" y="39596"/>
                    <a:pt x="8406" y="32022"/>
                    <a:pt x="10007" y="24447"/>
                  </a:cubicBezTo>
                  <a:cubicBezTo>
                    <a:pt x="9269" y="17858"/>
                    <a:pt x="8529" y="11269"/>
                    <a:pt x="7914" y="4618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239CDE1-4597-4962-9D65-D0B237B88427}"/>
                </a:ext>
              </a:extLst>
            </p:cNvPr>
            <p:cNvSpPr/>
            <p:nvPr/>
          </p:nvSpPr>
          <p:spPr>
            <a:xfrm>
              <a:off x="17317832" y="4582119"/>
              <a:ext cx="12316" cy="43106"/>
            </a:xfrm>
            <a:custGeom>
              <a:avLst/>
              <a:gdLst>
                <a:gd name="connsiteX0" fmla="*/ 8067 w 12315"/>
                <a:gd name="connsiteY0" fmla="*/ 40889 h 43105"/>
                <a:gd name="connsiteX1" fmla="*/ 10530 w 12315"/>
                <a:gd name="connsiteY1" fmla="*/ 21060 h 43105"/>
                <a:gd name="connsiteX2" fmla="*/ 4618 w 12315"/>
                <a:gd name="connsiteY2" fmla="*/ 4618 h 43105"/>
                <a:gd name="connsiteX3" fmla="*/ 8067 w 12315"/>
                <a:gd name="connsiteY3" fmla="*/ 40889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43105">
                  <a:moveTo>
                    <a:pt x="8067" y="40889"/>
                  </a:moveTo>
                  <a:cubicBezTo>
                    <a:pt x="8867" y="34300"/>
                    <a:pt x="9668" y="27711"/>
                    <a:pt x="10530" y="21060"/>
                  </a:cubicBezTo>
                  <a:cubicBezTo>
                    <a:pt x="8559" y="15580"/>
                    <a:pt x="6589" y="10099"/>
                    <a:pt x="4618" y="4618"/>
                  </a:cubicBezTo>
                  <a:cubicBezTo>
                    <a:pt x="5727" y="16688"/>
                    <a:pt x="6896" y="28758"/>
                    <a:pt x="8067" y="40889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1723DBB-BE0D-484C-A5E8-23E314F55112}"/>
                </a:ext>
              </a:extLst>
            </p:cNvPr>
            <p:cNvSpPr/>
            <p:nvPr/>
          </p:nvSpPr>
          <p:spPr>
            <a:xfrm>
              <a:off x="17397269" y="4474663"/>
              <a:ext cx="12316" cy="49264"/>
            </a:xfrm>
            <a:custGeom>
              <a:avLst/>
              <a:gdLst>
                <a:gd name="connsiteX0" fmla="*/ 7513 w 12315"/>
                <a:gd name="connsiteY0" fmla="*/ 4618 h 49263"/>
                <a:gd name="connsiteX1" fmla="*/ 4618 w 12315"/>
                <a:gd name="connsiteY1" fmla="*/ 31098 h 49263"/>
                <a:gd name="connsiteX2" fmla="*/ 11455 w 12315"/>
                <a:gd name="connsiteY2" fmla="*/ 50372 h 49263"/>
                <a:gd name="connsiteX3" fmla="*/ 7513 w 12315"/>
                <a:gd name="connsiteY3" fmla="*/ 4618 h 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49263">
                  <a:moveTo>
                    <a:pt x="7513" y="4618"/>
                  </a:moveTo>
                  <a:cubicBezTo>
                    <a:pt x="6466" y="13424"/>
                    <a:pt x="5543" y="22230"/>
                    <a:pt x="4618" y="31098"/>
                  </a:cubicBezTo>
                  <a:cubicBezTo>
                    <a:pt x="6898" y="37502"/>
                    <a:pt x="9175" y="43968"/>
                    <a:pt x="11455" y="50372"/>
                  </a:cubicBezTo>
                  <a:cubicBezTo>
                    <a:pt x="9360" y="27033"/>
                    <a:pt x="9237" y="28573"/>
                    <a:pt x="7513" y="4618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41E74D6-EBB8-4BA7-BE7A-7F3136A7AAE0}"/>
                </a:ext>
              </a:extLst>
            </p:cNvPr>
            <p:cNvSpPr/>
            <p:nvPr/>
          </p:nvSpPr>
          <p:spPr>
            <a:xfrm>
              <a:off x="17415867" y="5402179"/>
              <a:ext cx="12316" cy="18474"/>
            </a:xfrm>
            <a:custGeom>
              <a:avLst/>
              <a:gdLst>
                <a:gd name="connsiteX0" fmla="*/ 10900 w 12315"/>
                <a:gd name="connsiteY0" fmla="*/ 4742 h 18473"/>
                <a:gd name="connsiteX1" fmla="*/ 12008 w 12315"/>
                <a:gd name="connsiteY1" fmla="*/ 4618 h 18473"/>
                <a:gd name="connsiteX2" fmla="*/ 4618 w 12315"/>
                <a:gd name="connsiteY2" fmla="*/ 15395 h 18473"/>
                <a:gd name="connsiteX3" fmla="*/ 10900 w 12315"/>
                <a:gd name="connsiteY3" fmla="*/ 4742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18473">
                  <a:moveTo>
                    <a:pt x="10900" y="4742"/>
                  </a:moveTo>
                  <a:cubicBezTo>
                    <a:pt x="11208" y="4803"/>
                    <a:pt x="11639" y="4618"/>
                    <a:pt x="12008" y="4618"/>
                  </a:cubicBezTo>
                  <a:cubicBezTo>
                    <a:pt x="9607" y="8251"/>
                    <a:pt x="7083" y="11762"/>
                    <a:pt x="4618" y="15395"/>
                  </a:cubicBezTo>
                  <a:cubicBezTo>
                    <a:pt x="6774" y="11823"/>
                    <a:pt x="8929" y="8313"/>
                    <a:pt x="10900" y="4742"/>
                  </a:cubicBezTo>
                  <a:close/>
                </a:path>
              </a:pathLst>
            </a:custGeom>
            <a:solidFill>
              <a:srgbClr val="8843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3D30BE9-5E27-4A2E-907F-CBFB47A05E5C}"/>
                </a:ext>
              </a:extLst>
            </p:cNvPr>
            <p:cNvSpPr/>
            <p:nvPr/>
          </p:nvSpPr>
          <p:spPr>
            <a:xfrm>
              <a:off x="17560579" y="5117926"/>
              <a:ext cx="12316" cy="30790"/>
            </a:xfrm>
            <a:custGeom>
              <a:avLst/>
              <a:gdLst>
                <a:gd name="connsiteX0" fmla="*/ 13671 w 12315"/>
                <a:gd name="connsiteY0" fmla="*/ 4618 h 30789"/>
                <a:gd name="connsiteX1" fmla="*/ 4618 w 12315"/>
                <a:gd name="connsiteY1" fmla="*/ 27403 h 30789"/>
                <a:gd name="connsiteX2" fmla="*/ 13671 w 12315"/>
                <a:gd name="connsiteY2" fmla="*/ 4618 h 3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30789">
                  <a:moveTo>
                    <a:pt x="13671" y="4618"/>
                  </a:moveTo>
                  <a:cubicBezTo>
                    <a:pt x="10653" y="12193"/>
                    <a:pt x="7697" y="19829"/>
                    <a:pt x="4618" y="27403"/>
                  </a:cubicBezTo>
                  <a:cubicBezTo>
                    <a:pt x="7636" y="19829"/>
                    <a:pt x="10653" y="12254"/>
                    <a:pt x="13671" y="4618"/>
                  </a:cubicBezTo>
                  <a:close/>
                </a:path>
              </a:pathLst>
            </a:custGeom>
            <a:solidFill>
              <a:srgbClr val="8843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67F9888-D3EB-46BA-B8FE-A41F8351C695}"/>
                </a:ext>
              </a:extLst>
            </p:cNvPr>
            <p:cNvSpPr/>
            <p:nvPr/>
          </p:nvSpPr>
          <p:spPr>
            <a:xfrm>
              <a:off x="17238824" y="5206539"/>
              <a:ext cx="12316" cy="43106"/>
            </a:xfrm>
            <a:custGeom>
              <a:avLst/>
              <a:gdLst>
                <a:gd name="connsiteX0" fmla="*/ 11455 w 12315"/>
                <a:gd name="connsiteY0" fmla="*/ 4618 h 43105"/>
                <a:gd name="connsiteX1" fmla="*/ 9730 w 12315"/>
                <a:gd name="connsiteY1" fmla="*/ 23400 h 43105"/>
                <a:gd name="connsiteX2" fmla="*/ 8929 w 12315"/>
                <a:gd name="connsiteY2" fmla="*/ 25864 h 43105"/>
                <a:gd name="connsiteX3" fmla="*/ 4618 w 12315"/>
                <a:gd name="connsiteY3" fmla="*/ 41505 h 43105"/>
                <a:gd name="connsiteX4" fmla="*/ 5543 w 12315"/>
                <a:gd name="connsiteY4" fmla="*/ 35716 h 43105"/>
                <a:gd name="connsiteX5" fmla="*/ 11455 w 12315"/>
                <a:gd name="connsiteY5" fmla="*/ 4618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15" h="43105">
                  <a:moveTo>
                    <a:pt x="11455" y="4618"/>
                  </a:moveTo>
                  <a:cubicBezTo>
                    <a:pt x="10900" y="10900"/>
                    <a:pt x="10285" y="17119"/>
                    <a:pt x="9730" y="23400"/>
                  </a:cubicBezTo>
                  <a:cubicBezTo>
                    <a:pt x="9484" y="24201"/>
                    <a:pt x="9175" y="25063"/>
                    <a:pt x="8929" y="25864"/>
                  </a:cubicBezTo>
                  <a:cubicBezTo>
                    <a:pt x="7389" y="31036"/>
                    <a:pt x="5973" y="36271"/>
                    <a:pt x="4618" y="41505"/>
                  </a:cubicBezTo>
                  <a:cubicBezTo>
                    <a:pt x="4927" y="39534"/>
                    <a:pt x="5235" y="37625"/>
                    <a:pt x="5543" y="35716"/>
                  </a:cubicBezTo>
                  <a:cubicBezTo>
                    <a:pt x="7697" y="25371"/>
                    <a:pt x="9545" y="14964"/>
                    <a:pt x="11455" y="4618"/>
                  </a:cubicBezTo>
                  <a:close/>
                </a:path>
              </a:pathLst>
            </a:custGeom>
            <a:solidFill>
              <a:srgbClr val="8843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7A765C2-1533-4F2C-82A9-210F7BA0FFD2}"/>
                </a:ext>
              </a:extLst>
            </p:cNvPr>
            <p:cNvSpPr/>
            <p:nvPr/>
          </p:nvSpPr>
          <p:spPr>
            <a:xfrm>
              <a:off x="17185990" y="5617954"/>
              <a:ext cx="12316" cy="6158"/>
            </a:xfrm>
            <a:custGeom>
              <a:avLst/>
              <a:gdLst>
                <a:gd name="connsiteX0" fmla="*/ 4618 w 12315"/>
                <a:gd name="connsiteY0" fmla="*/ 5050 h 6157"/>
                <a:gd name="connsiteX1" fmla="*/ 5480 w 12315"/>
                <a:gd name="connsiteY1" fmla="*/ 4618 h 6157"/>
                <a:gd name="connsiteX2" fmla="*/ 9544 w 12315"/>
                <a:gd name="connsiteY2" fmla="*/ 7575 h 6157"/>
                <a:gd name="connsiteX3" fmla="*/ 5233 w 12315"/>
                <a:gd name="connsiteY3" fmla="*/ 5419 h 6157"/>
                <a:gd name="connsiteX4" fmla="*/ 4618 w 12315"/>
                <a:gd name="connsiteY4" fmla="*/ 5050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6157">
                  <a:moveTo>
                    <a:pt x="4618" y="5050"/>
                  </a:moveTo>
                  <a:cubicBezTo>
                    <a:pt x="4925" y="4926"/>
                    <a:pt x="5233" y="4803"/>
                    <a:pt x="5480" y="4618"/>
                  </a:cubicBezTo>
                  <a:cubicBezTo>
                    <a:pt x="6835" y="5666"/>
                    <a:pt x="8189" y="6589"/>
                    <a:pt x="9544" y="7575"/>
                  </a:cubicBezTo>
                  <a:cubicBezTo>
                    <a:pt x="8127" y="6835"/>
                    <a:pt x="6711" y="6096"/>
                    <a:pt x="5233" y="5419"/>
                  </a:cubicBezTo>
                  <a:cubicBezTo>
                    <a:pt x="5048" y="5235"/>
                    <a:pt x="4864" y="5173"/>
                    <a:pt x="4618" y="5050"/>
                  </a:cubicBezTo>
                  <a:close/>
                </a:path>
              </a:pathLst>
            </a:custGeom>
            <a:solidFill>
              <a:srgbClr val="8843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3700AAB-4BD8-4343-893A-2B1014A1ADEF}"/>
                </a:ext>
              </a:extLst>
            </p:cNvPr>
            <p:cNvSpPr/>
            <p:nvPr/>
          </p:nvSpPr>
          <p:spPr>
            <a:xfrm>
              <a:off x="17473013" y="4497382"/>
              <a:ext cx="98528" cy="110844"/>
            </a:xfrm>
            <a:custGeom>
              <a:avLst/>
              <a:gdLst>
                <a:gd name="connsiteX0" fmla="*/ 87258 w 98527"/>
                <a:gd name="connsiteY0" fmla="*/ 6346 h 110843"/>
                <a:gd name="connsiteX1" fmla="*/ 84057 w 98527"/>
                <a:gd name="connsiteY1" fmla="*/ 4684 h 110843"/>
                <a:gd name="connsiteX2" fmla="*/ 7266 w 98527"/>
                <a:gd name="connsiteY2" fmla="*/ 21988 h 110843"/>
                <a:gd name="connsiteX3" fmla="*/ 5727 w 98527"/>
                <a:gd name="connsiteY3" fmla="*/ 23712 h 110843"/>
                <a:gd name="connsiteX4" fmla="*/ 4618 w 98527"/>
                <a:gd name="connsiteY4" fmla="*/ 25929 h 110843"/>
                <a:gd name="connsiteX5" fmla="*/ 9299 w 98527"/>
                <a:gd name="connsiteY5" fmla="*/ 46619 h 110843"/>
                <a:gd name="connsiteX6" fmla="*/ 8191 w 98527"/>
                <a:gd name="connsiteY6" fmla="*/ 47051 h 110843"/>
                <a:gd name="connsiteX7" fmla="*/ 11516 w 98527"/>
                <a:gd name="connsiteY7" fmla="*/ 55364 h 110843"/>
                <a:gd name="connsiteX8" fmla="*/ 13917 w 98527"/>
                <a:gd name="connsiteY8" fmla="*/ 56041 h 110843"/>
                <a:gd name="connsiteX9" fmla="*/ 31036 w 98527"/>
                <a:gd name="connsiteY9" fmla="*/ 77102 h 110843"/>
                <a:gd name="connsiteX10" fmla="*/ 59794 w 98527"/>
                <a:gd name="connsiteY10" fmla="*/ 97792 h 110843"/>
                <a:gd name="connsiteX11" fmla="*/ 81902 w 98527"/>
                <a:gd name="connsiteY11" fmla="*/ 107029 h 110843"/>
                <a:gd name="connsiteX12" fmla="*/ 96435 w 98527"/>
                <a:gd name="connsiteY12" fmla="*/ 81227 h 110843"/>
                <a:gd name="connsiteX13" fmla="*/ 87258 w 98527"/>
                <a:gd name="connsiteY13" fmla="*/ 6346 h 110843"/>
                <a:gd name="connsiteX14" fmla="*/ 16320 w 98527"/>
                <a:gd name="connsiteY14" fmla="*/ 45326 h 110843"/>
                <a:gd name="connsiteX15" fmla="*/ 11331 w 98527"/>
                <a:gd name="connsiteY15" fmla="*/ 23958 h 110843"/>
                <a:gd name="connsiteX16" fmla="*/ 17489 w 98527"/>
                <a:gd name="connsiteY16" fmla="*/ 31840 h 110843"/>
                <a:gd name="connsiteX17" fmla="*/ 15272 w 98527"/>
                <a:gd name="connsiteY17" fmla="*/ 34981 h 110843"/>
                <a:gd name="connsiteX18" fmla="*/ 15518 w 98527"/>
                <a:gd name="connsiteY18" fmla="*/ 36028 h 110843"/>
                <a:gd name="connsiteX19" fmla="*/ 14780 w 98527"/>
                <a:gd name="connsiteY19" fmla="*/ 38060 h 110843"/>
                <a:gd name="connsiteX20" fmla="*/ 18721 w 98527"/>
                <a:gd name="connsiteY20" fmla="*/ 45203 h 110843"/>
                <a:gd name="connsiteX21" fmla="*/ 16320 w 98527"/>
                <a:gd name="connsiteY21" fmla="*/ 45326 h 110843"/>
                <a:gd name="connsiteX22" fmla="*/ 39289 w 98527"/>
                <a:gd name="connsiteY22" fmla="*/ 42494 h 110843"/>
                <a:gd name="connsiteX23" fmla="*/ 41690 w 98527"/>
                <a:gd name="connsiteY23" fmla="*/ 42863 h 110843"/>
                <a:gd name="connsiteX24" fmla="*/ 41505 w 98527"/>
                <a:gd name="connsiteY24" fmla="*/ 46189 h 110843"/>
                <a:gd name="connsiteX25" fmla="*/ 37811 w 98527"/>
                <a:gd name="connsiteY25" fmla="*/ 45511 h 110843"/>
                <a:gd name="connsiteX26" fmla="*/ 38734 w 98527"/>
                <a:gd name="connsiteY26" fmla="*/ 34365 h 110843"/>
                <a:gd name="connsiteX27" fmla="*/ 42674 w 98527"/>
                <a:gd name="connsiteY27" fmla="*/ 36520 h 110843"/>
                <a:gd name="connsiteX28" fmla="*/ 40273 w 98527"/>
                <a:gd name="connsiteY28" fmla="*/ 37875 h 110843"/>
                <a:gd name="connsiteX29" fmla="*/ 39289 w 98527"/>
                <a:gd name="connsiteY29" fmla="*/ 42494 h 110843"/>
                <a:gd name="connsiteX30" fmla="*/ 62566 w 98527"/>
                <a:gd name="connsiteY30" fmla="*/ 17369 h 110843"/>
                <a:gd name="connsiteX31" fmla="*/ 57578 w 98527"/>
                <a:gd name="connsiteY31" fmla="*/ 20941 h 110843"/>
                <a:gd name="connsiteX32" fmla="*/ 58316 w 98527"/>
                <a:gd name="connsiteY32" fmla="*/ 19647 h 110843"/>
                <a:gd name="connsiteX33" fmla="*/ 55545 w 98527"/>
                <a:gd name="connsiteY33" fmla="*/ 16630 h 110843"/>
                <a:gd name="connsiteX34" fmla="*/ 53697 w 98527"/>
                <a:gd name="connsiteY34" fmla="*/ 17985 h 110843"/>
                <a:gd name="connsiteX35" fmla="*/ 49449 w 98527"/>
                <a:gd name="connsiteY35" fmla="*/ 16322 h 110843"/>
                <a:gd name="connsiteX36" fmla="*/ 30052 w 98527"/>
                <a:gd name="connsiteY36" fmla="*/ 21372 h 110843"/>
                <a:gd name="connsiteX37" fmla="*/ 25433 w 98527"/>
                <a:gd name="connsiteY37" fmla="*/ 20571 h 110843"/>
                <a:gd name="connsiteX38" fmla="*/ 68908 w 98527"/>
                <a:gd name="connsiteY38" fmla="*/ 12627 h 110843"/>
                <a:gd name="connsiteX39" fmla="*/ 71310 w 98527"/>
                <a:gd name="connsiteY39" fmla="*/ 12874 h 110843"/>
                <a:gd name="connsiteX40" fmla="*/ 62566 w 98527"/>
                <a:gd name="connsiteY40" fmla="*/ 17369 h 110843"/>
                <a:gd name="connsiteX41" fmla="*/ 89352 w 98527"/>
                <a:gd name="connsiteY41" fmla="*/ 85784 h 110843"/>
                <a:gd name="connsiteX42" fmla="*/ 82210 w 98527"/>
                <a:gd name="connsiteY42" fmla="*/ 80058 h 110843"/>
                <a:gd name="connsiteX43" fmla="*/ 82763 w 98527"/>
                <a:gd name="connsiteY43" fmla="*/ 77902 h 110843"/>
                <a:gd name="connsiteX44" fmla="*/ 78576 w 98527"/>
                <a:gd name="connsiteY44" fmla="*/ 76301 h 110843"/>
                <a:gd name="connsiteX45" fmla="*/ 81532 w 98527"/>
                <a:gd name="connsiteY45" fmla="*/ 68911 h 110843"/>
                <a:gd name="connsiteX46" fmla="*/ 82948 w 98527"/>
                <a:gd name="connsiteY46" fmla="*/ 74823 h 110843"/>
                <a:gd name="connsiteX47" fmla="*/ 87751 w 98527"/>
                <a:gd name="connsiteY47" fmla="*/ 73961 h 110843"/>
                <a:gd name="connsiteX48" fmla="*/ 88306 w 98527"/>
                <a:gd name="connsiteY48" fmla="*/ 71867 h 110843"/>
                <a:gd name="connsiteX49" fmla="*/ 89661 w 98527"/>
                <a:gd name="connsiteY49" fmla="*/ 69774 h 110843"/>
                <a:gd name="connsiteX50" fmla="*/ 89352 w 98527"/>
                <a:gd name="connsiteY50" fmla="*/ 85784 h 11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8527" h="110843">
                  <a:moveTo>
                    <a:pt x="87258" y="6346"/>
                  </a:moveTo>
                  <a:cubicBezTo>
                    <a:pt x="86767" y="4868"/>
                    <a:pt x="85535" y="4437"/>
                    <a:pt x="84057" y="4684"/>
                  </a:cubicBezTo>
                  <a:cubicBezTo>
                    <a:pt x="58254" y="8748"/>
                    <a:pt x="31960" y="13305"/>
                    <a:pt x="7266" y="21988"/>
                  </a:cubicBezTo>
                  <a:cubicBezTo>
                    <a:pt x="6528" y="22234"/>
                    <a:pt x="5911" y="23034"/>
                    <a:pt x="5727" y="23712"/>
                  </a:cubicBezTo>
                  <a:cubicBezTo>
                    <a:pt x="5050" y="24389"/>
                    <a:pt x="4618" y="25128"/>
                    <a:pt x="4618" y="25929"/>
                  </a:cubicBezTo>
                  <a:cubicBezTo>
                    <a:pt x="5050" y="33257"/>
                    <a:pt x="6713" y="40154"/>
                    <a:pt x="9299" y="46619"/>
                  </a:cubicBezTo>
                  <a:cubicBezTo>
                    <a:pt x="8867" y="46743"/>
                    <a:pt x="8560" y="46928"/>
                    <a:pt x="8191" y="47051"/>
                  </a:cubicBezTo>
                  <a:cubicBezTo>
                    <a:pt x="9360" y="49760"/>
                    <a:pt x="10530" y="52531"/>
                    <a:pt x="11516" y="55364"/>
                  </a:cubicBezTo>
                  <a:cubicBezTo>
                    <a:pt x="12316" y="55610"/>
                    <a:pt x="13056" y="55856"/>
                    <a:pt x="13917" y="56041"/>
                  </a:cubicBezTo>
                  <a:cubicBezTo>
                    <a:pt x="18412" y="63739"/>
                    <a:pt x="24200" y="70821"/>
                    <a:pt x="31036" y="77102"/>
                  </a:cubicBezTo>
                  <a:cubicBezTo>
                    <a:pt x="39780" y="85107"/>
                    <a:pt x="49757" y="91511"/>
                    <a:pt x="59794" y="97792"/>
                  </a:cubicBezTo>
                  <a:cubicBezTo>
                    <a:pt x="66075" y="101734"/>
                    <a:pt x="73649" y="108446"/>
                    <a:pt x="81902" y="107029"/>
                  </a:cubicBezTo>
                  <a:cubicBezTo>
                    <a:pt x="93909" y="104936"/>
                    <a:pt x="95572" y="90895"/>
                    <a:pt x="96435" y="81227"/>
                  </a:cubicBezTo>
                  <a:cubicBezTo>
                    <a:pt x="98898" y="55795"/>
                    <a:pt x="95141" y="30486"/>
                    <a:pt x="87258" y="6346"/>
                  </a:cubicBezTo>
                  <a:close/>
                  <a:moveTo>
                    <a:pt x="16320" y="45326"/>
                  </a:moveTo>
                  <a:cubicBezTo>
                    <a:pt x="13547" y="38737"/>
                    <a:pt x="11763" y="31717"/>
                    <a:pt x="11331" y="23958"/>
                  </a:cubicBezTo>
                  <a:cubicBezTo>
                    <a:pt x="13609" y="26668"/>
                    <a:pt x="15580" y="29254"/>
                    <a:pt x="17489" y="31840"/>
                  </a:cubicBezTo>
                  <a:cubicBezTo>
                    <a:pt x="16196" y="32703"/>
                    <a:pt x="15087" y="33873"/>
                    <a:pt x="15272" y="34981"/>
                  </a:cubicBezTo>
                  <a:cubicBezTo>
                    <a:pt x="15333" y="35350"/>
                    <a:pt x="15457" y="35658"/>
                    <a:pt x="15518" y="36028"/>
                  </a:cubicBezTo>
                  <a:cubicBezTo>
                    <a:pt x="15025" y="36644"/>
                    <a:pt x="14657" y="37321"/>
                    <a:pt x="14780" y="38060"/>
                  </a:cubicBezTo>
                  <a:cubicBezTo>
                    <a:pt x="15148" y="41200"/>
                    <a:pt x="16626" y="43602"/>
                    <a:pt x="18721" y="45203"/>
                  </a:cubicBezTo>
                  <a:cubicBezTo>
                    <a:pt x="17921" y="45265"/>
                    <a:pt x="16996" y="45203"/>
                    <a:pt x="16320" y="45326"/>
                  </a:cubicBezTo>
                  <a:close/>
                  <a:moveTo>
                    <a:pt x="39289" y="42494"/>
                  </a:moveTo>
                  <a:cubicBezTo>
                    <a:pt x="40027" y="42678"/>
                    <a:pt x="40890" y="42740"/>
                    <a:pt x="41690" y="42863"/>
                  </a:cubicBezTo>
                  <a:cubicBezTo>
                    <a:pt x="40952" y="44711"/>
                    <a:pt x="41073" y="45573"/>
                    <a:pt x="41505" y="46189"/>
                  </a:cubicBezTo>
                  <a:cubicBezTo>
                    <a:pt x="40273" y="45942"/>
                    <a:pt x="39042" y="45696"/>
                    <a:pt x="37811" y="45511"/>
                  </a:cubicBezTo>
                  <a:cubicBezTo>
                    <a:pt x="34177" y="39045"/>
                    <a:pt x="31530" y="32210"/>
                    <a:pt x="38734" y="34365"/>
                  </a:cubicBezTo>
                  <a:cubicBezTo>
                    <a:pt x="40027" y="34735"/>
                    <a:pt x="41381" y="35535"/>
                    <a:pt x="42674" y="36520"/>
                  </a:cubicBezTo>
                  <a:cubicBezTo>
                    <a:pt x="41875" y="37013"/>
                    <a:pt x="41073" y="37321"/>
                    <a:pt x="40273" y="37875"/>
                  </a:cubicBezTo>
                  <a:cubicBezTo>
                    <a:pt x="38981" y="38737"/>
                    <a:pt x="36578" y="41693"/>
                    <a:pt x="39289" y="42494"/>
                  </a:cubicBezTo>
                  <a:close/>
                  <a:moveTo>
                    <a:pt x="62566" y="17369"/>
                  </a:moveTo>
                  <a:cubicBezTo>
                    <a:pt x="60410" y="18724"/>
                    <a:pt x="58932" y="19832"/>
                    <a:pt x="57578" y="20941"/>
                  </a:cubicBezTo>
                  <a:cubicBezTo>
                    <a:pt x="57331" y="20387"/>
                    <a:pt x="57824" y="20017"/>
                    <a:pt x="58316" y="19647"/>
                  </a:cubicBezTo>
                  <a:cubicBezTo>
                    <a:pt x="61027" y="17369"/>
                    <a:pt x="58193" y="14721"/>
                    <a:pt x="55545" y="16630"/>
                  </a:cubicBezTo>
                  <a:cubicBezTo>
                    <a:pt x="54929" y="17061"/>
                    <a:pt x="54314" y="17554"/>
                    <a:pt x="53697" y="17985"/>
                  </a:cubicBezTo>
                  <a:cubicBezTo>
                    <a:pt x="52836" y="17246"/>
                    <a:pt x="51481" y="16630"/>
                    <a:pt x="49449" y="16322"/>
                  </a:cubicBezTo>
                  <a:cubicBezTo>
                    <a:pt x="43661" y="15337"/>
                    <a:pt x="35100" y="21249"/>
                    <a:pt x="30052" y="21372"/>
                  </a:cubicBezTo>
                  <a:cubicBezTo>
                    <a:pt x="27588" y="21433"/>
                    <a:pt x="26726" y="20694"/>
                    <a:pt x="25433" y="20571"/>
                  </a:cubicBezTo>
                  <a:cubicBezTo>
                    <a:pt x="39842" y="16877"/>
                    <a:pt x="54499" y="12935"/>
                    <a:pt x="68908" y="12627"/>
                  </a:cubicBezTo>
                  <a:cubicBezTo>
                    <a:pt x="69832" y="12627"/>
                    <a:pt x="70509" y="12812"/>
                    <a:pt x="71310" y="12874"/>
                  </a:cubicBezTo>
                  <a:cubicBezTo>
                    <a:pt x="68662" y="14044"/>
                    <a:pt x="65583" y="15522"/>
                    <a:pt x="62566" y="17369"/>
                  </a:cubicBezTo>
                  <a:close/>
                  <a:moveTo>
                    <a:pt x="89352" y="85784"/>
                  </a:moveTo>
                  <a:cubicBezTo>
                    <a:pt x="86890" y="83999"/>
                    <a:pt x="84426" y="82090"/>
                    <a:pt x="82210" y="80058"/>
                  </a:cubicBezTo>
                  <a:cubicBezTo>
                    <a:pt x="82395" y="79318"/>
                    <a:pt x="82640" y="78641"/>
                    <a:pt x="82763" y="77902"/>
                  </a:cubicBezTo>
                  <a:cubicBezTo>
                    <a:pt x="83256" y="75439"/>
                    <a:pt x="80794" y="75316"/>
                    <a:pt x="78576" y="76301"/>
                  </a:cubicBezTo>
                  <a:cubicBezTo>
                    <a:pt x="79622" y="73715"/>
                    <a:pt x="80547" y="71313"/>
                    <a:pt x="81532" y="68911"/>
                  </a:cubicBezTo>
                  <a:cubicBezTo>
                    <a:pt x="82395" y="70759"/>
                    <a:pt x="82763" y="72606"/>
                    <a:pt x="82948" y="74823"/>
                  </a:cubicBezTo>
                  <a:cubicBezTo>
                    <a:pt x="83133" y="77225"/>
                    <a:pt x="87258" y="75316"/>
                    <a:pt x="87751" y="73961"/>
                  </a:cubicBezTo>
                  <a:cubicBezTo>
                    <a:pt x="87998" y="73222"/>
                    <a:pt x="88183" y="72545"/>
                    <a:pt x="88306" y="71867"/>
                  </a:cubicBezTo>
                  <a:cubicBezTo>
                    <a:pt x="88983" y="71190"/>
                    <a:pt x="89476" y="70451"/>
                    <a:pt x="89661" y="69774"/>
                  </a:cubicBezTo>
                  <a:cubicBezTo>
                    <a:pt x="89784" y="75131"/>
                    <a:pt x="90092" y="80858"/>
                    <a:pt x="89352" y="85784"/>
                  </a:cubicBezTo>
                  <a:close/>
                </a:path>
              </a:pathLst>
            </a:custGeom>
            <a:solidFill>
              <a:srgbClr val="4F4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E662943-8D44-4A2F-B899-F7DA373A81F3}"/>
                </a:ext>
              </a:extLst>
            </p:cNvPr>
            <p:cNvSpPr/>
            <p:nvPr/>
          </p:nvSpPr>
          <p:spPr>
            <a:xfrm>
              <a:off x="17157585" y="4612337"/>
              <a:ext cx="67738" cy="18474"/>
            </a:xfrm>
            <a:custGeom>
              <a:avLst/>
              <a:gdLst>
                <a:gd name="connsiteX0" fmla="*/ 63690 w 67737"/>
                <a:gd name="connsiteY0" fmla="*/ 4760 h 18473"/>
                <a:gd name="connsiteX1" fmla="*/ 5312 w 67737"/>
                <a:gd name="connsiteY1" fmla="*/ 15229 h 18473"/>
                <a:gd name="connsiteX2" fmla="*/ 5496 w 67737"/>
                <a:gd name="connsiteY2" fmla="*/ 16768 h 18473"/>
                <a:gd name="connsiteX3" fmla="*/ 31175 w 67737"/>
                <a:gd name="connsiteY3" fmla="*/ 11473 h 18473"/>
                <a:gd name="connsiteX4" fmla="*/ 61287 w 67737"/>
                <a:gd name="connsiteY4" fmla="*/ 9317 h 18473"/>
                <a:gd name="connsiteX5" fmla="*/ 63690 w 67737"/>
                <a:gd name="connsiteY5" fmla="*/ 4760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37" h="18473">
                  <a:moveTo>
                    <a:pt x="63690" y="4760"/>
                  </a:moveTo>
                  <a:cubicBezTo>
                    <a:pt x="45092" y="4083"/>
                    <a:pt x="21753" y="5561"/>
                    <a:pt x="5312" y="15229"/>
                  </a:cubicBezTo>
                  <a:cubicBezTo>
                    <a:pt x="4449" y="15721"/>
                    <a:pt x="4264" y="16891"/>
                    <a:pt x="5496" y="16768"/>
                  </a:cubicBezTo>
                  <a:cubicBezTo>
                    <a:pt x="14118" y="16029"/>
                    <a:pt x="22615" y="12889"/>
                    <a:pt x="31175" y="11473"/>
                  </a:cubicBezTo>
                  <a:cubicBezTo>
                    <a:pt x="41151" y="9871"/>
                    <a:pt x="51189" y="9440"/>
                    <a:pt x="61287" y="9317"/>
                  </a:cubicBezTo>
                  <a:cubicBezTo>
                    <a:pt x="63751" y="9317"/>
                    <a:pt x="67445" y="4883"/>
                    <a:pt x="63690" y="4760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D55743E-CA92-401C-82C4-0E0FAF07C7FD}"/>
                </a:ext>
              </a:extLst>
            </p:cNvPr>
            <p:cNvSpPr/>
            <p:nvPr/>
          </p:nvSpPr>
          <p:spPr>
            <a:xfrm>
              <a:off x="17161727" y="4594860"/>
              <a:ext cx="55422" cy="30790"/>
            </a:xfrm>
            <a:custGeom>
              <a:avLst/>
              <a:gdLst>
                <a:gd name="connsiteX0" fmla="*/ 49880 w 55421"/>
                <a:gd name="connsiteY0" fmla="*/ 4748 h 30789"/>
                <a:gd name="connsiteX1" fmla="*/ 4988 w 55421"/>
                <a:gd name="connsiteY1" fmla="*/ 27902 h 30789"/>
                <a:gd name="connsiteX2" fmla="*/ 5728 w 55421"/>
                <a:gd name="connsiteY2" fmla="*/ 29134 h 30789"/>
                <a:gd name="connsiteX3" fmla="*/ 25063 w 55421"/>
                <a:gd name="connsiteY3" fmla="*/ 19096 h 30789"/>
                <a:gd name="connsiteX4" fmla="*/ 49695 w 55421"/>
                <a:gd name="connsiteY4" fmla="*/ 8381 h 30789"/>
                <a:gd name="connsiteX5" fmla="*/ 49880 w 55421"/>
                <a:gd name="connsiteY5" fmla="*/ 4748 h 3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21" h="30789">
                  <a:moveTo>
                    <a:pt x="49880" y="4748"/>
                  </a:moveTo>
                  <a:cubicBezTo>
                    <a:pt x="34485" y="8812"/>
                    <a:pt x="16504" y="16694"/>
                    <a:pt x="4988" y="27902"/>
                  </a:cubicBezTo>
                  <a:cubicBezTo>
                    <a:pt x="4250" y="28579"/>
                    <a:pt x="4680" y="29565"/>
                    <a:pt x="5728" y="29134"/>
                  </a:cubicBezTo>
                  <a:cubicBezTo>
                    <a:pt x="12439" y="26301"/>
                    <a:pt x="18597" y="22360"/>
                    <a:pt x="25063" y="19096"/>
                  </a:cubicBezTo>
                  <a:cubicBezTo>
                    <a:pt x="33069" y="15094"/>
                    <a:pt x="41504" y="11953"/>
                    <a:pt x="49695" y="8381"/>
                  </a:cubicBezTo>
                  <a:cubicBezTo>
                    <a:pt x="51481" y="7581"/>
                    <a:pt x="53082" y="3886"/>
                    <a:pt x="49880" y="4748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E0258F0-5E88-4B93-8D6E-0B44120054E4}"/>
                </a:ext>
              </a:extLst>
            </p:cNvPr>
            <p:cNvSpPr/>
            <p:nvPr/>
          </p:nvSpPr>
          <p:spPr>
            <a:xfrm>
              <a:off x="17179803" y="4396747"/>
              <a:ext cx="18474" cy="24632"/>
            </a:xfrm>
            <a:custGeom>
              <a:avLst/>
              <a:gdLst>
                <a:gd name="connsiteX0" fmla="*/ 8464 w 18473"/>
                <a:gd name="connsiteY0" fmla="*/ 5190 h 24631"/>
                <a:gd name="connsiteX1" fmla="*/ 4709 w 18473"/>
                <a:gd name="connsiteY1" fmla="*/ 7407 h 24631"/>
                <a:gd name="connsiteX2" fmla="*/ 12651 w 18473"/>
                <a:gd name="connsiteY2" fmla="*/ 22925 h 24631"/>
                <a:gd name="connsiteX3" fmla="*/ 16593 w 18473"/>
                <a:gd name="connsiteY3" fmla="*/ 20585 h 24631"/>
                <a:gd name="connsiteX4" fmla="*/ 8464 w 18473"/>
                <a:gd name="connsiteY4" fmla="*/ 5190 h 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24631">
                  <a:moveTo>
                    <a:pt x="8464" y="5190"/>
                  </a:moveTo>
                  <a:cubicBezTo>
                    <a:pt x="7356" y="3589"/>
                    <a:pt x="4031" y="5683"/>
                    <a:pt x="4709" y="7407"/>
                  </a:cubicBezTo>
                  <a:cubicBezTo>
                    <a:pt x="6740" y="12826"/>
                    <a:pt x="9449" y="18122"/>
                    <a:pt x="12651" y="22925"/>
                  </a:cubicBezTo>
                  <a:cubicBezTo>
                    <a:pt x="13823" y="24649"/>
                    <a:pt x="17270" y="22432"/>
                    <a:pt x="16593" y="20585"/>
                  </a:cubicBezTo>
                  <a:cubicBezTo>
                    <a:pt x="14499" y="15227"/>
                    <a:pt x="11667" y="9932"/>
                    <a:pt x="8464" y="5190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A705F5B-B772-4B56-8D3B-160F793AE384}"/>
                </a:ext>
              </a:extLst>
            </p:cNvPr>
            <p:cNvSpPr/>
            <p:nvPr/>
          </p:nvSpPr>
          <p:spPr>
            <a:xfrm>
              <a:off x="17247570" y="4375211"/>
              <a:ext cx="215530" cy="67738"/>
            </a:xfrm>
            <a:custGeom>
              <a:avLst/>
              <a:gdLst>
                <a:gd name="connsiteX0" fmla="*/ 212757 w 215529"/>
                <a:gd name="connsiteY0" fmla="*/ 31960 h 67737"/>
                <a:gd name="connsiteX1" fmla="*/ 212266 w 215529"/>
                <a:gd name="connsiteY1" fmla="*/ 27280 h 67737"/>
                <a:gd name="connsiteX2" fmla="*/ 213127 w 215529"/>
                <a:gd name="connsiteY2" fmla="*/ 25125 h 67737"/>
                <a:gd name="connsiteX3" fmla="*/ 199087 w 215529"/>
                <a:gd name="connsiteY3" fmla="*/ 4618 h 67737"/>
                <a:gd name="connsiteX4" fmla="*/ 196254 w 215529"/>
                <a:gd name="connsiteY4" fmla="*/ 6158 h 67737"/>
                <a:gd name="connsiteX5" fmla="*/ 173655 w 215529"/>
                <a:gd name="connsiteY5" fmla="*/ 63243 h 67737"/>
                <a:gd name="connsiteX6" fmla="*/ 171314 w 215529"/>
                <a:gd name="connsiteY6" fmla="*/ 63181 h 67737"/>
                <a:gd name="connsiteX7" fmla="*/ 167374 w 215529"/>
                <a:gd name="connsiteY7" fmla="*/ 64844 h 67737"/>
                <a:gd name="connsiteX8" fmla="*/ 166019 w 215529"/>
                <a:gd name="connsiteY8" fmla="*/ 62996 h 67737"/>
                <a:gd name="connsiteX9" fmla="*/ 158013 w 215529"/>
                <a:gd name="connsiteY9" fmla="*/ 62750 h 67737"/>
                <a:gd name="connsiteX10" fmla="*/ 150994 w 215529"/>
                <a:gd name="connsiteY10" fmla="*/ 65829 h 67737"/>
                <a:gd name="connsiteX11" fmla="*/ 148160 w 215529"/>
                <a:gd name="connsiteY11" fmla="*/ 65152 h 67737"/>
                <a:gd name="connsiteX12" fmla="*/ 147792 w 215529"/>
                <a:gd name="connsiteY12" fmla="*/ 62134 h 67737"/>
                <a:gd name="connsiteX13" fmla="*/ 96249 w 215529"/>
                <a:gd name="connsiteY13" fmla="*/ 55668 h 67737"/>
                <a:gd name="connsiteX14" fmla="*/ 60902 w 215529"/>
                <a:gd name="connsiteY14" fmla="*/ 47417 h 67737"/>
                <a:gd name="connsiteX15" fmla="*/ 58131 w 215529"/>
                <a:gd name="connsiteY15" fmla="*/ 48156 h 67737"/>
                <a:gd name="connsiteX16" fmla="*/ 55299 w 215529"/>
                <a:gd name="connsiteY16" fmla="*/ 48156 h 67737"/>
                <a:gd name="connsiteX17" fmla="*/ 53821 w 215529"/>
                <a:gd name="connsiteY17" fmla="*/ 45508 h 67737"/>
                <a:gd name="connsiteX18" fmla="*/ 36701 w 215529"/>
                <a:gd name="connsiteY18" fmla="*/ 40212 h 67737"/>
                <a:gd name="connsiteX19" fmla="*/ 29927 w 215529"/>
                <a:gd name="connsiteY19" fmla="*/ 40581 h 67737"/>
                <a:gd name="connsiteX20" fmla="*/ 27464 w 215529"/>
                <a:gd name="connsiteY20" fmla="*/ 37194 h 67737"/>
                <a:gd name="connsiteX21" fmla="*/ 9482 w 215529"/>
                <a:gd name="connsiteY21" fmla="*/ 30975 h 67737"/>
                <a:gd name="connsiteX22" fmla="*/ 6588 w 215529"/>
                <a:gd name="connsiteY22" fmla="*/ 32206 h 67737"/>
                <a:gd name="connsiteX23" fmla="*/ 4618 w 215529"/>
                <a:gd name="connsiteY23" fmla="*/ 32391 h 67737"/>
                <a:gd name="connsiteX24" fmla="*/ 70940 w 215529"/>
                <a:gd name="connsiteY24" fmla="*/ 53698 h 67737"/>
                <a:gd name="connsiteX25" fmla="*/ 71987 w 215529"/>
                <a:gd name="connsiteY25" fmla="*/ 53390 h 67737"/>
                <a:gd name="connsiteX26" fmla="*/ 78329 w 215529"/>
                <a:gd name="connsiteY26" fmla="*/ 52836 h 67737"/>
                <a:gd name="connsiteX27" fmla="*/ 79684 w 215529"/>
                <a:gd name="connsiteY27" fmla="*/ 55730 h 67737"/>
                <a:gd name="connsiteX28" fmla="*/ 101114 w 215529"/>
                <a:gd name="connsiteY28" fmla="*/ 60040 h 67737"/>
                <a:gd name="connsiteX29" fmla="*/ 106349 w 215529"/>
                <a:gd name="connsiteY29" fmla="*/ 58686 h 67737"/>
                <a:gd name="connsiteX30" fmla="*/ 111027 w 215529"/>
                <a:gd name="connsiteY30" fmla="*/ 61026 h 67737"/>
                <a:gd name="connsiteX31" fmla="*/ 111644 w 215529"/>
                <a:gd name="connsiteY31" fmla="*/ 61888 h 67737"/>
                <a:gd name="connsiteX32" fmla="*/ 123590 w 215529"/>
                <a:gd name="connsiteY32" fmla="*/ 63858 h 67737"/>
                <a:gd name="connsiteX33" fmla="*/ 126854 w 215529"/>
                <a:gd name="connsiteY33" fmla="*/ 62627 h 67737"/>
                <a:gd name="connsiteX34" fmla="*/ 128147 w 215529"/>
                <a:gd name="connsiteY34" fmla="*/ 64536 h 67737"/>
                <a:gd name="connsiteX35" fmla="*/ 184923 w 215529"/>
                <a:gd name="connsiteY35" fmla="*/ 65398 h 67737"/>
                <a:gd name="connsiteX36" fmla="*/ 197117 w 215529"/>
                <a:gd name="connsiteY36" fmla="*/ 60533 h 67737"/>
                <a:gd name="connsiteX37" fmla="*/ 202412 w 215529"/>
                <a:gd name="connsiteY37" fmla="*/ 56592 h 67737"/>
                <a:gd name="connsiteX38" fmla="*/ 213744 w 215529"/>
                <a:gd name="connsiteY38" fmla="*/ 33376 h 67737"/>
                <a:gd name="connsiteX39" fmla="*/ 212757 w 215529"/>
                <a:gd name="connsiteY39" fmla="*/ 31960 h 6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5529" h="67737">
                  <a:moveTo>
                    <a:pt x="212757" y="31960"/>
                  </a:moveTo>
                  <a:cubicBezTo>
                    <a:pt x="212389" y="30359"/>
                    <a:pt x="212327" y="28943"/>
                    <a:pt x="212266" y="27280"/>
                  </a:cubicBezTo>
                  <a:cubicBezTo>
                    <a:pt x="212266" y="26603"/>
                    <a:pt x="212634" y="25864"/>
                    <a:pt x="213127" y="25125"/>
                  </a:cubicBezTo>
                  <a:cubicBezTo>
                    <a:pt x="211403" y="17674"/>
                    <a:pt x="206907" y="10407"/>
                    <a:pt x="199087" y="4618"/>
                  </a:cubicBezTo>
                  <a:cubicBezTo>
                    <a:pt x="198102" y="5296"/>
                    <a:pt x="197117" y="5850"/>
                    <a:pt x="196254" y="6158"/>
                  </a:cubicBezTo>
                  <a:cubicBezTo>
                    <a:pt x="218362" y="23770"/>
                    <a:pt x="216576" y="58439"/>
                    <a:pt x="173655" y="63243"/>
                  </a:cubicBezTo>
                  <a:cubicBezTo>
                    <a:pt x="172854" y="63243"/>
                    <a:pt x="172115" y="63181"/>
                    <a:pt x="171314" y="63181"/>
                  </a:cubicBezTo>
                  <a:cubicBezTo>
                    <a:pt x="169898" y="64166"/>
                    <a:pt x="168420" y="64844"/>
                    <a:pt x="167374" y="64844"/>
                  </a:cubicBezTo>
                  <a:cubicBezTo>
                    <a:pt x="165834" y="64844"/>
                    <a:pt x="165588" y="64043"/>
                    <a:pt x="166019" y="62996"/>
                  </a:cubicBezTo>
                  <a:cubicBezTo>
                    <a:pt x="163370" y="62935"/>
                    <a:pt x="160661" y="62812"/>
                    <a:pt x="158013" y="62750"/>
                  </a:cubicBezTo>
                  <a:cubicBezTo>
                    <a:pt x="156166" y="64536"/>
                    <a:pt x="153457" y="65952"/>
                    <a:pt x="150994" y="65829"/>
                  </a:cubicBezTo>
                  <a:cubicBezTo>
                    <a:pt x="149823" y="65767"/>
                    <a:pt x="149146" y="65644"/>
                    <a:pt x="148160" y="65152"/>
                  </a:cubicBezTo>
                  <a:cubicBezTo>
                    <a:pt x="146990" y="64536"/>
                    <a:pt x="147114" y="63366"/>
                    <a:pt x="147792" y="62134"/>
                  </a:cubicBezTo>
                  <a:cubicBezTo>
                    <a:pt x="130487" y="60903"/>
                    <a:pt x="113245" y="58809"/>
                    <a:pt x="96249" y="55668"/>
                  </a:cubicBezTo>
                  <a:cubicBezTo>
                    <a:pt x="84302" y="53451"/>
                    <a:pt x="72540" y="50557"/>
                    <a:pt x="60902" y="47417"/>
                  </a:cubicBezTo>
                  <a:cubicBezTo>
                    <a:pt x="59979" y="47724"/>
                    <a:pt x="59054" y="48156"/>
                    <a:pt x="58131" y="48156"/>
                  </a:cubicBezTo>
                  <a:lnTo>
                    <a:pt x="55299" y="48156"/>
                  </a:lnTo>
                  <a:cubicBezTo>
                    <a:pt x="53389" y="48156"/>
                    <a:pt x="53389" y="46862"/>
                    <a:pt x="53821" y="45508"/>
                  </a:cubicBezTo>
                  <a:cubicBezTo>
                    <a:pt x="48093" y="43845"/>
                    <a:pt x="42366" y="42059"/>
                    <a:pt x="36701" y="40212"/>
                  </a:cubicBezTo>
                  <a:cubicBezTo>
                    <a:pt x="34422" y="40212"/>
                    <a:pt x="32206" y="40335"/>
                    <a:pt x="29927" y="40581"/>
                  </a:cubicBezTo>
                  <a:cubicBezTo>
                    <a:pt x="27218" y="40951"/>
                    <a:pt x="26540" y="39350"/>
                    <a:pt x="27464" y="37194"/>
                  </a:cubicBezTo>
                  <a:cubicBezTo>
                    <a:pt x="21430" y="35162"/>
                    <a:pt x="15457" y="33130"/>
                    <a:pt x="9482" y="30975"/>
                  </a:cubicBezTo>
                  <a:cubicBezTo>
                    <a:pt x="8436" y="31652"/>
                    <a:pt x="7389" y="32145"/>
                    <a:pt x="6588" y="32206"/>
                  </a:cubicBezTo>
                  <a:cubicBezTo>
                    <a:pt x="5911" y="32268"/>
                    <a:pt x="5295" y="32329"/>
                    <a:pt x="4618" y="32391"/>
                  </a:cubicBezTo>
                  <a:cubicBezTo>
                    <a:pt x="26295" y="41320"/>
                    <a:pt x="48401" y="48279"/>
                    <a:pt x="70940" y="53698"/>
                  </a:cubicBezTo>
                  <a:cubicBezTo>
                    <a:pt x="71308" y="53575"/>
                    <a:pt x="71678" y="53451"/>
                    <a:pt x="71987" y="53390"/>
                  </a:cubicBezTo>
                  <a:cubicBezTo>
                    <a:pt x="74079" y="52959"/>
                    <a:pt x="76174" y="52897"/>
                    <a:pt x="78329" y="52836"/>
                  </a:cubicBezTo>
                  <a:cubicBezTo>
                    <a:pt x="80422" y="52836"/>
                    <a:pt x="80299" y="54313"/>
                    <a:pt x="79684" y="55730"/>
                  </a:cubicBezTo>
                  <a:cubicBezTo>
                    <a:pt x="86827" y="57269"/>
                    <a:pt x="93909" y="58747"/>
                    <a:pt x="101114" y="60040"/>
                  </a:cubicBezTo>
                  <a:cubicBezTo>
                    <a:pt x="102961" y="58932"/>
                    <a:pt x="104931" y="58193"/>
                    <a:pt x="106349" y="58686"/>
                  </a:cubicBezTo>
                  <a:cubicBezTo>
                    <a:pt x="108133" y="59301"/>
                    <a:pt x="109428" y="59979"/>
                    <a:pt x="111027" y="61026"/>
                  </a:cubicBezTo>
                  <a:cubicBezTo>
                    <a:pt x="111397" y="61272"/>
                    <a:pt x="111520" y="61580"/>
                    <a:pt x="111644" y="61888"/>
                  </a:cubicBezTo>
                  <a:cubicBezTo>
                    <a:pt x="115586" y="62565"/>
                    <a:pt x="119526" y="63243"/>
                    <a:pt x="123590" y="63858"/>
                  </a:cubicBezTo>
                  <a:cubicBezTo>
                    <a:pt x="124761" y="63119"/>
                    <a:pt x="125931" y="62627"/>
                    <a:pt x="126854" y="62627"/>
                  </a:cubicBezTo>
                  <a:cubicBezTo>
                    <a:pt x="128393" y="62627"/>
                    <a:pt x="128640" y="63427"/>
                    <a:pt x="128147" y="64536"/>
                  </a:cubicBezTo>
                  <a:cubicBezTo>
                    <a:pt x="147175" y="67430"/>
                    <a:pt x="167250" y="69339"/>
                    <a:pt x="184923" y="65398"/>
                  </a:cubicBezTo>
                  <a:cubicBezTo>
                    <a:pt x="189481" y="64351"/>
                    <a:pt x="193607" y="62688"/>
                    <a:pt x="197117" y="60533"/>
                  </a:cubicBezTo>
                  <a:cubicBezTo>
                    <a:pt x="198595" y="58932"/>
                    <a:pt x="200688" y="57392"/>
                    <a:pt x="202412" y="56592"/>
                  </a:cubicBezTo>
                  <a:cubicBezTo>
                    <a:pt x="209433" y="50434"/>
                    <a:pt x="213435" y="42059"/>
                    <a:pt x="213744" y="33376"/>
                  </a:cubicBezTo>
                  <a:cubicBezTo>
                    <a:pt x="213374" y="33069"/>
                    <a:pt x="212942" y="32699"/>
                    <a:pt x="212757" y="31960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1D0F6AC-F401-4EAC-8EEC-6DAA56054F5B}"/>
                </a:ext>
              </a:extLst>
            </p:cNvPr>
            <p:cNvSpPr/>
            <p:nvPr/>
          </p:nvSpPr>
          <p:spPr>
            <a:xfrm>
              <a:off x="17158864" y="4224298"/>
              <a:ext cx="73896" cy="86212"/>
            </a:xfrm>
            <a:custGeom>
              <a:avLst/>
              <a:gdLst>
                <a:gd name="connsiteX0" fmla="*/ 69431 w 73895"/>
                <a:gd name="connsiteY0" fmla="*/ 40008 h 86211"/>
                <a:gd name="connsiteX1" fmla="*/ 46092 w 73895"/>
                <a:gd name="connsiteY1" fmla="*/ 25598 h 86211"/>
                <a:gd name="connsiteX2" fmla="*/ 9144 w 73895"/>
                <a:gd name="connsiteY2" fmla="*/ 4784 h 86211"/>
                <a:gd name="connsiteX3" fmla="*/ 5203 w 73895"/>
                <a:gd name="connsiteY3" fmla="*/ 8109 h 86211"/>
                <a:gd name="connsiteX4" fmla="*/ 29959 w 73895"/>
                <a:gd name="connsiteY4" fmla="*/ 23936 h 86211"/>
                <a:gd name="connsiteX5" fmla="*/ 27679 w 73895"/>
                <a:gd name="connsiteY5" fmla="*/ 25721 h 86211"/>
                <a:gd name="connsiteX6" fmla="*/ 35315 w 73895"/>
                <a:gd name="connsiteY6" fmla="*/ 27323 h 86211"/>
                <a:gd name="connsiteX7" fmla="*/ 39565 w 73895"/>
                <a:gd name="connsiteY7" fmla="*/ 29601 h 86211"/>
                <a:gd name="connsiteX8" fmla="*/ 40612 w 73895"/>
                <a:gd name="connsiteY8" fmla="*/ 31202 h 86211"/>
                <a:gd name="connsiteX9" fmla="*/ 41658 w 73895"/>
                <a:gd name="connsiteY9" fmla="*/ 30832 h 86211"/>
                <a:gd name="connsiteX10" fmla="*/ 45292 w 73895"/>
                <a:gd name="connsiteY10" fmla="*/ 32988 h 86211"/>
                <a:gd name="connsiteX11" fmla="*/ 43506 w 73895"/>
                <a:gd name="connsiteY11" fmla="*/ 33419 h 86211"/>
                <a:gd name="connsiteX12" fmla="*/ 41288 w 73895"/>
                <a:gd name="connsiteY12" fmla="*/ 34035 h 86211"/>
                <a:gd name="connsiteX13" fmla="*/ 37040 w 73895"/>
                <a:gd name="connsiteY13" fmla="*/ 31756 h 86211"/>
                <a:gd name="connsiteX14" fmla="*/ 35747 w 73895"/>
                <a:gd name="connsiteY14" fmla="*/ 32618 h 86211"/>
                <a:gd name="connsiteX15" fmla="*/ 34146 w 73895"/>
                <a:gd name="connsiteY15" fmla="*/ 34035 h 86211"/>
                <a:gd name="connsiteX16" fmla="*/ 28234 w 73895"/>
                <a:gd name="connsiteY16" fmla="*/ 38345 h 86211"/>
                <a:gd name="connsiteX17" fmla="*/ 25770 w 73895"/>
                <a:gd name="connsiteY17" fmla="*/ 42102 h 86211"/>
                <a:gd name="connsiteX18" fmla="*/ 33714 w 73895"/>
                <a:gd name="connsiteY18" fmla="*/ 40501 h 86211"/>
                <a:gd name="connsiteX19" fmla="*/ 33591 w 73895"/>
                <a:gd name="connsiteY19" fmla="*/ 39084 h 86211"/>
                <a:gd name="connsiteX20" fmla="*/ 34885 w 73895"/>
                <a:gd name="connsiteY20" fmla="*/ 37791 h 86211"/>
                <a:gd name="connsiteX21" fmla="*/ 38579 w 73895"/>
                <a:gd name="connsiteY21" fmla="*/ 37545 h 86211"/>
                <a:gd name="connsiteX22" fmla="*/ 39257 w 73895"/>
                <a:gd name="connsiteY22" fmla="*/ 40624 h 86211"/>
                <a:gd name="connsiteX23" fmla="*/ 37903 w 73895"/>
                <a:gd name="connsiteY23" fmla="*/ 45242 h 86211"/>
                <a:gd name="connsiteX24" fmla="*/ 43444 w 73895"/>
                <a:gd name="connsiteY24" fmla="*/ 46597 h 86211"/>
                <a:gd name="connsiteX25" fmla="*/ 41227 w 73895"/>
                <a:gd name="connsiteY25" fmla="*/ 48260 h 86211"/>
                <a:gd name="connsiteX26" fmla="*/ 33837 w 73895"/>
                <a:gd name="connsiteY26" fmla="*/ 52817 h 86211"/>
                <a:gd name="connsiteX27" fmla="*/ 34084 w 73895"/>
                <a:gd name="connsiteY27" fmla="*/ 54048 h 86211"/>
                <a:gd name="connsiteX28" fmla="*/ 41412 w 73895"/>
                <a:gd name="connsiteY28" fmla="*/ 53494 h 86211"/>
                <a:gd name="connsiteX29" fmla="*/ 43506 w 73895"/>
                <a:gd name="connsiteY29" fmla="*/ 54171 h 86211"/>
                <a:gd name="connsiteX30" fmla="*/ 41966 w 73895"/>
                <a:gd name="connsiteY30" fmla="*/ 58543 h 86211"/>
                <a:gd name="connsiteX31" fmla="*/ 45907 w 73895"/>
                <a:gd name="connsiteY31" fmla="*/ 59590 h 86211"/>
                <a:gd name="connsiteX32" fmla="*/ 48679 w 73895"/>
                <a:gd name="connsiteY32" fmla="*/ 58051 h 86211"/>
                <a:gd name="connsiteX33" fmla="*/ 49109 w 73895"/>
                <a:gd name="connsiteY33" fmla="*/ 60945 h 86211"/>
                <a:gd name="connsiteX34" fmla="*/ 48371 w 73895"/>
                <a:gd name="connsiteY34" fmla="*/ 60452 h 86211"/>
                <a:gd name="connsiteX35" fmla="*/ 41043 w 73895"/>
                <a:gd name="connsiteY35" fmla="*/ 64763 h 86211"/>
                <a:gd name="connsiteX36" fmla="*/ 41412 w 73895"/>
                <a:gd name="connsiteY36" fmla="*/ 66056 h 86211"/>
                <a:gd name="connsiteX37" fmla="*/ 42090 w 73895"/>
                <a:gd name="connsiteY37" fmla="*/ 67288 h 86211"/>
                <a:gd name="connsiteX38" fmla="*/ 39504 w 73895"/>
                <a:gd name="connsiteY38" fmla="*/ 68396 h 86211"/>
                <a:gd name="connsiteX39" fmla="*/ 39319 w 73895"/>
                <a:gd name="connsiteY39" fmla="*/ 72830 h 86211"/>
                <a:gd name="connsiteX40" fmla="*/ 41473 w 73895"/>
                <a:gd name="connsiteY40" fmla="*/ 72953 h 86211"/>
                <a:gd name="connsiteX41" fmla="*/ 34515 w 73895"/>
                <a:gd name="connsiteY41" fmla="*/ 82252 h 86211"/>
                <a:gd name="connsiteX42" fmla="*/ 40119 w 73895"/>
                <a:gd name="connsiteY42" fmla="*/ 83976 h 86211"/>
                <a:gd name="connsiteX43" fmla="*/ 64874 w 73895"/>
                <a:gd name="connsiteY43" fmla="*/ 51462 h 86211"/>
                <a:gd name="connsiteX44" fmla="*/ 69431 w 73895"/>
                <a:gd name="connsiteY44" fmla="*/ 40008 h 86211"/>
                <a:gd name="connsiteX45" fmla="*/ 58099 w 73895"/>
                <a:gd name="connsiteY45" fmla="*/ 40501 h 86211"/>
                <a:gd name="connsiteX46" fmla="*/ 56745 w 73895"/>
                <a:gd name="connsiteY46" fmla="*/ 40870 h 86211"/>
                <a:gd name="connsiteX47" fmla="*/ 56622 w 73895"/>
                <a:gd name="connsiteY47" fmla="*/ 39885 h 86211"/>
                <a:gd name="connsiteX48" fmla="*/ 58099 w 73895"/>
                <a:gd name="connsiteY48" fmla="*/ 40501 h 86211"/>
                <a:gd name="connsiteX49" fmla="*/ 47078 w 73895"/>
                <a:gd name="connsiteY49" fmla="*/ 43641 h 86211"/>
                <a:gd name="connsiteX50" fmla="*/ 47323 w 73895"/>
                <a:gd name="connsiteY50" fmla="*/ 38468 h 86211"/>
                <a:gd name="connsiteX51" fmla="*/ 50649 w 73895"/>
                <a:gd name="connsiteY51" fmla="*/ 36251 h 86211"/>
                <a:gd name="connsiteX52" fmla="*/ 53481 w 73895"/>
                <a:gd name="connsiteY52" fmla="*/ 37914 h 86211"/>
                <a:gd name="connsiteX53" fmla="*/ 54529 w 73895"/>
                <a:gd name="connsiteY53" fmla="*/ 38530 h 86211"/>
                <a:gd name="connsiteX54" fmla="*/ 50649 w 73895"/>
                <a:gd name="connsiteY54" fmla="*/ 40377 h 86211"/>
                <a:gd name="connsiteX55" fmla="*/ 47939 w 73895"/>
                <a:gd name="connsiteY55" fmla="*/ 45304 h 86211"/>
                <a:gd name="connsiteX56" fmla="*/ 47816 w 73895"/>
                <a:gd name="connsiteY56" fmla="*/ 46659 h 86211"/>
                <a:gd name="connsiteX57" fmla="*/ 46831 w 73895"/>
                <a:gd name="connsiteY57" fmla="*/ 46412 h 86211"/>
                <a:gd name="connsiteX58" fmla="*/ 43259 w 73895"/>
                <a:gd name="connsiteY58" fmla="*/ 46659 h 86211"/>
                <a:gd name="connsiteX59" fmla="*/ 47078 w 73895"/>
                <a:gd name="connsiteY59" fmla="*/ 43641 h 86211"/>
                <a:gd name="connsiteX60" fmla="*/ 54591 w 73895"/>
                <a:gd name="connsiteY60" fmla="*/ 55341 h 86211"/>
                <a:gd name="connsiteX61" fmla="*/ 50342 w 73895"/>
                <a:gd name="connsiteY61" fmla="*/ 55464 h 86211"/>
                <a:gd name="connsiteX62" fmla="*/ 48433 w 73895"/>
                <a:gd name="connsiteY62" fmla="*/ 52509 h 86211"/>
                <a:gd name="connsiteX63" fmla="*/ 47263 w 73895"/>
                <a:gd name="connsiteY63" fmla="*/ 52509 h 86211"/>
                <a:gd name="connsiteX64" fmla="*/ 48986 w 73895"/>
                <a:gd name="connsiteY64" fmla="*/ 47521 h 86211"/>
                <a:gd name="connsiteX65" fmla="*/ 51512 w 73895"/>
                <a:gd name="connsiteY65" fmla="*/ 47336 h 86211"/>
                <a:gd name="connsiteX66" fmla="*/ 57916 w 73895"/>
                <a:gd name="connsiteY66" fmla="*/ 49368 h 86211"/>
                <a:gd name="connsiteX67" fmla="*/ 59209 w 73895"/>
                <a:gd name="connsiteY67" fmla="*/ 48937 h 86211"/>
                <a:gd name="connsiteX68" fmla="*/ 54652 w 73895"/>
                <a:gd name="connsiteY68" fmla="*/ 55526 h 86211"/>
                <a:gd name="connsiteX69" fmla="*/ 54591 w 73895"/>
                <a:gd name="connsiteY69" fmla="*/ 55341 h 8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73895" h="86211">
                  <a:moveTo>
                    <a:pt x="69431" y="40008"/>
                  </a:moveTo>
                  <a:cubicBezTo>
                    <a:pt x="67645" y="34958"/>
                    <a:pt x="50342" y="28061"/>
                    <a:pt x="46092" y="25598"/>
                  </a:cubicBezTo>
                  <a:cubicBezTo>
                    <a:pt x="33899" y="18516"/>
                    <a:pt x="21830" y="11065"/>
                    <a:pt x="9144" y="4784"/>
                  </a:cubicBezTo>
                  <a:cubicBezTo>
                    <a:pt x="7419" y="3922"/>
                    <a:pt x="3047" y="6632"/>
                    <a:pt x="5203" y="8109"/>
                  </a:cubicBezTo>
                  <a:cubicBezTo>
                    <a:pt x="13209" y="13775"/>
                    <a:pt x="21521" y="18886"/>
                    <a:pt x="29959" y="23936"/>
                  </a:cubicBezTo>
                  <a:cubicBezTo>
                    <a:pt x="29034" y="24305"/>
                    <a:pt x="28173" y="24921"/>
                    <a:pt x="27679" y="25721"/>
                  </a:cubicBezTo>
                  <a:cubicBezTo>
                    <a:pt x="23554" y="32187"/>
                    <a:pt x="33346" y="32126"/>
                    <a:pt x="35315" y="27323"/>
                  </a:cubicBezTo>
                  <a:cubicBezTo>
                    <a:pt x="36731" y="27938"/>
                    <a:pt x="38148" y="28800"/>
                    <a:pt x="39565" y="29601"/>
                  </a:cubicBezTo>
                  <a:cubicBezTo>
                    <a:pt x="39196" y="30463"/>
                    <a:pt x="39257" y="31202"/>
                    <a:pt x="40612" y="31202"/>
                  </a:cubicBezTo>
                  <a:cubicBezTo>
                    <a:pt x="40920" y="31202"/>
                    <a:pt x="41288" y="30956"/>
                    <a:pt x="41658" y="30832"/>
                  </a:cubicBezTo>
                  <a:cubicBezTo>
                    <a:pt x="42889" y="31572"/>
                    <a:pt x="44061" y="32249"/>
                    <a:pt x="45292" y="32988"/>
                  </a:cubicBezTo>
                  <a:cubicBezTo>
                    <a:pt x="44737" y="33111"/>
                    <a:pt x="44122" y="33296"/>
                    <a:pt x="43506" y="33419"/>
                  </a:cubicBezTo>
                  <a:cubicBezTo>
                    <a:pt x="42705" y="33419"/>
                    <a:pt x="41966" y="33665"/>
                    <a:pt x="41288" y="34035"/>
                  </a:cubicBezTo>
                  <a:cubicBezTo>
                    <a:pt x="42398" y="31448"/>
                    <a:pt x="39442" y="30155"/>
                    <a:pt x="37040" y="31756"/>
                  </a:cubicBezTo>
                  <a:cubicBezTo>
                    <a:pt x="36608" y="32064"/>
                    <a:pt x="36178" y="32310"/>
                    <a:pt x="35747" y="32618"/>
                  </a:cubicBezTo>
                  <a:cubicBezTo>
                    <a:pt x="35007" y="33111"/>
                    <a:pt x="34515" y="33542"/>
                    <a:pt x="34146" y="34035"/>
                  </a:cubicBezTo>
                  <a:cubicBezTo>
                    <a:pt x="31498" y="33973"/>
                    <a:pt x="28789" y="36436"/>
                    <a:pt x="28234" y="38345"/>
                  </a:cubicBezTo>
                  <a:cubicBezTo>
                    <a:pt x="26756" y="39207"/>
                    <a:pt x="25587" y="40562"/>
                    <a:pt x="25770" y="42102"/>
                  </a:cubicBezTo>
                  <a:cubicBezTo>
                    <a:pt x="26140" y="46535"/>
                    <a:pt x="33468" y="43333"/>
                    <a:pt x="33714" y="40501"/>
                  </a:cubicBezTo>
                  <a:cubicBezTo>
                    <a:pt x="33776" y="39577"/>
                    <a:pt x="33652" y="39330"/>
                    <a:pt x="33591" y="39084"/>
                  </a:cubicBezTo>
                  <a:cubicBezTo>
                    <a:pt x="34084" y="38715"/>
                    <a:pt x="34515" y="38284"/>
                    <a:pt x="34885" y="37791"/>
                  </a:cubicBezTo>
                  <a:cubicBezTo>
                    <a:pt x="35932" y="38284"/>
                    <a:pt x="37286" y="38284"/>
                    <a:pt x="38579" y="37545"/>
                  </a:cubicBezTo>
                  <a:cubicBezTo>
                    <a:pt x="38209" y="38838"/>
                    <a:pt x="38394" y="40008"/>
                    <a:pt x="39257" y="40624"/>
                  </a:cubicBezTo>
                  <a:cubicBezTo>
                    <a:pt x="38333" y="42040"/>
                    <a:pt x="37779" y="43272"/>
                    <a:pt x="37903" y="45242"/>
                  </a:cubicBezTo>
                  <a:cubicBezTo>
                    <a:pt x="38026" y="48013"/>
                    <a:pt x="40858" y="47767"/>
                    <a:pt x="43444" y="46597"/>
                  </a:cubicBezTo>
                  <a:cubicBezTo>
                    <a:pt x="42521" y="46967"/>
                    <a:pt x="41720" y="47521"/>
                    <a:pt x="41227" y="48260"/>
                  </a:cubicBezTo>
                  <a:cubicBezTo>
                    <a:pt x="38702" y="46782"/>
                    <a:pt x="33284" y="50230"/>
                    <a:pt x="33837" y="52817"/>
                  </a:cubicBezTo>
                  <a:cubicBezTo>
                    <a:pt x="33899" y="53248"/>
                    <a:pt x="34022" y="53617"/>
                    <a:pt x="34084" y="54048"/>
                  </a:cubicBezTo>
                  <a:cubicBezTo>
                    <a:pt x="34762" y="57189"/>
                    <a:pt x="39442" y="55834"/>
                    <a:pt x="41412" y="53494"/>
                  </a:cubicBezTo>
                  <a:cubicBezTo>
                    <a:pt x="42090" y="53925"/>
                    <a:pt x="42828" y="54110"/>
                    <a:pt x="43506" y="54171"/>
                  </a:cubicBezTo>
                  <a:cubicBezTo>
                    <a:pt x="41843" y="55403"/>
                    <a:pt x="40797" y="57066"/>
                    <a:pt x="41966" y="58543"/>
                  </a:cubicBezTo>
                  <a:cubicBezTo>
                    <a:pt x="43198" y="60083"/>
                    <a:pt x="44675" y="60021"/>
                    <a:pt x="45907" y="59590"/>
                  </a:cubicBezTo>
                  <a:cubicBezTo>
                    <a:pt x="47263" y="59098"/>
                    <a:pt x="48001" y="58667"/>
                    <a:pt x="48679" y="58051"/>
                  </a:cubicBezTo>
                  <a:cubicBezTo>
                    <a:pt x="48617" y="59283"/>
                    <a:pt x="48741" y="60083"/>
                    <a:pt x="49109" y="60945"/>
                  </a:cubicBezTo>
                  <a:cubicBezTo>
                    <a:pt x="48863" y="60760"/>
                    <a:pt x="48617" y="60637"/>
                    <a:pt x="48371" y="60452"/>
                  </a:cubicBezTo>
                  <a:cubicBezTo>
                    <a:pt x="46030" y="58974"/>
                    <a:pt x="40180" y="61561"/>
                    <a:pt x="41043" y="64763"/>
                  </a:cubicBezTo>
                  <a:cubicBezTo>
                    <a:pt x="41165" y="65194"/>
                    <a:pt x="41288" y="65625"/>
                    <a:pt x="41412" y="66056"/>
                  </a:cubicBezTo>
                  <a:cubicBezTo>
                    <a:pt x="41535" y="66549"/>
                    <a:pt x="41781" y="66980"/>
                    <a:pt x="42090" y="67288"/>
                  </a:cubicBezTo>
                  <a:cubicBezTo>
                    <a:pt x="41227" y="67596"/>
                    <a:pt x="40427" y="67904"/>
                    <a:pt x="39504" y="68396"/>
                  </a:cubicBezTo>
                  <a:cubicBezTo>
                    <a:pt x="37471" y="69382"/>
                    <a:pt x="36486" y="72399"/>
                    <a:pt x="39319" y="72830"/>
                  </a:cubicBezTo>
                  <a:cubicBezTo>
                    <a:pt x="40242" y="72953"/>
                    <a:pt x="40858" y="73015"/>
                    <a:pt x="41473" y="72953"/>
                  </a:cubicBezTo>
                  <a:cubicBezTo>
                    <a:pt x="39134" y="76032"/>
                    <a:pt x="36793" y="79111"/>
                    <a:pt x="34515" y="82252"/>
                  </a:cubicBezTo>
                  <a:cubicBezTo>
                    <a:pt x="31498" y="86439"/>
                    <a:pt x="37903" y="86747"/>
                    <a:pt x="40119" y="83976"/>
                  </a:cubicBezTo>
                  <a:cubicBezTo>
                    <a:pt x="48556" y="73323"/>
                    <a:pt x="56683" y="62361"/>
                    <a:pt x="64874" y="51462"/>
                  </a:cubicBezTo>
                  <a:cubicBezTo>
                    <a:pt x="67336" y="48013"/>
                    <a:pt x="71032" y="44503"/>
                    <a:pt x="69431" y="40008"/>
                  </a:cubicBezTo>
                  <a:close/>
                  <a:moveTo>
                    <a:pt x="58099" y="40501"/>
                  </a:moveTo>
                  <a:cubicBezTo>
                    <a:pt x="57608" y="40624"/>
                    <a:pt x="57176" y="40685"/>
                    <a:pt x="56745" y="40870"/>
                  </a:cubicBezTo>
                  <a:cubicBezTo>
                    <a:pt x="56683" y="40562"/>
                    <a:pt x="56745" y="40377"/>
                    <a:pt x="56622" y="39885"/>
                  </a:cubicBezTo>
                  <a:cubicBezTo>
                    <a:pt x="57053" y="39823"/>
                    <a:pt x="57608" y="40193"/>
                    <a:pt x="58099" y="40501"/>
                  </a:cubicBezTo>
                  <a:close/>
                  <a:moveTo>
                    <a:pt x="47078" y="43641"/>
                  </a:moveTo>
                  <a:cubicBezTo>
                    <a:pt x="47939" y="41547"/>
                    <a:pt x="48309" y="40439"/>
                    <a:pt x="47323" y="38468"/>
                  </a:cubicBezTo>
                  <a:cubicBezTo>
                    <a:pt x="48494" y="37853"/>
                    <a:pt x="49602" y="37114"/>
                    <a:pt x="50649" y="36251"/>
                  </a:cubicBezTo>
                  <a:cubicBezTo>
                    <a:pt x="51573" y="36806"/>
                    <a:pt x="52558" y="37360"/>
                    <a:pt x="53481" y="37914"/>
                  </a:cubicBezTo>
                  <a:cubicBezTo>
                    <a:pt x="53912" y="38160"/>
                    <a:pt x="54159" y="38284"/>
                    <a:pt x="54529" y="38530"/>
                  </a:cubicBezTo>
                  <a:cubicBezTo>
                    <a:pt x="53051" y="38592"/>
                    <a:pt x="51327" y="39515"/>
                    <a:pt x="50649" y="40377"/>
                  </a:cubicBezTo>
                  <a:cubicBezTo>
                    <a:pt x="49171" y="42102"/>
                    <a:pt x="48679" y="43148"/>
                    <a:pt x="47939" y="45304"/>
                  </a:cubicBezTo>
                  <a:cubicBezTo>
                    <a:pt x="47754" y="45858"/>
                    <a:pt x="47754" y="46289"/>
                    <a:pt x="47816" y="46659"/>
                  </a:cubicBezTo>
                  <a:cubicBezTo>
                    <a:pt x="47508" y="46535"/>
                    <a:pt x="47263" y="46412"/>
                    <a:pt x="46831" y="46412"/>
                  </a:cubicBezTo>
                  <a:cubicBezTo>
                    <a:pt x="45169" y="46166"/>
                    <a:pt x="44184" y="46289"/>
                    <a:pt x="43259" y="46659"/>
                  </a:cubicBezTo>
                  <a:cubicBezTo>
                    <a:pt x="45107" y="45796"/>
                    <a:pt x="46708" y="44626"/>
                    <a:pt x="47078" y="43641"/>
                  </a:cubicBezTo>
                  <a:close/>
                  <a:moveTo>
                    <a:pt x="54591" y="55341"/>
                  </a:moveTo>
                  <a:cubicBezTo>
                    <a:pt x="53974" y="53802"/>
                    <a:pt x="51881" y="54418"/>
                    <a:pt x="50342" y="55464"/>
                  </a:cubicBezTo>
                  <a:cubicBezTo>
                    <a:pt x="50710" y="54233"/>
                    <a:pt x="50402" y="53063"/>
                    <a:pt x="48433" y="52509"/>
                  </a:cubicBezTo>
                  <a:cubicBezTo>
                    <a:pt x="48124" y="52447"/>
                    <a:pt x="47693" y="52447"/>
                    <a:pt x="47263" y="52509"/>
                  </a:cubicBezTo>
                  <a:cubicBezTo>
                    <a:pt x="48863" y="50969"/>
                    <a:pt x="49664" y="48814"/>
                    <a:pt x="48986" y="47521"/>
                  </a:cubicBezTo>
                  <a:cubicBezTo>
                    <a:pt x="49664" y="47705"/>
                    <a:pt x="50525" y="47644"/>
                    <a:pt x="51512" y="47336"/>
                  </a:cubicBezTo>
                  <a:cubicBezTo>
                    <a:pt x="51758" y="50353"/>
                    <a:pt x="56007" y="49984"/>
                    <a:pt x="57916" y="49368"/>
                  </a:cubicBezTo>
                  <a:cubicBezTo>
                    <a:pt x="58346" y="49245"/>
                    <a:pt x="58778" y="49122"/>
                    <a:pt x="59209" y="48937"/>
                  </a:cubicBezTo>
                  <a:cubicBezTo>
                    <a:pt x="58223" y="51277"/>
                    <a:pt x="56438" y="53494"/>
                    <a:pt x="54652" y="55526"/>
                  </a:cubicBezTo>
                  <a:cubicBezTo>
                    <a:pt x="54652" y="55464"/>
                    <a:pt x="54652" y="55403"/>
                    <a:pt x="54591" y="55341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E046A24-0D6E-4C7C-B291-EAF0B82776CA}"/>
                </a:ext>
              </a:extLst>
            </p:cNvPr>
            <p:cNvSpPr/>
            <p:nvPr/>
          </p:nvSpPr>
          <p:spPr>
            <a:xfrm>
              <a:off x="17168864" y="4244192"/>
              <a:ext cx="12316" cy="12316"/>
            </a:xfrm>
            <a:custGeom>
              <a:avLst/>
              <a:gdLst>
                <a:gd name="connsiteX0" fmla="*/ 12015 w 12315"/>
                <a:gd name="connsiteY0" fmla="*/ 6135 h 12315"/>
                <a:gd name="connsiteX1" fmla="*/ 4749 w 12315"/>
                <a:gd name="connsiteY1" fmla="*/ 8352 h 12315"/>
                <a:gd name="connsiteX2" fmla="*/ 12015 w 12315"/>
                <a:gd name="connsiteY2" fmla="*/ 6135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12015" y="6135"/>
                  </a:moveTo>
                  <a:cubicBezTo>
                    <a:pt x="10598" y="2378"/>
                    <a:pt x="5302" y="6566"/>
                    <a:pt x="4749" y="8352"/>
                  </a:cubicBezTo>
                  <a:cubicBezTo>
                    <a:pt x="3332" y="12908"/>
                    <a:pt x="13986" y="11431"/>
                    <a:pt x="12015" y="6135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9EAFB0D-BEE1-4C8A-BBA8-3EFFD941DA63}"/>
                </a:ext>
              </a:extLst>
            </p:cNvPr>
            <p:cNvSpPr/>
            <p:nvPr/>
          </p:nvSpPr>
          <p:spPr>
            <a:xfrm>
              <a:off x="17163804" y="4261354"/>
              <a:ext cx="12316" cy="12316"/>
            </a:xfrm>
            <a:custGeom>
              <a:avLst/>
              <a:gdLst>
                <a:gd name="connsiteX0" fmla="*/ 8637 w 12315"/>
                <a:gd name="connsiteY0" fmla="*/ 4861 h 12315"/>
                <a:gd name="connsiteX1" fmla="*/ 6914 w 12315"/>
                <a:gd name="connsiteY1" fmla="*/ 5415 h 12315"/>
                <a:gd name="connsiteX2" fmla="*/ 7406 w 12315"/>
                <a:gd name="connsiteY2" fmla="*/ 9418 h 12315"/>
                <a:gd name="connsiteX3" fmla="*/ 9130 w 12315"/>
                <a:gd name="connsiteY3" fmla="*/ 8864 h 12315"/>
                <a:gd name="connsiteX4" fmla="*/ 8637 w 12315"/>
                <a:gd name="connsiteY4" fmla="*/ 4861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8637" y="4861"/>
                  </a:moveTo>
                  <a:cubicBezTo>
                    <a:pt x="8084" y="5046"/>
                    <a:pt x="7529" y="5231"/>
                    <a:pt x="6914" y="5415"/>
                  </a:cubicBezTo>
                  <a:cubicBezTo>
                    <a:pt x="3895" y="6401"/>
                    <a:pt x="3650" y="10650"/>
                    <a:pt x="7406" y="9418"/>
                  </a:cubicBezTo>
                  <a:lnTo>
                    <a:pt x="9130" y="8864"/>
                  </a:lnTo>
                  <a:cubicBezTo>
                    <a:pt x="12147" y="7817"/>
                    <a:pt x="12394" y="3568"/>
                    <a:pt x="8637" y="4861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6FE37F5-3057-4544-B90E-2FC336CC1586}"/>
                </a:ext>
              </a:extLst>
            </p:cNvPr>
            <p:cNvSpPr/>
            <p:nvPr/>
          </p:nvSpPr>
          <p:spPr>
            <a:xfrm>
              <a:off x="17174295" y="4270931"/>
              <a:ext cx="12316" cy="12316"/>
            </a:xfrm>
            <a:custGeom>
              <a:avLst/>
              <a:gdLst>
                <a:gd name="connsiteX0" fmla="*/ 9786 w 12315"/>
                <a:gd name="connsiteY0" fmla="*/ 4705 h 12315"/>
                <a:gd name="connsiteX1" fmla="*/ 8616 w 12315"/>
                <a:gd name="connsiteY1" fmla="*/ 4952 h 12315"/>
                <a:gd name="connsiteX2" fmla="*/ 5967 w 12315"/>
                <a:gd name="connsiteY2" fmla="*/ 10186 h 12315"/>
                <a:gd name="connsiteX3" fmla="*/ 6953 w 12315"/>
                <a:gd name="connsiteY3" fmla="*/ 10432 h 12315"/>
                <a:gd name="connsiteX4" fmla="*/ 9786 w 12315"/>
                <a:gd name="connsiteY4" fmla="*/ 4705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9786" y="4705"/>
                  </a:moveTo>
                  <a:cubicBezTo>
                    <a:pt x="9416" y="4767"/>
                    <a:pt x="8984" y="4828"/>
                    <a:pt x="8616" y="4952"/>
                  </a:cubicBezTo>
                  <a:cubicBezTo>
                    <a:pt x="7015" y="5259"/>
                    <a:pt x="2335" y="9324"/>
                    <a:pt x="5967" y="10186"/>
                  </a:cubicBezTo>
                  <a:cubicBezTo>
                    <a:pt x="6275" y="10247"/>
                    <a:pt x="6583" y="10309"/>
                    <a:pt x="6953" y="10432"/>
                  </a:cubicBezTo>
                  <a:cubicBezTo>
                    <a:pt x="11818" y="11479"/>
                    <a:pt x="14957" y="3720"/>
                    <a:pt x="9786" y="4705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73018A5-8E67-4C5B-978C-1E6669DF5995}"/>
                </a:ext>
              </a:extLst>
            </p:cNvPr>
            <p:cNvSpPr/>
            <p:nvPr/>
          </p:nvSpPr>
          <p:spPr>
            <a:xfrm>
              <a:off x="17184107" y="4278664"/>
              <a:ext cx="18474" cy="12316"/>
            </a:xfrm>
            <a:custGeom>
              <a:avLst/>
              <a:gdLst>
                <a:gd name="connsiteX0" fmla="*/ 15369 w 18473"/>
                <a:gd name="connsiteY0" fmla="*/ 6887 h 12315"/>
                <a:gd name="connsiteX1" fmla="*/ 12413 w 18473"/>
                <a:gd name="connsiteY1" fmla="*/ 4670 h 12315"/>
                <a:gd name="connsiteX2" fmla="*/ 10504 w 18473"/>
                <a:gd name="connsiteY2" fmla="*/ 4978 h 12315"/>
                <a:gd name="connsiteX3" fmla="*/ 7548 w 18473"/>
                <a:gd name="connsiteY3" fmla="*/ 13168 h 12315"/>
                <a:gd name="connsiteX4" fmla="*/ 9272 w 18473"/>
                <a:gd name="connsiteY4" fmla="*/ 13353 h 12315"/>
                <a:gd name="connsiteX5" fmla="*/ 15369 w 18473"/>
                <a:gd name="connsiteY5" fmla="*/ 6887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3" h="12315">
                  <a:moveTo>
                    <a:pt x="15369" y="6887"/>
                  </a:moveTo>
                  <a:cubicBezTo>
                    <a:pt x="15492" y="5471"/>
                    <a:pt x="14506" y="4362"/>
                    <a:pt x="12413" y="4670"/>
                  </a:cubicBezTo>
                  <a:lnTo>
                    <a:pt x="10504" y="4978"/>
                  </a:lnTo>
                  <a:cubicBezTo>
                    <a:pt x="6808" y="5532"/>
                    <a:pt x="1082" y="12491"/>
                    <a:pt x="7548" y="13168"/>
                  </a:cubicBezTo>
                  <a:cubicBezTo>
                    <a:pt x="8103" y="13230"/>
                    <a:pt x="8718" y="13291"/>
                    <a:pt x="9272" y="13353"/>
                  </a:cubicBezTo>
                  <a:cubicBezTo>
                    <a:pt x="11797" y="13599"/>
                    <a:pt x="17708" y="9597"/>
                    <a:pt x="15369" y="6887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9A0FAFD-B16F-4DB0-8222-57A4C4D894E2}"/>
                </a:ext>
              </a:extLst>
            </p:cNvPr>
            <p:cNvSpPr/>
            <p:nvPr/>
          </p:nvSpPr>
          <p:spPr>
            <a:xfrm>
              <a:off x="16531756" y="4895758"/>
              <a:ext cx="104686" cy="172424"/>
            </a:xfrm>
            <a:custGeom>
              <a:avLst/>
              <a:gdLst>
                <a:gd name="connsiteX0" fmla="*/ 99091 w 104685"/>
                <a:gd name="connsiteY0" fmla="*/ 166377 h 172423"/>
                <a:gd name="connsiteX1" fmla="*/ 99522 w 104685"/>
                <a:gd name="connsiteY1" fmla="*/ 165145 h 172423"/>
                <a:gd name="connsiteX2" fmla="*/ 78831 w 104685"/>
                <a:gd name="connsiteY2" fmla="*/ 59782 h 172423"/>
                <a:gd name="connsiteX3" fmla="*/ 78401 w 104685"/>
                <a:gd name="connsiteY3" fmla="*/ 57319 h 172423"/>
                <a:gd name="connsiteX4" fmla="*/ 67501 w 104685"/>
                <a:gd name="connsiteY4" fmla="*/ 5961 h 172423"/>
                <a:gd name="connsiteX5" fmla="*/ 65099 w 104685"/>
                <a:gd name="connsiteY5" fmla="*/ 4668 h 172423"/>
                <a:gd name="connsiteX6" fmla="*/ 63374 w 104685"/>
                <a:gd name="connsiteY6" fmla="*/ 5284 h 172423"/>
                <a:gd name="connsiteX7" fmla="*/ 58079 w 104685"/>
                <a:gd name="connsiteY7" fmla="*/ 6085 h 172423"/>
                <a:gd name="connsiteX8" fmla="*/ 6290 w 104685"/>
                <a:gd name="connsiteY8" fmla="*/ 13720 h 172423"/>
                <a:gd name="connsiteX9" fmla="*/ 6721 w 104685"/>
                <a:gd name="connsiteY9" fmla="*/ 17231 h 172423"/>
                <a:gd name="connsiteX10" fmla="*/ 4628 w 104685"/>
                <a:gd name="connsiteY10" fmla="*/ 20063 h 172423"/>
                <a:gd name="connsiteX11" fmla="*/ 33139 w 104685"/>
                <a:gd name="connsiteY11" fmla="*/ 170195 h 172423"/>
                <a:gd name="connsiteX12" fmla="*/ 36465 w 104685"/>
                <a:gd name="connsiteY12" fmla="*/ 168594 h 172423"/>
                <a:gd name="connsiteX13" fmla="*/ 36280 w 104685"/>
                <a:gd name="connsiteY13" fmla="*/ 167547 h 172423"/>
                <a:gd name="connsiteX14" fmla="*/ 39914 w 104685"/>
                <a:gd name="connsiteY14" fmla="*/ 168286 h 172423"/>
                <a:gd name="connsiteX15" fmla="*/ 40652 w 104685"/>
                <a:gd name="connsiteY15" fmla="*/ 170872 h 172423"/>
                <a:gd name="connsiteX16" fmla="*/ 41145 w 104685"/>
                <a:gd name="connsiteY16" fmla="*/ 171550 h 172423"/>
                <a:gd name="connsiteX17" fmla="*/ 46563 w 104685"/>
                <a:gd name="connsiteY17" fmla="*/ 170688 h 172423"/>
                <a:gd name="connsiteX18" fmla="*/ 47488 w 104685"/>
                <a:gd name="connsiteY18" fmla="*/ 169764 h 172423"/>
                <a:gd name="connsiteX19" fmla="*/ 50197 w 104685"/>
                <a:gd name="connsiteY19" fmla="*/ 170072 h 172423"/>
                <a:gd name="connsiteX20" fmla="*/ 98906 w 104685"/>
                <a:gd name="connsiteY20" fmla="*/ 169887 h 172423"/>
                <a:gd name="connsiteX21" fmla="*/ 99091 w 104685"/>
                <a:gd name="connsiteY21" fmla="*/ 166377 h 172423"/>
                <a:gd name="connsiteX22" fmla="*/ 19407 w 104685"/>
                <a:gd name="connsiteY22" fmla="*/ 57011 h 172423"/>
                <a:gd name="connsiteX23" fmla="*/ 19284 w 104685"/>
                <a:gd name="connsiteY23" fmla="*/ 55164 h 172423"/>
                <a:gd name="connsiteX24" fmla="*/ 23347 w 104685"/>
                <a:gd name="connsiteY24" fmla="*/ 63231 h 172423"/>
                <a:gd name="connsiteX25" fmla="*/ 26611 w 104685"/>
                <a:gd name="connsiteY25" fmla="*/ 89033 h 172423"/>
                <a:gd name="connsiteX26" fmla="*/ 19407 w 104685"/>
                <a:gd name="connsiteY26" fmla="*/ 57011 h 172423"/>
                <a:gd name="connsiteX27" fmla="*/ 61896 w 104685"/>
                <a:gd name="connsiteY27" fmla="*/ 164406 h 172423"/>
                <a:gd name="connsiteX28" fmla="*/ 49581 w 104685"/>
                <a:gd name="connsiteY28" fmla="*/ 163791 h 172423"/>
                <a:gd name="connsiteX29" fmla="*/ 50997 w 104685"/>
                <a:gd name="connsiteY29" fmla="*/ 158495 h 172423"/>
                <a:gd name="connsiteX30" fmla="*/ 54630 w 104685"/>
                <a:gd name="connsiteY30" fmla="*/ 160896 h 172423"/>
                <a:gd name="connsiteX31" fmla="*/ 54815 w 104685"/>
                <a:gd name="connsiteY31" fmla="*/ 161882 h 172423"/>
                <a:gd name="connsiteX32" fmla="*/ 62081 w 104685"/>
                <a:gd name="connsiteY32" fmla="*/ 159172 h 172423"/>
                <a:gd name="connsiteX33" fmla="*/ 61958 w 104685"/>
                <a:gd name="connsiteY33" fmla="*/ 158248 h 172423"/>
                <a:gd name="connsiteX34" fmla="*/ 63313 w 104685"/>
                <a:gd name="connsiteY34" fmla="*/ 156155 h 172423"/>
                <a:gd name="connsiteX35" fmla="*/ 65900 w 104685"/>
                <a:gd name="connsiteY35" fmla="*/ 160404 h 172423"/>
                <a:gd name="connsiteX36" fmla="*/ 61896 w 104685"/>
                <a:gd name="connsiteY36" fmla="*/ 164406 h 172423"/>
                <a:gd name="connsiteX37" fmla="*/ 70395 w 104685"/>
                <a:gd name="connsiteY37" fmla="*/ 67911 h 172423"/>
                <a:gd name="connsiteX38" fmla="*/ 66147 w 104685"/>
                <a:gd name="connsiteY38" fmla="*/ 46789 h 172423"/>
                <a:gd name="connsiteX39" fmla="*/ 65592 w 104685"/>
                <a:gd name="connsiteY39" fmla="*/ 31702 h 172423"/>
                <a:gd name="connsiteX40" fmla="*/ 70580 w 104685"/>
                <a:gd name="connsiteY40" fmla="*/ 58366 h 172423"/>
                <a:gd name="connsiteX41" fmla="*/ 69779 w 104685"/>
                <a:gd name="connsiteY41" fmla="*/ 60583 h 172423"/>
                <a:gd name="connsiteX42" fmla="*/ 70395 w 104685"/>
                <a:gd name="connsiteY42" fmla="*/ 67911 h 17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04685" h="172423">
                  <a:moveTo>
                    <a:pt x="99091" y="166377"/>
                  </a:moveTo>
                  <a:cubicBezTo>
                    <a:pt x="99276" y="165946"/>
                    <a:pt x="99584" y="165576"/>
                    <a:pt x="99522" y="165145"/>
                  </a:cubicBezTo>
                  <a:cubicBezTo>
                    <a:pt x="92563" y="130106"/>
                    <a:pt x="85914" y="94883"/>
                    <a:pt x="78831" y="59782"/>
                  </a:cubicBezTo>
                  <a:cubicBezTo>
                    <a:pt x="78646" y="58982"/>
                    <a:pt x="78586" y="58120"/>
                    <a:pt x="78401" y="57319"/>
                  </a:cubicBezTo>
                  <a:cubicBezTo>
                    <a:pt x="74829" y="40015"/>
                    <a:pt x="71257" y="22957"/>
                    <a:pt x="67501" y="5961"/>
                  </a:cubicBezTo>
                  <a:cubicBezTo>
                    <a:pt x="67255" y="4791"/>
                    <a:pt x="66270" y="4484"/>
                    <a:pt x="65099" y="4668"/>
                  </a:cubicBezTo>
                  <a:cubicBezTo>
                    <a:pt x="64114" y="4915"/>
                    <a:pt x="63744" y="5038"/>
                    <a:pt x="63374" y="5284"/>
                  </a:cubicBezTo>
                  <a:cubicBezTo>
                    <a:pt x="61651" y="5654"/>
                    <a:pt x="59865" y="5777"/>
                    <a:pt x="58079" y="6085"/>
                  </a:cubicBezTo>
                  <a:cubicBezTo>
                    <a:pt x="40775" y="9410"/>
                    <a:pt x="23347" y="12058"/>
                    <a:pt x="6290" y="13720"/>
                  </a:cubicBezTo>
                  <a:cubicBezTo>
                    <a:pt x="6413" y="14891"/>
                    <a:pt x="6598" y="16061"/>
                    <a:pt x="6721" y="17231"/>
                  </a:cubicBezTo>
                  <a:cubicBezTo>
                    <a:pt x="5551" y="17908"/>
                    <a:pt x="4505" y="18955"/>
                    <a:pt x="4628" y="20063"/>
                  </a:cubicBezTo>
                  <a:cubicBezTo>
                    <a:pt x="10047" y="70189"/>
                    <a:pt x="16821" y="122286"/>
                    <a:pt x="33139" y="170195"/>
                  </a:cubicBezTo>
                  <a:cubicBezTo>
                    <a:pt x="33632" y="171611"/>
                    <a:pt x="36711" y="169887"/>
                    <a:pt x="36465" y="168594"/>
                  </a:cubicBezTo>
                  <a:cubicBezTo>
                    <a:pt x="36403" y="168224"/>
                    <a:pt x="36341" y="167917"/>
                    <a:pt x="36280" y="167547"/>
                  </a:cubicBezTo>
                  <a:cubicBezTo>
                    <a:pt x="37449" y="167855"/>
                    <a:pt x="38742" y="167978"/>
                    <a:pt x="39914" y="168286"/>
                  </a:cubicBezTo>
                  <a:cubicBezTo>
                    <a:pt x="40159" y="169148"/>
                    <a:pt x="40467" y="170072"/>
                    <a:pt x="40652" y="170872"/>
                  </a:cubicBezTo>
                  <a:cubicBezTo>
                    <a:pt x="40775" y="171242"/>
                    <a:pt x="41022" y="171303"/>
                    <a:pt x="41145" y="171550"/>
                  </a:cubicBezTo>
                  <a:cubicBezTo>
                    <a:pt x="42931" y="171242"/>
                    <a:pt x="44717" y="170934"/>
                    <a:pt x="46563" y="170688"/>
                  </a:cubicBezTo>
                  <a:cubicBezTo>
                    <a:pt x="46871" y="170380"/>
                    <a:pt x="47241" y="170072"/>
                    <a:pt x="47488" y="169764"/>
                  </a:cubicBezTo>
                  <a:cubicBezTo>
                    <a:pt x="48349" y="169887"/>
                    <a:pt x="49274" y="169949"/>
                    <a:pt x="50197" y="170072"/>
                  </a:cubicBezTo>
                  <a:cubicBezTo>
                    <a:pt x="66270" y="168101"/>
                    <a:pt x="82773" y="168040"/>
                    <a:pt x="98906" y="169887"/>
                  </a:cubicBezTo>
                  <a:cubicBezTo>
                    <a:pt x="100630" y="168655"/>
                    <a:pt x="101738" y="166500"/>
                    <a:pt x="99091" y="166377"/>
                  </a:cubicBezTo>
                  <a:close/>
                  <a:moveTo>
                    <a:pt x="19407" y="57011"/>
                  </a:moveTo>
                  <a:cubicBezTo>
                    <a:pt x="19345" y="56395"/>
                    <a:pt x="19345" y="55780"/>
                    <a:pt x="19284" y="55164"/>
                  </a:cubicBezTo>
                  <a:cubicBezTo>
                    <a:pt x="20577" y="57873"/>
                    <a:pt x="21870" y="60583"/>
                    <a:pt x="23347" y="63231"/>
                  </a:cubicBezTo>
                  <a:cubicBezTo>
                    <a:pt x="24457" y="71852"/>
                    <a:pt x="25503" y="80473"/>
                    <a:pt x="26611" y="89033"/>
                  </a:cubicBezTo>
                  <a:cubicBezTo>
                    <a:pt x="23594" y="78502"/>
                    <a:pt x="20577" y="68096"/>
                    <a:pt x="19407" y="57011"/>
                  </a:cubicBezTo>
                  <a:close/>
                  <a:moveTo>
                    <a:pt x="61896" y="164406"/>
                  </a:moveTo>
                  <a:cubicBezTo>
                    <a:pt x="57771" y="164160"/>
                    <a:pt x="53707" y="163914"/>
                    <a:pt x="49581" y="163791"/>
                  </a:cubicBezTo>
                  <a:cubicBezTo>
                    <a:pt x="50074" y="162005"/>
                    <a:pt x="50567" y="160281"/>
                    <a:pt x="50997" y="158495"/>
                  </a:cubicBezTo>
                  <a:cubicBezTo>
                    <a:pt x="52045" y="159419"/>
                    <a:pt x="53338" y="160157"/>
                    <a:pt x="54630" y="160896"/>
                  </a:cubicBezTo>
                  <a:cubicBezTo>
                    <a:pt x="54692" y="161266"/>
                    <a:pt x="54754" y="161512"/>
                    <a:pt x="54815" y="161882"/>
                  </a:cubicBezTo>
                  <a:cubicBezTo>
                    <a:pt x="55554" y="165638"/>
                    <a:pt x="62390" y="162313"/>
                    <a:pt x="62081" y="159172"/>
                  </a:cubicBezTo>
                  <a:cubicBezTo>
                    <a:pt x="62081" y="158864"/>
                    <a:pt x="61958" y="158556"/>
                    <a:pt x="61958" y="158248"/>
                  </a:cubicBezTo>
                  <a:cubicBezTo>
                    <a:pt x="62451" y="157571"/>
                    <a:pt x="62944" y="156894"/>
                    <a:pt x="63313" y="156155"/>
                  </a:cubicBezTo>
                  <a:cubicBezTo>
                    <a:pt x="64176" y="157571"/>
                    <a:pt x="65037" y="158987"/>
                    <a:pt x="65900" y="160404"/>
                  </a:cubicBezTo>
                  <a:cubicBezTo>
                    <a:pt x="63991" y="160958"/>
                    <a:pt x="62390" y="162744"/>
                    <a:pt x="61896" y="164406"/>
                  </a:cubicBezTo>
                  <a:close/>
                  <a:moveTo>
                    <a:pt x="70395" y="67911"/>
                  </a:moveTo>
                  <a:cubicBezTo>
                    <a:pt x="68979" y="60891"/>
                    <a:pt x="67563" y="53809"/>
                    <a:pt x="66147" y="46789"/>
                  </a:cubicBezTo>
                  <a:cubicBezTo>
                    <a:pt x="65962" y="41678"/>
                    <a:pt x="65777" y="36690"/>
                    <a:pt x="65592" y="31702"/>
                  </a:cubicBezTo>
                  <a:cubicBezTo>
                    <a:pt x="67255" y="40569"/>
                    <a:pt x="68856" y="49498"/>
                    <a:pt x="70580" y="58366"/>
                  </a:cubicBezTo>
                  <a:cubicBezTo>
                    <a:pt x="70087" y="59043"/>
                    <a:pt x="69717" y="59844"/>
                    <a:pt x="69779" y="60583"/>
                  </a:cubicBezTo>
                  <a:cubicBezTo>
                    <a:pt x="70025" y="62984"/>
                    <a:pt x="70210" y="65448"/>
                    <a:pt x="70395" y="67911"/>
                  </a:cubicBezTo>
                  <a:close/>
                </a:path>
              </a:pathLst>
            </a:custGeom>
            <a:solidFill>
              <a:srgbClr val="000000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9C7717F-4560-4EA1-B13F-5662052CB027}"/>
                </a:ext>
              </a:extLst>
            </p:cNvPr>
            <p:cNvSpPr/>
            <p:nvPr/>
          </p:nvSpPr>
          <p:spPr>
            <a:xfrm>
              <a:off x="17149723" y="5542538"/>
              <a:ext cx="141634" cy="104686"/>
            </a:xfrm>
            <a:custGeom>
              <a:avLst/>
              <a:gdLst>
                <a:gd name="connsiteX0" fmla="*/ 136396 w 141633"/>
                <a:gd name="connsiteY0" fmla="*/ 57743 h 104685"/>
                <a:gd name="connsiteX1" fmla="*/ 77525 w 141633"/>
                <a:gd name="connsiteY1" fmla="*/ 41116 h 104685"/>
                <a:gd name="connsiteX2" fmla="*/ 19824 w 141633"/>
                <a:gd name="connsiteY2" fmla="*/ 4784 h 104685"/>
                <a:gd name="connsiteX3" fmla="*/ 16868 w 141633"/>
                <a:gd name="connsiteY3" fmla="*/ 6878 h 104685"/>
                <a:gd name="connsiteX4" fmla="*/ 4676 w 141633"/>
                <a:gd name="connsiteY4" fmla="*/ 54664 h 104685"/>
                <a:gd name="connsiteX5" fmla="*/ 6462 w 141633"/>
                <a:gd name="connsiteY5" fmla="*/ 56265 h 104685"/>
                <a:gd name="connsiteX6" fmla="*/ 96614 w 141633"/>
                <a:gd name="connsiteY6" fmla="*/ 103065 h 104685"/>
                <a:gd name="connsiteX7" fmla="*/ 101726 w 141633"/>
                <a:gd name="connsiteY7" fmla="*/ 98693 h 104685"/>
                <a:gd name="connsiteX8" fmla="*/ 131961 w 141633"/>
                <a:gd name="connsiteY8" fmla="*/ 65810 h 104685"/>
                <a:gd name="connsiteX9" fmla="*/ 132084 w 141633"/>
                <a:gd name="connsiteY9" fmla="*/ 64270 h 104685"/>
                <a:gd name="connsiteX10" fmla="*/ 136396 w 141633"/>
                <a:gd name="connsiteY10" fmla="*/ 57743 h 104685"/>
                <a:gd name="connsiteX11" fmla="*/ 95999 w 141633"/>
                <a:gd name="connsiteY11" fmla="*/ 67349 h 104685"/>
                <a:gd name="connsiteX12" fmla="*/ 94645 w 141633"/>
                <a:gd name="connsiteY12" fmla="*/ 68026 h 104685"/>
                <a:gd name="connsiteX13" fmla="*/ 91319 w 141633"/>
                <a:gd name="connsiteY13" fmla="*/ 67965 h 104685"/>
                <a:gd name="connsiteX14" fmla="*/ 79311 w 141633"/>
                <a:gd name="connsiteY14" fmla="*/ 59837 h 104685"/>
                <a:gd name="connsiteX15" fmla="*/ 89656 w 141633"/>
                <a:gd name="connsiteY15" fmla="*/ 62115 h 104685"/>
                <a:gd name="connsiteX16" fmla="*/ 95999 w 141633"/>
                <a:gd name="connsiteY16" fmla="*/ 67349 h 104685"/>
                <a:gd name="connsiteX17" fmla="*/ 10464 w 141633"/>
                <a:gd name="connsiteY17" fmla="*/ 52878 h 104685"/>
                <a:gd name="connsiteX18" fmla="*/ 12250 w 141633"/>
                <a:gd name="connsiteY18" fmla="*/ 45488 h 104685"/>
                <a:gd name="connsiteX19" fmla="*/ 15637 w 141633"/>
                <a:gd name="connsiteY19" fmla="*/ 46351 h 104685"/>
                <a:gd name="connsiteX20" fmla="*/ 17423 w 141633"/>
                <a:gd name="connsiteY20" fmla="*/ 49552 h 104685"/>
                <a:gd name="connsiteX21" fmla="*/ 14344 w 141633"/>
                <a:gd name="connsiteY21" fmla="*/ 54356 h 104685"/>
                <a:gd name="connsiteX22" fmla="*/ 31832 w 141633"/>
                <a:gd name="connsiteY22" fmla="*/ 69505 h 104685"/>
                <a:gd name="connsiteX23" fmla="*/ 30477 w 141633"/>
                <a:gd name="connsiteY23" fmla="*/ 71044 h 104685"/>
                <a:gd name="connsiteX24" fmla="*/ 10464 w 141633"/>
                <a:gd name="connsiteY24" fmla="*/ 52878 h 10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1633" h="104685">
                  <a:moveTo>
                    <a:pt x="136396" y="57743"/>
                  </a:moveTo>
                  <a:cubicBezTo>
                    <a:pt x="116198" y="53617"/>
                    <a:pt x="96491" y="49552"/>
                    <a:pt x="77525" y="41116"/>
                  </a:cubicBezTo>
                  <a:cubicBezTo>
                    <a:pt x="56157" y="31633"/>
                    <a:pt x="38791" y="18024"/>
                    <a:pt x="19824" y="4784"/>
                  </a:cubicBezTo>
                  <a:cubicBezTo>
                    <a:pt x="18839" y="4107"/>
                    <a:pt x="15945" y="5646"/>
                    <a:pt x="16868" y="6878"/>
                  </a:cubicBezTo>
                  <a:cubicBezTo>
                    <a:pt x="9787" y="20918"/>
                    <a:pt x="7755" y="39515"/>
                    <a:pt x="4676" y="54664"/>
                  </a:cubicBezTo>
                  <a:cubicBezTo>
                    <a:pt x="4367" y="56080"/>
                    <a:pt x="5354" y="56388"/>
                    <a:pt x="6462" y="56265"/>
                  </a:cubicBezTo>
                  <a:cubicBezTo>
                    <a:pt x="26290" y="85577"/>
                    <a:pt x="61760" y="102326"/>
                    <a:pt x="96614" y="103065"/>
                  </a:cubicBezTo>
                  <a:cubicBezTo>
                    <a:pt x="98770" y="103127"/>
                    <a:pt x="101541" y="100541"/>
                    <a:pt x="101726" y="98693"/>
                  </a:cubicBezTo>
                  <a:cubicBezTo>
                    <a:pt x="114227" y="90749"/>
                    <a:pt x="125065" y="78618"/>
                    <a:pt x="131961" y="65810"/>
                  </a:cubicBezTo>
                  <a:cubicBezTo>
                    <a:pt x="132331" y="65071"/>
                    <a:pt x="132269" y="64640"/>
                    <a:pt x="132084" y="64270"/>
                  </a:cubicBezTo>
                  <a:cubicBezTo>
                    <a:pt x="134918" y="64455"/>
                    <a:pt x="140768" y="58605"/>
                    <a:pt x="136396" y="57743"/>
                  </a:cubicBezTo>
                  <a:close/>
                  <a:moveTo>
                    <a:pt x="95999" y="67349"/>
                  </a:moveTo>
                  <a:cubicBezTo>
                    <a:pt x="95506" y="67596"/>
                    <a:pt x="95136" y="67780"/>
                    <a:pt x="94645" y="68026"/>
                  </a:cubicBezTo>
                  <a:cubicBezTo>
                    <a:pt x="93412" y="68088"/>
                    <a:pt x="92365" y="68026"/>
                    <a:pt x="91319" y="67965"/>
                  </a:cubicBezTo>
                  <a:cubicBezTo>
                    <a:pt x="87377" y="65132"/>
                    <a:pt x="83375" y="62423"/>
                    <a:pt x="79311" y="59837"/>
                  </a:cubicBezTo>
                  <a:cubicBezTo>
                    <a:pt x="82759" y="60698"/>
                    <a:pt x="86207" y="61376"/>
                    <a:pt x="89656" y="62115"/>
                  </a:cubicBezTo>
                  <a:cubicBezTo>
                    <a:pt x="92365" y="63223"/>
                    <a:pt x="94398" y="65071"/>
                    <a:pt x="95999" y="67349"/>
                  </a:cubicBezTo>
                  <a:close/>
                  <a:moveTo>
                    <a:pt x="10464" y="52878"/>
                  </a:moveTo>
                  <a:cubicBezTo>
                    <a:pt x="11080" y="50415"/>
                    <a:pt x="11635" y="47952"/>
                    <a:pt x="12250" y="45488"/>
                  </a:cubicBezTo>
                  <a:cubicBezTo>
                    <a:pt x="12188" y="47397"/>
                    <a:pt x="14159" y="47151"/>
                    <a:pt x="15637" y="46351"/>
                  </a:cubicBezTo>
                  <a:cubicBezTo>
                    <a:pt x="16253" y="47397"/>
                    <a:pt x="16807" y="48567"/>
                    <a:pt x="17423" y="49552"/>
                  </a:cubicBezTo>
                  <a:cubicBezTo>
                    <a:pt x="15082" y="50538"/>
                    <a:pt x="12928" y="52816"/>
                    <a:pt x="14344" y="54356"/>
                  </a:cubicBezTo>
                  <a:cubicBezTo>
                    <a:pt x="20317" y="60760"/>
                    <a:pt x="25920" y="65440"/>
                    <a:pt x="31832" y="69505"/>
                  </a:cubicBezTo>
                  <a:cubicBezTo>
                    <a:pt x="31340" y="69997"/>
                    <a:pt x="30847" y="70490"/>
                    <a:pt x="30477" y="71044"/>
                  </a:cubicBezTo>
                  <a:cubicBezTo>
                    <a:pt x="23519" y="65687"/>
                    <a:pt x="16807" y="59652"/>
                    <a:pt x="10464" y="52878"/>
                  </a:cubicBezTo>
                  <a:close/>
                </a:path>
              </a:pathLst>
            </a:custGeom>
            <a:solidFill>
              <a:srgbClr val="000000">
                <a:alpha val="1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CC96429-299C-4A09-8F47-3FA37AA88AAB}"/>
                </a:ext>
              </a:extLst>
            </p:cNvPr>
            <p:cNvSpPr/>
            <p:nvPr/>
          </p:nvSpPr>
          <p:spPr>
            <a:xfrm>
              <a:off x="17198568" y="4624783"/>
              <a:ext cx="12316" cy="12316"/>
            </a:xfrm>
            <a:custGeom>
              <a:avLst/>
              <a:gdLst>
                <a:gd name="connsiteX0" fmla="*/ 12178 w 12315"/>
                <a:gd name="connsiteY0" fmla="*/ 4629 h 12315"/>
                <a:gd name="connsiteX1" fmla="*/ 6141 w 12315"/>
                <a:gd name="connsiteY1" fmla="*/ 5492 h 12315"/>
                <a:gd name="connsiteX2" fmla="*/ 5218 w 12315"/>
                <a:gd name="connsiteY2" fmla="*/ 8016 h 12315"/>
                <a:gd name="connsiteX3" fmla="*/ 10022 w 12315"/>
                <a:gd name="connsiteY3" fmla="*/ 8817 h 12315"/>
                <a:gd name="connsiteX4" fmla="*/ 12178 w 12315"/>
                <a:gd name="connsiteY4" fmla="*/ 462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12178" y="4629"/>
                  </a:moveTo>
                  <a:cubicBezTo>
                    <a:pt x="9529" y="4568"/>
                    <a:pt x="8729" y="4753"/>
                    <a:pt x="6141" y="5492"/>
                  </a:cubicBezTo>
                  <a:cubicBezTo>
                    <a:pt x="5218" y="5738"/>
                    <a:pt x="3802" y="7462"/>
                    <a:pt x="5218" y="8016"/>
                  </a:cubicBezTo>
                  <a:cubicBezTo>
                    <a:pt x="7619" y="9002"/>
                    <a:pt x="7251" y="8817"/>
                    <a:pt x="10022" y="8817"/>
                  </a:cubicBezTo>
                  <a:cubicBezTo>
                    <a:pt x="12299" y="8755"/>
                    <a:pt x="15563" y="4691"/>
                    <a:pt x="12178" y="4629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8E46980-5007-4DA0-BF8E-EE543D9EC758}"/>
                </a:ext>
              </a:extLst>
            </p:cNvPr>
            <p:cNvSpPr/>
            <p:nvPr/>
          </p:nvSpPr>
          <p:spPr>
            <a:xfrm>
              <a:off x="17225826" y="4623191"/>
              <a:ext cx="12316" cy="12316"/>
            </a:xfrm>
            <a:custGeom>
              <a:avLst/>
              <a:gdLst>
                <a:gd name="connsiteX0" fmla="*/ 12506 w 12315"/>
                <a:gd name="connsiteY0" fmla="*/ 4621 h 12315"/>
                <a:gd name="connsiteX1" fmla="*/ 6593 w 12315"/>
                <a:gd name="connsiteY1" fmla="*/ 5114 h 12315"/>
                <a:gd name="connsiteX2" fmla="*/ 5609 w 12315"/>
                <a:gd name="connsiteY2" fmla="*/ 7885 h 12315"/>
                <a:gd name="connsiteX3" fmla="*/ 10597 w 12315"/>
                <a:gd name="connsiteY3" fmla="*/ 8377 h 12315"/>
                <a:gd name="connsiteX4" fmla="*/ 12506 w 12315"/>
                <a:gd name="connsiteY4" fmla="*/ 4621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12506" y="4621"/>
                  </a:moveTo>
                  <a:cubicBezTo>
                    <a:pt x="10535" y="4744"/>
                    <a:pt x="8564" y="4929"/>
                    <a:pt x="6593" y="5114"/>
                  </a:cubicBezTo>
                  <a:cubicBezTo>
                    <a:pt x="5300" y="5237"/>
                    <a:pt x="3453" y="7639"/>
                    <a:pt x="5609" y="7885"/>
                  </a:cubicBezTo>
                  <a:cubicBezTo>
                    <a:pt x="7271" y="8070"/>
                    <a:pt x="8934" y="8254"/>
                    <a:pt x="10597" y="8377"/>
                  </a:cubicBezTo>
                  <a:cubicBezTo>
                    <a:pt x="12813" y="8624"/>
                    <a:pt x="15277" y="4498"/>
                    <a:pt x="12506" y="4621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62F3BB2-2DF3-4126-8711-D9584F143372}"/>
                </a:ext>
              </a:extLst>
            </p:cNvPr>
            <p:cNvSpPr/>
            <p:nvPr/>
          </p:nvSpPr>
          <p:spPr>
            <a:xfrm>
              <a:off x="17223158" y="4605010"/>
              <a:ext cx="18474" cy="12316"/>
            </a:xfrm>
            <a:custGeom>
              <a:avLst/>
              <a:gdLst>
                <a:gd name="connsiteX0" fmla="*/ 16714 w 18473"/>
                <a:gd name="connsiteY0" fmla="*/ 6483 h 12315"/>
                <a:gd name="connsiteX1" fmla="*/ 8031 w 18473"/>
                <a:gd name="connsiteY1" fmla="*/ 4636 h 12315"/>
                <a:gd name="connsiteX2" fmla="*/ 5445 w 18473"/>
                <a:gd name="connsiteY2" fmla="*/ 7838 h 12315"/>
                <a:gd name="connsiteX3" fmla="*/ 13389 w 18473"/>
                <a:gd name="connsiteY3" fmla="*/ 10609 h 12315"/>
                <a:gd name="connsiteX4" fmla="*/ 16714 w 18473"/>
                <a:gd name="connsiteY4" fmla="*/ 648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6714" y="6483"/>
                  </a:moveTo>
                  <a:cubicBezTo>
                    <a:pt x="13880" y="5621"/>
                    <a:pt x="10986" y="5190"/>
                    <a:pt x="8031" y="4636"/>
                  </a:cubicBezTo>
                  <a:cubicBezTo>
                    <a:pt x="6491" y="4389"/>
                    <a:pt x="3042" y="6853"/>
                    <a:pt x="5445" y="7838"/>
                  </a:cubicBezTo>
                  <a:cubicBezTo>
                    <a:pt x="8092" y="8885"/>
                    <a:pt x="10618" y="9870"/>
                    <a:pt x="13389" y="10609"/>
                  </a:cubicBezTo>
                  <a:cubicBezTo>
                    <a:pt x="15543" y="11163"/>
                    <a:pt x="19670" y="7345"/>
                    <a:pt x="16714" y="6483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35F9C25-3F23-4FAF-8E31-6D1FDE903CCE}"/>
                </a:ext>
              </a:extLst>
            </p:cNvPr>
            <p:cNvSpPr/>
            <p:nvPr/>
          </p:nvSpPr>
          <p:spPr>
            <a:xfrm>
              <a:off x="17249429" y="4619864"/>
              <a:ext cx="18474" cy="12316"/>
            </a:xfrm>
            <a:custGeom>
              <a:avLst/>
              <a:gdLst>
                <a:gd name="connsiteX0" fmla="*/ 13966 w 18473"/>
                <a:gd name="connsiteY0" fmla="*/ 5176 h 12315"/>
                <a:gd name="connsiteX1" fmla="*/ 7685 w 18473"/>
                <a:gd name="connsiteY1" fmla="*/ 4622 h 12315"/>
                <a:gd name="connsiteX2" fmla="*/ 5469 w 18473"/>
                <a:gd name="connsiteY2" fmla="*/ 8071 h 12315"/>
                <a:gd name="connsiteX3" fmla="*/ 11380 w 18473"/>
                <a:gd name="connsiteY3" fmla="*/ 9241 h 12315"/>
                <a:gd name="connsiteX4" fmla="*/ 13966 w 18473"/>
                <a:gd name="connsiteY4" fmla="*/ 5176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3966" y="5176"/>
                  </a:moveTo>
                  <a:cubicBezTo>
                    <a:pt x="11873" y="4992"/>
                    <a:pt x="9779" y="4807"/>
                    <a:pt x="7685" y="4622"/>
                  </a:cubicBezTo>
                  <a:cubicBezTo>
                    <a:pt x="6207" y="4499"/>
                    <a:pt x="3128" y="7578"/>
                    <a:pt x="5469" y="8071"/>
                  </a:cubicBezTo>
                  <a:cubicBezTo>
                    <a:pt x="7440" y="8440"/>
                    <a:pt x="9409" y="8871"/>
                    <a:pt x="11380" y="9241"/>
                  </a:cubicBezTo>
                  <a:cubicBezTo>
                    <a:pt x="13904" y="9733"/>
                    <a:pt x="17353" y="5484"/>
                    <a:pt x="13966" y="5176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B992AB-5F3C-4BA6-8FFA-28891276ED60}"/>
                </a:ext>
              </a:extLst>
            </p:cNvPr>
            <p:cNvSpPr/>
            <p:nvPr/>
          </p:nvSpPr>
          <p:spPr>
            <a:xfrm>
              <a:off x="17292919" y="4635845"/>
              <a:ext cx="18474" cy="18474"/>
            </a:xfrm>
            <a:custGeom>
              <a:avLst/>
              <a:gdLst>
                <a:gd name="connsiteX0" fmla="*/ 19125 w 18473"/>
                <a:gd name="connsiteY0" fmla="*/ 10749 h 18473"/>
                <a:gd name="connsiteX1" fmla="*/ 8348 w 18473"/>
                <a:gd name="connsiteY1" fmla="*/ 4776 h 18473"/>
                <a:gd name="connsiteX2" fmla="*/ 5084 w 18473"/>
                <a:gd name="connsiteY2" fmla="*/ 7547 h 18473"/>
                <a:gd name="connsiteX3" fmla="*/ 15368 w 18473"/>
                <a:gd name="connsiteY3" fmla="*/ 13890 h 18473"/>
                <a:gd name="connsiteX4" fmla="*/ 19125 w 18473"/>
                <a:gd name="connsiteY4" fmla="*/ 10749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8473">
                  <a:moveTo>
                    <a:pt x="19125" y="10749"/>
                  </a:moveTo>
                  <a:cubicBezTo>
                    <a:pt x="15676" y="8532"/>
                    <a:pt x="11980" y="6746"/>
                    <a:pt x="8348" y="4776"/>
                  </a:cubicBezTo>
                  <a:cubicBezTo>
                    <a:pt x="6870" y="3975"/>
                    <a:pt x="3360" y="6438"/>
                    <a:pt x="5084" y="7547"/>
                  </a:cubicBezTo>
                  <a:cubicBezTo>
                    <a:pt x="8472" y="9702"/>
                    <a:pt x="11857" y="11981"/>
                    <a:pt x="15368" y="13890"/>
                  </a:cubicBezTo>
                  <a:cubicBezTo>
                    <a:pt x="17092" y="14813"/>
                    <a:pt x="21094" y="11981"/>
                    <a:pt x="19125" y="10749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2E2EA0-0E52-42C1-B0BD-85AFB6995762}"/>
                </a:ext>
              </a:extLst>
            </p:cNvPr>
            <p:cNvSpPr/>
            <p:nvPr/>
          </p:nvSpPr>
          <p:spPr>
            <a:xfrm>
              <a:off x="17268995" y="4627563"/>
              <a:ext cx="12316" cy="12316"/>
            </a:xfrm>
            <a:custGeom>
              <a:avLst/>
              <a:gdLst>
                <a:gd name="connsiteX0" fmla="*/ 9180 w 12315"/>
                <a:gd name="connsiteY0" fmla="*/ 4683 h 12315"/>
                <a:gd name="connsiteX1" fmla="*/ 7887 w 12315"/>
                <a:gd name="connsiteY1" fmla="*/ 4621 h 12315"/>
                <a:gd name="connsiteX2" fmla="*/ 5916 w 12315"/>
                <a:gd name="connsiteY2" fmla="*/ 8501 h 12315"/>
                <a:gd name="connsiteX3" fmla="*/ 7270 w 12315"/>
                <a:gd name="connsiteY3" fmla="*/ 8439 h 12315"/>
                <a:gd name="connsiteX4" fmla="*/ 9180 w 12315"/>
                <a:gd name="connsiteY4" fmla="*/ 468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9180" y="4683"/>
                  </a:moveTo>
                  <a:cubicBezTo>
                    <a:pt x="8748" y="4683"/>
                    <a:pt x="8317" y="4621"/>
                    <a:pt x="7887" y="4621"/>
                  </a:cubicBezTo>
                  <a:cubicBezTo>
                    <a:pt x="5546" y="4498"/>
                    <a:pt x="3022" y="8685"/>
                    <a:pt x="5916" y="8501"/>
                  </a:cubicBezTo>
                  <a:cubicBezTo>
                    <a:pt x="6347" y="8501"/>
                    <a:pt x="6839" y="8439"/>
                    <a:pt x="7270" y="8439"/>
                  </a:cubicBezTo>
                  <a:cubicBezTo>
                    <a:pt x="9118" y="8316"/>
                    <a:pt x="12320" y="4868"/>
                    <a:pt x="9180" y="4683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E1F32B1-FDE1-4171-B9DC-6E5DAF40E84E}"/>
                </a:ext>
              </a:extLst>
            </p:cNvPr>
            <p:cNvSpPr/>
            <p:nvPr/>
          </p:nvSpPr>
          <p:spPr>
            <a:xfrm>
              <a:off x="17292034" y="4625571"/>
              <a:ext cx="12316" cy="12316"/>
            </a:xfrm>
            <a:custGeom>
              <a:avLst/>
              <a:gdLst>
                <a:gd name="connsiteX0" fmla="*/ 12743 w 12315"/>
                <a:gd name="connsiteY0" fmla="*/ 6551 h 12315"/>
                <a:gd name="connsiteX1" fmla="*/ 8802 w 12315"/>
                <a:gd name="connsiteY1" fmla="*/ 4765 h 12315"/>
                <a:gd name="connsiteX2" fmla="*/ 5538 w 12315"/>
                <a:gd name="connsiteY2" fmla="*/ 8768 h 12315"/>
                <a:gd name="connsiteX3" fmla="*/ 9480 w 12315"/>
                <a:gd name="connsiteY3" fmla="*/ 10492 h 12315"/>
                <a:gd name="connsiteX4" fmla="*/ 12743 w 12315"/>
                <a:gd name="connsiteY4" fmla="*/ 6551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12743" y="6551"/>
                  </a:moveTo>
                  <a:cubicBezTo>
                    <a:pt x="11450" y="5935"/>
                    <a:pt x="10095" y="5381"/>
                    <a:pt x="8802" y="4765"/>
                  </a:cubicBezTo>
                  <a:cubicBezTo>
                    <a:pt x="6770" y="3841"/>
                    <a:pt x="2829" y="7536"/>
                    <a:pt x="5538" y="8768"/>
                  </a:cubicBezTo>
                  <a:cubicBezTo>
                    <a:pt x="6831" y="9322"/>
                    <a:pt x="8186" y="9938"/>
                    <a:pt x="9480" y="10492"/>
                  </a:cubicBezTo>
                  <a:cubicBezTo>
                    <a:pt x="11511" y="11477"/>
                    <a:pt x="15453" y="7782"/>
                    <a:pt x="12743" y="6551"/>
                  </a:cubicBezTo>
                  <a:close/>
                </a:path>
              </a:pathLst>
            </a:custGeom>
            <a:solidFill>
              <a:srgbClr val="6F8C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99E102C-3300-4DC1-90F6-FEA784817196}"/>
                </a:ext>
              </a:extLst>
            </p:cNvPr>
            <p:cNvSpPr/>
            <p:nvPr/>
          </p:nvSpPr>
          <p:spPr>
            <a:xfrm>
              <a:off x="17167945" y="5678919"/>
              <a:ext cx="117002" cy="36948"/>
            </a:xfrm>
            <a:custGeom>
              <a:avLst/>
              <a:gdLst>
                <a:gd name="connsiteX0" fmla="*/ 9732 w 117001"/>
                <a:gd name="connsiteY0" fmla="*/ 10592 h 36947"/>
                <a:gd name="connsiteX1" fmla="*/ 26789 w 117001"/>
                <a:gd name="connsiteY1" fmla="*/ 7143 h 36947"/>
                <a:gd name="connsiteX2" fmla="*/ 36643 w 117001"/>
                <a:gd name="connsiteY2" fmla="*/ 4618 h 36947"/>
                <a:gd name="connsiteX3" fmla="*/ 43909 w 117001"/>
                <a:gd name="connsiteY3" fmla="*/ 12685 h 36947"/>
                <a:gd name="connsiteX4" fmla="*/ 72789 w 117001"/>
                <a:gd name="connsiteY4" fmla="*/ 18351 h 36947"/>
                <a:gd name="connsiteX5" fmla="*/ 101547 w 117001"/>
                <a:gd name="connsiteY5" fmla="*/ 15949 h 36947"/>
                <a:gd name="connsiteX6" fmla="*/ 115095 w 117001"/>
                <a:gd name="connsiteY6" fmla="*/ 24570 h 36947"/>
                <a:gd name="connsiteX7" fmla="*/ 108506 w 117001"/>
                <a:gd name="connsiteY7" fmla="*/ 32329 h 36947"/>
                <a:gd name="connsiteX8" fmla="*/ 20446 w 117001"/>
                <a:gd name="connsiteY8" fmla="*/ 28204 h 36947"/>
                <a:gd name="connsiteX9" fmla="*/ 4682 w 117001"/>
                <a:gd name="connsiteY9" fmla="*/ 19459 h 36947"/>
                <a:gd name="connsiteX10" fmla="*/ 9547 w 117001"/>
                <a:gd name="connsiteY10" fmla="*/ 10715 h 36947"/>
                <a:gd name="connsiteX11" fmla="*/ 9732 w 117001"/>
                <a:gd name="connsiteY11" fmla="*/ 10592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01" h="36947">
                  <a:moveTo>
                    <a:pt x="9732" y="10592"/>
                  </a:moveTo>
                  <a:cubicBezTo>
                    <a:pt x="15458" y="9606"/>
                    <a:pt x="21124" y="8436"/>
                    <a:pt x="26789" y="7143"/>
                  </a:cubicBezTo>
                  <a:cubicBezTo>
                    <a:pt x="30115" y="6404"/>
                    <a:pt x="33379" y="5542"/>
                    <a:pt x="36643" y="4618"/>
                  </a:cubicBezTo>
                  <a:cubicBezTo>
                    <a:pt x="38304" y="7451"/>
                    <a:pt x="40583" y="10284"/>
                    <a:pt x="43909" y="12685"/>
                  </a:cubicBezTo>
                  <a:cubicBezTo>
                    <a:pt x="53084" y="19275"/>
                    <a:pt x="64907" y="18720"/>
                    <a:pt x="72789" y="18351"/>
                  </a:cubicBezTo>
                  <a:cubicBezTo>
                    <a:pt x="86275" y="17735"/>
                    <a:pt x="90525" y="13301"/>
                    <a:pt x="101547" y="15949"/>
                  </a:cubicBezTo>
                  <a:cubicBezTo>
                    <a:pt x="102779" y="16257"/>
                    <a:pt x="114664" y="19213"/>
                    <a:pt x="115095" y="24570"/>
                  </a:cubicBezTo>
                  <a:cubicBezTo>
                    <a:pt x="115340" y="28080"/>
                    <a:pt x="110599" y="31036"/>
                    <a:pt x="108506" y="32329"/>
                  </a:cubicBezTo>
                  <a:cubicBezTo>
                    <a:pt x="103518" y="35408"/>
                    <a:pt x="87568" y="43475"/>
                    <a:pt x="20446" y="28204"/>
                  </a:cubicBezTo>
                  <a:cubicBezTo>
                    <a:pt x="15396" y="27034"/>
                    <a:pt x="5606" y="24755"/>
                    <a:pt x="4682" y="19459"/>
                  </a:cubicBezTo>
                  <a:cubicBezTo>
                    <a:pt x="4252" y="16934"/>
                    <a:pt x="6036" y="14902"/>
                    <a:pt x="9547" y="10715"/>
                  </a:cubicBezTo>
                  <a:cubicBezTo>
                    <a:pt x="9608" y="10776"/>
                    <a:pt x="9670" y="10715"/>
                    <a:pt x="9732" y="10592"/>
                  </a:cubicBezTo>
                  <a:close/>
                </a:path>
              </a:pathLst>
            </a:custGeom>
            <a:solidFill>
              <a:srgbClr val="995B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0B57B26-01A3-4A47-BB43-8D65666A3BFA}"/>
                </a:ext>
              </a:extLst>
            </p:cNvPr>
            <p:cNvSpPr/>
            <p:nvPr/>
          </p:nvSpPr>
          <p:spPr>
            <a:xfrm>
              <a:off x="16484521" y="4911176"/>
              <a:ext cx="30790" cy="117002"/>
            </a:xfrm>
            <a:custGeom>
              <a:avLst/>
              <a:gdLst>
                <a:gd name="connsiteX0" fmla="*/ 22304 w 30789"/>
                <a:gd name="connsiteY0" fmla="*/ 8586 h 117001"/>
                <a:gd name="connsiteX1" fmla="*/ 28092 w 30789"/>
                <a:gd name="connsiteY1" fmla="*/ 24966 h 117001"/>
                <a:gd name="connsiteX2" fmla="*/ 31971 w 30789"/>
                <a:gd name="connsiteY2" fmla="*/ 34388 h 117001"/>
                <a:gd name="connsiteX3" fmla="*/ 25013 w 30789"/>
                <a:gd name="connsiteY3" fmla="*/ 42701 h 117001"/>
                <a:gd name="connsiteX4" fmla="*/ 23474 w 30789"/>
                <a:gd name="connsiteY4" fmla="*/ 72075 h 117001"/>
                <a:gd name="connsiteX5" fmla="*/ 29878 w 30789"/>
                <a:gd name="connsiteY5" fmla="*/ 100217 h 117001"/>
                <a:gd name="connsiteX6" fmla="*/ 23227 w 30789"/>
                <a:gd name="connsiteY6" fmla="*/ 114811 h 117001"/>
                <a:gd name="connsiteX7" fmla="*/ 14606 w 30789"/>
                <a:gd name="connsiteY7" fmla="*/ 109392 h 117001"/>
                <a:gd name="connsiteX8" fmla="*/ 6293 w 30789"/>
                <a:gd name="connsiteY8" fmla="*/ 21641 h 117001"/>
                <a:gd name="connsiteX9" fmla="*/ 12697 w 30789"/>
                <a:gd name="connsiteY9" fmla="*/ 4829 h 117001"/>
                <a:gd name="connsiteX10" fmla="*/ 22057 w 30789"/>
                <a:gd name="connsiteY10" fmla="*/ 8401 h 117001"/>
                <a:gd name="connsiteX11" fmla="*/ 22304 w 30789"/>
                <a:gd name="connsiteY11" fmla="*/ 8586 h 11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789" h="117001">
                  <a:moveTo>
                    <a:pt x="22304" y="8586"/>
                  </a:moveTo>
                  <a:cubicBezTo>
                    <a:pt x="24090" y="14066"/>
                    <a:pt x="26059" y="19547"/>
                    <a:pt x="28092" y="24966"/>
                  </a:cubicBezTo>
                  <a:cubicBezTo>
                    <a:pt x="29323" y="28168"/>
                    <a:pt x="30616" y="31309"/>
                    <a:pt x="31971" y="34388"/>
                  </a:cubicBezTo>
                  <a:cubicBezTo>
                    <a:pt x="29447" y="36420"/>
                    <a:pt x="26922" y="39068"/>
                    <a:pt x="25013" y="42701"/>
                  </a:cubicBezTo>
                  <a:cubicBezTo>
                    <a:pt x="19778" y="52739"/>
                    <a:pt x="21996" y="64377"/>
                    <a:pt x="23474" y="72075"/>
                  </a:cubicBezTo>
                  <a:cubicBezTo>
                    <a:pt x="25998" y="85376"/>
                    <a:pt x="30925" y="88886"/>
                    <a:pt x="29878" y="100217"/>
                  </a:cubicBezTo>
                  <a:cubicBezTo>
                    <a:pt x="29755" y="101448"/>
                    <a:pt x="28524" y="113703"/>
                    <a:pt x="23227" y="114811"/>
                  </a:cubicBezTo>
                  <a:cubicBezTo>
                    <a:pt x="19778" y="115550"/>
                    <a:pt x="16208" y="111301"/>
                    <a:pt x="14606" y="109392"/>
                  </a:cubicBezTo>
                  <a:cubicBezTo>
                    <a:pt x="10849" y="104897"/>
                    <a:pt x="628" y="90241"/>
                    <a:pt x="6293" y="21641"/>
                  </a:cubicBezTo>
                  <a:cubicBezTo>
                    <a:pt x="6724" y="16530"/>
                    <a:pt x="7647" y="6431"/>
                    <a:pt x="12697" y="4829"/>
                  </a:cubicBezTo>
                  <a:cubicBezTo>
                    <a:pt x="15160" y="4029"/>
                    <a:pt x="17439" y="5568"/>
                    <a:pt x="22057" y="8401"/>
                  </a:cubicBezTo>
                  <a:cubicBezTo>
                    <a:pt x="22119" y="8463"/>
                    <a:pt x="22181" y="8524"/>
                    <a:pt x="22304" y="8586"/>
                  </a:cubicBezTo>
                  <a:close/>
                </a:path>
              </a:pathLst>
            </a:custGeom>
            <a:solidFill>
              <a:srgbClr val="995B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786AE2F-3180-4350-965C-C7EE60A990AB}"/>
                </a:ext>
              </a:extLst>
            </p:cNvPr>
            <p:cNvSpPr/>
            <p:nvPr/>
          </p:nvSpPr>
          <p:spPr>
            <a:xfrm>
              <a:off x="22451993" y="3991971"/>
              <a:ext cx="806696" cy="948330"/>
            </a:xfrm>
            <a:custGeom>
              <a:avLst/>
              <a:gdLst>
                <a:gd name="connsiteX0" fmla="*/ 90399 w 806696"/>
                <a:gd name="connsiteY0" fmla="*/ 206567 h 948330"/>
                <a:gd name="connsiteX1" fmla="*/ 291335 w 806696"/>
                <a:gd name="connsiteY1" fmla="*/ 14068 h 948330"/>
                <a:gd name="connsiteX2" fmla="*/ 494425 w 806696"/>
                <a:gd name="connsiteY2" fmla="*/ 439893 h 948330"/>
                <a:gd name="connsiteX3" fmla="*/ 761496 w 806696"/>
                <a:gd name="connsiteY3" fmla="*/ 858883 h 948330"/>
                <a:gd name="connsiteX4" fmla="*/ 4619 w 806696"/>
                <a:gd name="connsiteY4" fmla="*/ 493591 h 948330"/>
                <a:gd name="connsiteX5" fmla="*/ 90399 w 806696"/>
                <a:gd name="connsiteY5" fmla="*/ 206567 h 94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6696" h="948330">
                  <a:moveTo>
                    <a:pt x="90399" y="206567"/>
                  </a:moveTo>
                  <a:cubicBezTo>
                    <a:pt x="90399" y="206567"/>
                    <a:pt x="36332" y="-46834"/>
                    <a:pt x="291335" y="14068"/>
                  </a:cubicBezTo>
                  <a:cubicBezTo>
                    <a:pt x="546337" y="74971"/>
                    <a:pt x="437649" y="366613"/>
                    <a:pt x="494425" y="439893"/>
                  </a:cubicBezTo>
                  <a:cubicBezTo>
                    <a:pt x="551202" y="513235"/>
                    <a:pt x="933675" y="693541"/>
                    <a:pt x="761496" y="858883"/>
                  </a:cubicBezTo>
                  <a:cubicBezTo>
                    <a:pt x="589319" y="1024286"/>
                    <a:pt x="64351" y="995036"/>
                    <a:pt x="4619" y="493591"/>
                  </a:cubicBezTo>
                  <a:cubicBezTo>
                    <a:pt x="4557" y="493591"/>
                    <a:pt x="172609" y="308974"/>
                    <a:pt x="90399" y="206567"/>
                  </a:cubicBezTo>
                  <a:close/>
                </a:path>
              </a:pathLst>
            </a:custGeom>
            <a:solidFill>
              <a:srgbClr val="8253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FAB2168-A2D6-4019-8435-DC8F92A2B698}"/>
                </a:ext>
              </a:extLst>
            </p:cNvPr>
            <p:cNvSpPr/>
            <p:nvPr/>
          </p:nvSpPr>
          <p:spPr>
            <a:xfrm>
              <a:off x="22722446" y="4023516"/>
              <a:ext cx="197056" cy="400269"/>
            </a:xfrm>
            <a:custGeom>
              <a:avLst/>
              <a:gdLst>
                <a:gd name="connsiteX0" fmla="*/ 5301 w 197055"/>
                <a:gd name="connsiteY0" fmla="*/ 8203 h 400269"/>
                <a:gd name="connsiteX1" fmla="*/ 57028 w 197055"/>
                <a:gd name="connsiteY1" fmla="*/ 274659 h 400269"/>
                <a:gd name="connsiteX2" fmla="*/ 57521 w 197055"/>
                <a:gd name="connsiteY2" fmla="*/ 275829 h 400269"/>
                <a:gd name="connsiteX3" fmla="*/ 65835 w 197055"/>
                <a:gd name="connsiteY3" fmla="*/ 347446 h 400269"/>
                <a:gd name="connsiteX4" fmla="*/ 97178 w 197055"/>
                <a:gd name="connsiteY4" fmla="*/ 396710 h 400269"/>
                <a:gd name="connsiteX5" fmla="*/ 148844 w 197055"/>
                <a:gd name="connsiteY5" fmla="*/ 364073 h 400269"/>
                <a:gd name="connsiteX6" fmla="*/ 152230 w 197055"/>
                <a:gd name="connsiteY6" fmla="*/ 365920 h 400269"/>
                <a:gd name="connsiteX7" fmla="*/ 192074 w 197055"/>
                <a:gd name="connsiteY7" fmla="*/ 354774 h 400269"/>
                <a:gd name="connsiteX8" fmla="*/ 183698 w 197055"/>
                <a:gd name="connsiteY8" fmla="*/ 275644 h 400269"/>
                <a:gd name="connsiteX9" fmla="*/ 166024 w 197055"/>
                <a:gd name="connsiteY9" fmla="*/ 232107 h 400269"/>
                <a:gd name="connsiteX10" fmla="*/ 159866 w 197055"/>
                <a:gd name="connsiteY10" fmla="*/ 140723 h 400269"/>
                <a:gd name="connsiteX11" fmla="*/ 9612 w 197055"/>
                <a:gd name="connsiteY11" fmla="*/ 7957 h 400269"/>
                <a:gd name="connsiteX12" fmla="*/ 9180 w 197055"/>
                <a:gd name="connsiteY12" fmla="*/ 6663 h 400269"/>
                <a:gd name="connsiteX13" fmla="*/ 4870 w 197055"/>
                <a:gd name="connsiteY13" fmla="*/ 6232 h 400269"/>
                <a:gd name="connsiteX14" fmla="*/ 5301 w 197055"/>
                <a:gd name="connsiteY14" fmla="*/ 8203 h 400269"/>
                <a:gd name="connsiteX15" fmla="*/ 168858 w 197055"/>
                <a:gd name="connsiteY15" fmla="*/ 337655 h 400269"/>
                <a:gd name="connsiteX16" fmla="*/ 177602 w 197055"/>
                <a:gd name="connsiteY16" fmla="*/ 322691 h 400269"/>
                <a:gd name="connsiteX17" fmla="*/ 174523 w 197055"/>
                <a:gd name="connsiteY17" fmla="*/ 337717 h 400269"/>
                <a:gd name="connsiteX18" fmla="*/ 168858 w 197055"/>
                <a:gd name="connsiteY18" fmla="*/ 337655 h 400269"/>
                <a:gd name="connsiteX19" fmla="*/ 158081 w 197055"/>
                <a:gd name="connsiteY19" fmla="*/ 217390 h 400269"/>
                <a:gd name="connsiteX20" fmla="*/ 165471 w 197055"/>
                <a:gd name="connsiteY20" fmla="*/ 216035 h 400269"/>
                <a:gd name="connsiteX21" fmla="*/ 166024 w 197055"/>
                <a:gd name="connsiteY21" fmla="*/ 209877 h 400269"/>
                <a:gd name="connsiteX22" fmla="*/ 170027 w 197055"/>
                <a:gd name="connsiteY22" fmla="*/ 198546 h 400269"/>
                <a:gd name="connsiteX23" fmla="*/ 161099 w 197055"/>
                <a:gd name="connsiteY23" fmla="*/ 222562 h 400269"/>
                <a:gd name="connsiteX24" fmla="*/ 158081 w 197055"/>
                <a:gd name="connsiteY24" fmla="*/ 217390 h 400269"/>
                <a:gd name="connsiteX25" fmla="*/ 47176 w 197055"/>
                <a:gd name="connsiteY25" fmla="*/ 69721 h 400269"/>
                <a:gd name="connsiteX26" fmla="*/ 54072 w 197055"/>
                <a:gd name="connsiteY26" fmla="*/ 78281 h 400269"/>
                <a:gd name="connsiteX27" fmla="*/ 56966 w 197055"/>
                <a:gd name="connsiteY27" fmla="*/ 83269 h 400269"/>
                <a:gd name="connsiteX28" fmla="*/ 57398 w 197055"/>
                <a:gd name="connsiteY28" fmla="*/ 85978 h 400269"/>
                <a:gd name="connsiteX29" fmla="*/ 53396 w 197055"/>
                <a:gd name="connsiteY29" fmla="*/ 86594 h 400269"/>
                <a:gd name="connsiteX30" fmla="*/ 47176 w 197055"/>
                <a:gd name="connsiteY30" fmla="*/ 69721 h 400269"/>
                <a:gd name="connsiteX31" fmla="*/ 127291 w 197055"/>
                <a:gd name="connsiteY31" fmla="*/ 376758 h 400269"/>
                <a:gd name="connsiteX32" fmla="*/ 135789 w 197055"/>
                <a:gd name="connsiteY32" fmla="*/ 354898 h 400269"/>
                <a:gd name="connsiteX33" fmla="*/ 137760 w 197055"/>
                <a:gd name="connsiteY33" fmla="*/ 356498 h 400269"/>
                <a:gd name="connsiteX34" fmla="*/ 127291 w 197055"/>
                <a:gd name="connsiteY34" fmla="*/ 376758 h 400269"/>
                <a:gd name="connsiteX35" fmla="*/ 97733 w 197055"/>
                <a:gd name="connsiteY35" fmla="*/ 367706 h 400269"/>
                <a:gd name="connsiteX36" fmla="*/ 104261 w 197055"/>
                <a:gd name="connsiteY36" fmla="*/ 367768 h 400269"/>
                <a:gd name="connsiteX37" fmla="*/ 106785 w 197055"/>
                <a:gd name="connsiteY37" fmla="*/ 368137 h 400269"/>
                <a:gd name="connsiteX38" fmla="*/ 114790 w 197055"/>
                <a:gd name="connsiteY38" fmla="*/ 365243 h 400269"/>
                <a:gd name="connsiteX39" fmla="*/ 116083 w 197055"/>
                <a:gd name="connsiteY39" fmla="*/ 375835 h 400269"/>
                <a:gd name="connsiteX40" fmla="*/ 115160 w 197055"/>
                <a:gd name="connsiteY40" fmla="*/ 378359 h 400269"/>
                <a:gd name="connsiteX41" fmla="*/ 97856 w 197055"/>
                <a:gd name="connsiteY41" fmla="*/ 370354 h 400269"/>
                <a:gd name="connsiteX42" fmla="*/ 97733 w 197055"/>
                <a:gd name="connsiteY42" fmla="*/ 367706 h 40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7055" h="400269">
                  <a:moveTo>
                    <a:pt x="5301" y="8203"/>
                  </a:moveTo>
                  <a:cubicBezTo>
                    <a:pt x="21804" y="97247"/>
                    <a:pt x="43419" y="184999"/>
                    <a:pt x="57028" y="274659"/>
                  </a:cubicBezTo>
                  <a:cubicBezTo>
                    <a:pt x="57089" y="275090"/>
                    <a:pt x="57336" y="275460"/>
                    <a:pt x="57521" y="275829"/>
                  </a:cubicBezTo>
                  <a:cubicBezTo>
                    <a:pt x="57767" y="299968"/>
                    <a:pt x="60970" y="324354"/>
                    <a:pt x="65835" y="347446"/>
                  </a:cubicBezTo>
                  <a:cubicBezTo>
                    <a:pt x="69837" y="366659"/>
                    <a:pt x="76426" y="389567"/>
                    <a:pt x="97178" y="396710"/>
                  </a:cubicBezTo>
                  <a:cubicBezTo>
                    <a:pt x="125382" y="406378"/>
                    <a:pt x="141085" y="388705"/>
                    <a:pt x="148844" y="364073"/>
                  </a:cubicBezTo>
                  <a:cubicBezTo>
                    <a:pt x="149952" y="364689"/>
                    <a:pt x="150999" y="365366"/>
                    <a:pt x="152230" y="365920"/>
                  </a:cubicBezTo>
                  <a:cubicBezTo>
                    <a:pt x="167257" y="372509"/>
                    <a:pt x="183883" y="369738"/>
                    <a:pt x="192074" y="354774"/>
                  </a:cubicBezTo>
                  <a:cubicBezTo>
                    <a:pt x="204390" y="332359"/>
                    <a:pt x="190717" y="297505"/>
                    <a:pt x="183698" y="275644"/>
                  </a:cubicBezTo>
                  <a:cubicBezTo>
                    <a:pt x="178833" y="260495"/>
                    <a:pt x="172922" y="246086"/>
                    <a:pt x="166024" y="232107"/>
                  </a:cubicBezTo>
                  <a:cubicBezTo>
                    <a:pt x="192442" y="220530"/>
                    <a:pt x="172367" y="160059"/>
                    <a:pt x="159866" y="140723"/>
                  </a:cubicBezTo>
                  <a:cubicBezTo>
                    <a:pt x="123226" y="84008"/>
                    <a:pt x="57952" y="53279"/>
                    <a:pt x="9612" y="7957"/>
                  </a:cubicBezTo>
                  <a:cubicBezTo>
                    <a:pt x="9488" y="7525"/>
                    <a:pt x="9365" y="7094"/>
                    <a:pt x="9180" y="6663"/>
                  </a:cubicBezTo>
                  <a:cubicBezTo>
                    <a:pt x="8627" y="5062"/>
                    <a:pt x="4255" y="3215"/>
                    <a:pt x="4870" y="6232"/>
                  </a:cubicBezTo>
                  <a:cubicBezTo>
                    <a:pt x="4562" y="6663"/>
                    <a:pt x="4377" y="7217"/>
                    <a:pt x="5301" y="8203"/>
                  </a:cubicBezTo>
                  <a:close/>
                  <a:moveTo>
                    <a:pt x="168858" y="337655"/>
                  </a:moveTo>
                  <a:cubicBezTo>
                    <a:pt x="173353" y="332852"/>
                    <a:pt x="176124" y="327864"/>
                    <a:pt x="177602" y="322691"/>
                  </a:cubicBezTo>
                  <a:cubicBezTo>
                    <a:pt x="177355" y="327802"/>
                    <a:pt x="176370" y="332790"/>
                    <a:pt x="174523" y="337717"/>
                  </a:cubicBezTo>
                  <a:lnTo>
                    <a:pt x="168858" y="337655"/>
                  </a:lnTo>
                  <a:close/>
                  <a:moveTo>
                    <a:pt x="158081" y="217390"/>
                  </a:moveTo>
                  <a:cubicBezTo>
                    <a:pt x="161222" y="219237"/>
                    <a:pt x="164916" y="219791"/>
                    <a:pt x="165471" y="216035"/>
                  </a:cubicBezTo>
                  <a:cubicBezTo>
                    <a:pt x="165779" y="213941"/>
                    <a:pt x="165779" y="211909"/>
                    <a:pt x="166024" y="209877"/>
                  </a:cubicBezTo>
                  <a:cubicBezTo>
                    <a:pt x="168118" y="205813"/>
                    <a:pt x="169349" y="202118"/>
                    <a:pt x="170027" y="198546"/>
                  </a:cubicBezTo>
                  <a:cubicBezTo>
                    <a:pt x="170827" y="209507"/>
                    <a:pt x="168735" y="218806"/>
                    <a:pt x="161099" y="222562"/>
                  </a:cubicBezTo>
                  <a:cubicBezTo>
                    <a:pt x="160112" y="220838"/>
                    <a:pt x="159066" y="219114"/>
                    <a:pt x="158081" y="217390"/>
                  </a:cubicBezTo>
                  <a:close/>
                  <a:moveTo>
                    <a:pt x="47176" y="69721"/>
                  </a:moveTo>
                  <a:cubicBezTo>
                    <a:pt x="49269" y="72615"/>
                    <a:pt x="51363" y="75448"/>
                    <a:pt x="54072" y="78281"/>
                  </a:cubicBezTo>
                  <a:cubicBezTo>
                    <a:pt x="55058" y="79943"/>
                    <a:pt x="56043" y="81606"/>
                    <a:pt x="56966" y="83269"/>
                  </a:cubicBezTo>
                  <a:cubicBezTo>
                    <a:pt x="57089" y="84192"/>
                    <a:pt x="57274" y="85054"/>
                    <a:pt x="57398" y="85978"/>
                  </a:cubicBezTo>
                  <a:cubicBezTo>
                    <a:pt x="55612" y="85239"/>
                    <a:pt x="54010" y="85239"/>
                    <a:pt x="53396" y="86594"/>
                  </a:cubicBezTo>
                  <a:cubicBezTo>
                    <a:pt x="51425" y="80929"/>
                    <a:pt x="49330" y="75263"/>
                    <a:pt x="47176" y="69721"/>
                  </a:cubicBezTo>
                  <a:close/>
                  <a:moveTo>
                    <a:pt x="127291" y="376758"/>
                  </a:moveTo>
                  <a:cubicBezTo>
                    <a:pt x="130370" y="369492"/>
                    <a:pt x="133264" y="362226"/>
                    <a:pt x="135789" y="354898"/>
                  </a:cubicBezTo>
                  <a:cubicBezTo>
                    <a:pt x="136467" y="355390"/>
                    <a:pt x="137082" y="356006"/>
                    <a:pt x="137760" y="356498"/>
                  </a:cubicBezTo>
                  <a:cubicBezTo>
                    <a:pt x="135234" y="363334"/>
                    <a:pt x="131602" y="371647"/>
                    <a:pt x="127291" y="376758"/>
                  </a:cubicBezTo>
                  <a:close/>
                  <a:moveTo>
                    <a:pt x="97733" y="367706"/>
                  </a:moveTo>
                  <a:cubicBezTo>
                    <a:pt x="100195" y="368938"/>
                    <a:pt x="102904" y="369492"/>
                    <a:pt x="104261" y="367768"/>
                  </a:cubicBezTo>
                  <a:cubicBezTo>
                    <a:pt x="105122" y="367891"/>
                    <a:pt x="105862" y="368137"/>
                    <a:pt x="106785" y="368137"/>
                  </a:cubicBezTo>
                  <a:cubicBezTo>
                    <a:pt x="110049" y="368137"/>
                    <a:pt x="112635" y="366967"/>
                    <a:pt x="114790" y="365243"/>
                  </a:cubicBezTo>
                  <a:cubicBezTo>
                    <a:pt x="115220" y="368753"/>
                    <a:pt x="115529" y="372325"/>
                    <a:pt x="116083" y="375835"/>
                  </a:cubicBezTo>
                  <a:cubicBezTo>
                    <a:pt x="115775" y="376697"/>
                    <a:pt x="115467" y="377497"/>
                    <a:pt x="115160" y="378359"/>
                  </a:cubicBezTo>
                  <a:lnTo>
                    <a:pt x="97856" y="370354"/>
                  </a:lnTo>
                  <a:cubicBezTo>
                    <a:pt x="97794" y="369492"/>
                    <a:pt x="97733" y="368568"/>
                    <a:pt x="97733" y="367706"/>
                  </a:cubicBezTo>
                  <a:close/>
                </a:path>
              </a:pathLst>
            </a:custGeom>
            <a:solidFill>
              <a:srgbClr val="8253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969D6B4-0643-49A0-893F-BCF6AC0E9C23}"/>
                </a:ext>
              </a:extLst>
            </p:cNvPr>
            <p:cNvSpPr/>
            <p:nvPr/>
          </p:nvSpPr>
          <p:spPr>
            <a:xfrm>
              <a:off x="22694178" y="4421930"/>
              <a:ext cx="86212" cy="61580"/>
            </a:xfrm>
            <a:custGeom>
              <a:avLst/>
              <a:gdLst>
                <a:gd name="connsiteX0" fmla="*/ 4689 w 86211"/>
                <a:gd name="connsiteY0" fmla="*/ 30748 h 61579"/>
                <a:gd name="connsiteX1" fmla="*/ 46993 w 86211"/>
                <a:gd name="connsiteY1" fmla="*/ 57536 h 61579"/>
                <a:gd name="connsiteX2" fmla="*/ 86282 w 86211"/>
                <a:gd name="connsiteY2" fmla="*/ 13691 h 61579"/>
                <a:gd name="connsiteX3" fmla="*/ 81355 w 86211"/>
                <a:gd name="connsiteY3" fmla="*/ 11843 h 61579"/>
                <a:gd name="connsiteX4" fmla="*/ 73720 w 86211"/>
                <a:gd name="connsiteY4" fmla="*/ 31179 h 61579"/>
                <a:gd name="connsiteX5" fmla="*/ 73103 w 86211"/>
                <a:gd name="connsiteY5" fmla="*/ 29640 h 61579"/>
                <a:gd name="connsiteX6" fmla="*/ 75936 w 86211"/>
                <a:gd name="connsiteY6" fmla="*/ 26622 h 61579"/>
                <a:gd name="connsiteX7" fmla="*/ 71440 w 86211"/>
                <a:gd name="connsiteY7" fmla="*/ 19849 h 61579"/>
                <a:gd name="connsiteX8" fmla="*/ 54814 w 86211"/>
                <a:gd name="connsiteY8" fmla="*/ 21080 h 61579"/>
                <a:gd name="connsiteX9" fmla="*/ 36895 w 86211"/>
                <a:gd name="connsiteY9" fmla="*/ 8518 h 61579"/>
                <a:gd name="connsiteX10" fmla="*/ 35909 w 86211"/>
                <a:gd name="connsiteY10" fmla="*/ 8703 h 61579"/>
                <a:gd name="connsiteX11" fmla="*/ 25687 w 86211"/>
                <a:gd name="connsiteY11" fmla="*/ 7163 h 61579"/>
                <a:gd name="connsiteX12" fmla="*/ 24579 w 86211"/>
                <a:gd name="connsiteY12" fmla="*/ 38877 h 61579"/>
                <a:gd name="connsiteX13" fmla="*/ 26180 w 86211"/>
                <a:gd name="connsiteY13" fmla="*/ 42325 h 61579"/>
                <a:gd name="connsiteX14" fmla="*/ 24147 w 86211"/>
                <a:gd name="connsiteY14" fmla="*/ 39801 h 61579"/>
                <a:gd name="connsiteX15" fmla="*/ 13309 w 86211"/>
                <a:gd name="connsiteY15" fmla="*/ 29332 h 61579"/>
                <a:gd name="connsiteX16" fmla="*/ 4689 w 86211"/>
                <a:gd name="connsiteY16" fmla="*/ 30748 h 61579"/>
                <a:gd name="connsiteX17" fmla="*/ 46500 w 86211"/>
                <a:gd name="connsiteY17" fmla="*/ 48914 h 61579"/>
                <a:gd name="connsiteX18" fmla="*/ 46747 w 86211"/>
                <a:gd name="connsiteY18" fmla="*/ 47744 h 61579"/>
                <a:gd name="connsiteX19" fmla="*/ 46255 w 86211"/>
                <a:gd name="connsiteY19" fmla="*/ 41894 h 61579"/>
                <a:gd name="connsiteX20" fmla="*/ 51982 w 86211"/>
                <a:gd name="connsiteY20" fmla="*/ 41586 h 61579"/>
                <a:gd name="connsiteX21" fmla="*/ 52598 w 86211"/>
                <a:gd name="connsiteY21" fmla="*/ 43557 h 61579"/>
                <a:gd name="connsiteX22" fmla="*/ 52966 w 86211"/>
                <a:gd name="connsiteY22" fmla="*/ 44727 h 61579"/>
                <a:gd name="connsiteX23" fmla="*/ 54383 w 86211"/>
                <a:gd name="connsiteY23" fmla="*/ 46451 h 61579"/>
                <a:gd name="connsiteX24" fmla="*/ 46500 w 86211"/>
                <a:gd name="connsiteY24" fmla="*/ 48914 h 6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6211" h="61579">
                  <a:moveTo>
                    <a:pt x="4689" y="30748"/>
                  </a:moveTo>
                  <a:cubicBezTo>
                    <a:pt x="8136" y="50515"/>
                    <a:pt x="28273" y="60060"/>
                    <a:pt x="46993" y="57536"/>
                  </a:cubicBezTo>
                  <a:cubicBezTo>
                    <a:pt x="68978" y="54518"/>
                    <a:pt x="86527" y="36106"/>
                    <a:pt x="86282" y="13691"/>
                  </a:cubicBezTo>
                  <a:cubicBezTo>
                    <a:pt x="86282" y="11659"/>
                    <a:pt x="81725" y="9195"/>
                    <a:pt x="81355" y="11843"/>
                  </a:cubicBezTo>
                  <a:cubicBezTo>
                    <a:pt x="80369" y="19171"/>
                    <a:pt x="77660" y="25576"/>
                    <a:pt x="73720" y="31179"/>
                  </a:cubicBezTo>
                  <a:cubicBezTo>
                    <a:pt x="73596" y="30625"/>
                    <a:pt x="73350" y="30133"/>
                    <a:pt x="73103" y="29640"/>
                  </a:cubicBezTo>
                  <a:cubicBezTo>
                    <a:pt x="74028" y="28593"/>
                    <a:pt x="75074" y="27792"/>
                    <a:pt x="75936" y="26622"/>
                  </a:cubicBezTo>
                  <a:cubicBezTo>
                    <a:pt x="77845" y="23913"/>
                    <a:pt x="73411" y="20588"/>
                    <a:pt x="71440" y="19849"/>
                  </a:cubicBezTo>
                  <a:cubicBezTo>
                    <a:pt x="66207" y="17940"/>
                    <a:pt x="59001" y="17878"/>
                    <a:pt x="54814" y="21080"/>
                  </a:cubicBezTo>
                  <a:cubicBezTo>
                    <a:pt x="50442" y="13629"/>
                    <a:pt x="44531" y="7841"/>
                    <a:pt x="36895" y="8518"/>
                  </a:cubicBezTo>
                  <a:cubicBezTo>
                    <a:pt x="36525" y="8518"/>
                    <a:pt x="36279" y="8641"/>
                    <a:pt x="35909" y="8703"/>
                  </a:cubicBezTo>
                  <a:cubicBezTo>
                    <a:pt x="34124" y="6301"/>
                    <a:pt x="25872" y="1744"/>
                    <a:pt x="25687" y="7163"/>
                  </a:cubicBezTo>
                  <a:cubicBezTo>
                    <a:pt x="25379" y="15661"/>
                    <a:pt x="21930" y="30748"/>
                    <a:pt x="24579" y="38877"/>
                  </a:cubicBezTo>
                  <a:cubicBezTo>
                    <a:pt x="25132" y="40540"/>
                    <a:pt x="25749" y="41648"/>
                    <a:pt x="26180" y="42325"/>
                  </a:cubicBezTo>
                  <a:cubicBezTo>
                    <a:pt x="25810" y="41833"/>
                    <a:pt x="25194" y="41032"/>
                    <a:pt x="24147" y="39801"/>
                  </a:cubicBezTo>
                  <a:cubicBezTo>
                    <a:pt x="21007" y="36106"/>
                    <a:pt x="16758" y="32719"/>
                    <a:pt x="13309" y="29332"/>
                  </a:cubicBezTo>
                  <a:cubicBezTo>
                    <a:pt x="11153" y="27238"/>
                    <a:pt x="3826" y="25637"/>
                    <a:pt x="4689" y="30748"/>
                  </a:cubicBezTo>
                  <a:close/>
                  <a:moveTo>
                    <a:pt x="46500" y="48914"/>
                  </a:moveTo>
                  <a:cubicBezTo>
                    <a:pt x="46624" y="48606"/>
                    <a:pt x="46747" y="48237"/>
                    <a:pt x="46747" y="47744"/>
                  </a:cubicBezTo>
                  <a:cubicBezTo>
                    <a:pt x="46685" y="45712"/>
                    <a:pt x="46440" y="43803"/>
                    <a:pt x="46255" y="41894"/>
                  </a:cubicBezTo>
                  <a:cubicBezTo>
                    <a:pt x="48163" y="41894"/>
                    <a:pt x="50134" y="41894"/>
                    <a:pt x="51982" y="41586"/>
                  </a:cubicBezTo>
                  <a:cubicBezTo>
                    <a:pt x="52167" y="42141"/>
                    <a:pt x="52352" y="42695"/>
                    <a:pt x="52598" y="43557"/>
                  </a:cubicBezTo>
                  <a:cubicBezTo>
                    <a:pt x="52720" y="43926"/>
                    <a:pt x="52843" y="44357"/>
                    <a:pt x="52966" y="44727"/>
                  </a:cubicBezTo>
                  <a:cubicBezTo>
                    <a:pt x="53213" y="45343"/>
                    <a:pt x="53768" y="45897"/>
                    <a:pt x="54383" y="46451"/>
                  </a:cubicBezTo>
                  <a:cubicBezTo>
                    <a:pt x="51858" y="47498"/>
                    <a:pt x="49211" y="48299"/>
                    <a:pt x="46500" y="48914"/>
                  </a:cubicBezTo>
                  <a:close/>
                </a:path>
              </a:pathLst>
            </a:custGeom>
            <a:solidFill>
              <a:srgbClr val="8253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7044D1E-59D0-4022-84AC-73F75825DD83}"/>
                </a:ext>
              </a:extLst>
            </p:cNvPr>
            <p:cNvSpPr/>
            <p:nvPr/>
          </p:nvSpPr>
          <p:spPr>
            <a:xfrm>
              <a:off x="22486773" y="4770791"/>
              <a:ext cx="437217" cy="203214"/>
            </a:xfrm>
            <a:custGeom>
              <a:avLst/>
              <a:gdLst>
                <a:gd name="connsiteX0" fmla="*/ 10664 w 437217"/>
                <a:gd name="connsiteY0" fmla="*/ 188382 h 203213"/>
                <a:gd name="connsiteX1" fmla="*/ 291038 w 437217"/>
                <a:gd name="connsiteY1" fmla="*/ 191954 h 203213"/>
                <a:gd name="connsiteX2" fmla="*/ 436305 w 437217"/>
                <a:gd name="connsiteY2" fmla="*/ 66208 h 203213"/>
                <a:gd name="connsiteX3" fmla="*/ 436490 w 437217"/>
                <a:gd name="connsiteY3" fmla="*/ 64237 h 203213"/>
                <a:gd name="connsiteX4" fmla="*/ 437413 w 437217"/>
                <a:gd name="connsiteY4" fmla="*/ 54877 h 203213"/>
                <a:gd name="connsiteX5" fmla="*/ 432795 w 437217"/>
                <a:gd name="connsiteY5" fmla="*/ 52229 h 203213"/>
                <a:gd name="connsiteX6" fmla="*/ 249226 w 437217"/>
                <a:gd name="connsiteY6" fmla="*/ 19777 h 203213"/>
                <a:gd name="connsiteX7" fmla="*/ 121816 w 437217"/>
                <a:gd name="connsiteY7" fmla="*/ 89177 h 203213"/>
                <a:gd name="connsiteX8" fmla="*/ 72244 w 437217"/>
                <a:gd name="connsiteY8" fmla="*/ 122246 h 203213"/>
                <a:gd name="connsiteX9" fmla="*/ 71198 w 437217"/>
                <a:gd name="connsiteY9" fmla="*/ 123046 h 203213"/>
                <a:gd name="connsiteX10" fmla="*/ 5000 w 437217"/>
                <a:gd name="connsiteY10" fmla="*/ 184010 h 203213"/>
                <a:gd name="connsiteX11" fmla="*/ 10664 w 437217"/>
                <a:gd name="connsiteY11" fmla="*/ 188382 h 203213"/>
                <a:gd name="connsiteX12" fmla="*/ 415122 w 437217"/>
                <a:gd name="connsiteY12" fmla="*/ 100138 h 203213"/>
                <a:gd name="connsiteX13" fmla="*/ 424667 w 437217"/>
                <a:gd name="connsiteY13" fmla="*/ 75814 h 203213"/>
                <a:gd name="connsiteX14" fmla="*/ 429777 w 437217"/>
                <a:gd name="connsiteY14" fmla="*/ 68794 h 203213"/>
                <a:gd name="connsiteX15" fmla="*/ 417215 w 437217"/>
                <a:gd name="connsiteY15" fmla="*/ 103217 h 203213"/>
                <a:gd name="connsiteX16" fmla="*/ 415122 w 437217"/>
                <a:gd name="connsiteY16" fmla="*/ 100138 h 203213"/>
                <a:gd name="connsiteX17" fmla="*/ 375342 w 437217"/>
                <a:gd name="connsiteY17" fmla="*/ 143860 h 203213"/>
                <a:gd name="connsiteX18" fmla="*/ 380205 w 437217"/>
                <a:gd name="connsiteY18" fmla="*/ 139796 h 203213"/>
                <a:gd name="connsiteX19" fmla="*/ 382484 w 437217"/>
                <a:gd name="connsiteY19" fmla="*/ 139365 h 203213"/>
                <a:gd name="connsiteX20" fmla="*/ 388766 w 437217"/>
                <a:gd name="connsiteY20" fmla="*/ 134315 h 203213"/>
                <a:gd name="connsiteX21" fmla="*/ 392030 w 437217"/>
                <a:gd name="connsiteY21" fmla="*/ 135300 h 203213"/>
                <a:gd name="connsiteX22" fmla="*/ 377188 w 437217"/>
                <a:gd name="connsiteY22" fmla="*/ 147432 h 203213"/>
                <a:gd name="connsiteX23" fmla="*/ 375342 w 437217"/>
                <a:gd name="connsiteY23" fmla="*/ 143860 h 203213"/>
                <a:gd name="connsiteX24" fmla="*/ 263882 w 437217"/>
                <a:gd name="connsiteY24" fmla="*/ 187582 h 203213"/>
                <a:gd name="connsiteX25" fmla="*/ 284388 w 437217"/>
                <a:gd name="connsiteY25" fmla="*/ 183271 h 203213"/>
                <a:gd name="connsiteX26" fmla="*/ 297997 w 437217"/>
                <a:gd name="connsiteY26" fmla="*/ 181916 h 203213"/>
                <a:gd name="connsiteX27" fmla="*/ 306679 w 437217"/>
                <a:gd name="connsiteY27" fmla="*/ 180254 h 203213"/>
                <a:gd name="connsiteX28" fmla="*/ 265113 w 437217"/>
                <a:gd name="connsiteY28" fmla="*/ 188198 h 203213"/>
                <a:gd name="connsiteX29" fmla="*/ 264251 w 437217"/>
                <a:gd name="connsiteY29" fmla="*/ 188259 h 203213"/>
                <a:gd name="connsiteX30" fmla="*/ 263882 w 437217"/>
                <a:gd name="connsiteY30" fmla="*/ 187582 h 203213"/>
                <a:gd name="connsiteX31" fmla="*/ 158396 w 437217"/>
                <a:gd name="connsiteY31" fmla="*/ 187274 h 203213"/>
                <a:gd name="connsiteX32" fmla="*/ 161905 w 437217"/>
                <a:gd name="connsiteY32" fmla="*/ 185365 h 203213"/>
                <a:gd name="connsiteX33" fmla="*/ 173729 w 437217"/>
                <a:gd name="connsiteY33" fmla="*/ 184010 h 203213"/>
                <a:gd name="connsiteX34" fmla="*/ 179641 w 437217"/>
                <a:gd name="connsiteY34" fmla="*/ 184380 h 203213"/>
                <a:gd name="connsiteX35" fmla="*/ 178531 w 437217"/>
                <a:gd name="connsiteY35" fmla="*/ 185488 h 203213"/>
                <a:gd name="connsiteX36" fmla="*/ 175452 w 437217"/>
                <a:gd name="connsiteY36" fmla="*/ 187212 h 203213"/>
                <a:gd name="connsiteX37" fmla="*/ 158396 w 437217"/>
                <a:gd name="connsiteY37" fmla="*/ 187274 h 203213"/>
                <a:gd name="connsiteX38" fmla="*/ 119847 w 437217"/>
                <a:gd name="connsiteY38" fmla="*/ 102602 h 203213"/>
                <a:gd name="connsiteX39" fmla="*/ 130992 w 437217"/>
                <a:gd name="connsiteY39" fmla="*/ 95520 h 203213"/>
                <a:gd name="connsiteX40" fmla="*/ 132346 w 437217"/>
                <a:gd name="connsiteY40" fmla="*/ 95828 h 203213"/>
                <a:gd name="connsiteX41" fmla="*/ 136042 w 437217"/>
                <a:gd name="connsiteY41" fmla="*/ 96136 h 203213"/>
                <a:gd name="connsiteX42" fmla="*/ 130807 w 437217"/>
                <a:gd name="connsiteY42" fmla="*/ 100631 h 203213"/>
                <a:gd name="connsiteX43" fmla="*/ 119847 w 437217"/>
                <a:gd name="connsiteY43" fmla="*/ 102602 h 20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7217" h="203213">
                  <a:moveTo>
                    <a:pt x="10664" y="188382"/>
                  </a:moveTo>
                  <a:cubicBezTo>
                    <a:pt x="100941" y="199220"/>
                    <a:pt x="201009" y="207657"/>
                    <a:pt x="291038" y="191954"/>
                  </a:cubicBezTo>
                  <a:cubicBezTo>
                    <a:pt x="359022" y="180131"/>
                    <a:pt x="426945" y="138503"/>
                    <a:pt x="436305" y="66208"/>
                  </a:cubicBezTo>
                  <a:cubicBezTo>
                    <a:pt x="436552" y="65777"/>
                    <a:pt x="436737" y="65223"/>
                    <a:pt x="436490" y="64237"/>
                  </a:cubicBezTo>
                  <a:cubicBezTo>
                    <a:pt x="436860" y="61158"/>
                    <a:pt x="437290" y="58079"/>
                    <a:pt x="437413" y="54877"/>
                  </a:cubicBezTo>
                  <a:cubicBezTo>
                    <a:pt x="437475" y="52968"/>
                    <a:pt x="434026" y="51244"/>
                    <a:pt x="432795" y="52229"/>
                  </a:cubicBezTo>
                  <a:cubicBezTo>
                    <a:pt x="407301" y="-11814"/>
                    <a:pt x="301076" y="1303"/>
                    <a:pt x="249226" y="19777"/>
                  </a:cubicBezTo>
                  <a:cubicBezTo>
                    <a:pt x="204088" y="35849"/>
                    <a:pt x="162213" y="63991"/>
                    <a:pt x="121816" y="89177"/>
                  </a:cubicBezTo>
                  <a:cubicBezTo>
                    <a:pt x="105128" y="99584"/>
                    <a:pt x="88379" y="110484"/>
                    <a:pt x="72244" y="122246"/>
                  </a:cubicBezTo>
                  <a:cubicBezTo>
                    <a:pt x="71999" y="122369"/>
                    <a:pt x="71753" y="122492"/>
                    <a:pt x="71198" y="123046"/>
                  </a:cubicBezTo>
                  <a:cubicBezTo>
                    <a:pt x="46813" y="140904"/>
                    <a:pt x="23967" y="160671"/>
                    <a:pt x="5000" y="184010"/>
                  </a:cubicBezTo>
                  <a:cubicBezTo>
                    <a:pt x="3152" y="186227"/>
                    <a:pt x="8510" y="189798"/>
                    <a:pt x="10664" y="188382"/>
                  </a:cubicBezTo>
                  <a:close/>
                  <a:moveTo>
                    <a:pt x="415122" y="100138"/>
                  </a:moveTo>
                  <a:cubicBezTo>
                    <a:pt x="420110" y="96012"/>
                    <a:pt x="424051" y="88315"/>
                    <a:pt x="424667" y="75814"/>
                  </a:cubicBezTo>
                  <a:cubicBezTo>
                    <a:pt x="426452" y="73536"/>
                    <a:pt x="428115" y="71196"/>
                    <a:pt x="429777" y="68794"/>
                  </a:cubicBezTo>
                  <a:cubicBezTo>
                    <a:pt x="427253" y="81295"/>
                    <a:pt x="423005" y="92749"/>
                    <a:pt x="417215" y="103217"/>
                  </a:cubicBezTo>
                  <a:cubicBezTo>
                    <a:pt x="417153" y="102109"/>
                    <a:pt x="416292" y="101062"/>
                    <a:pt x="415122" y="100138"/>
                  </a:cubicBezTo>
                  <a:close/>
                  <a:moveTo>
                    <a:pt x="375342" y="143860"/>
                  </a:moveTo>
                  <a:cubicBezTo>
                    <a:pt x="377311" y="142690"/>
                    <a:pt x="378912" y="141397"/>
                    <a:pt x="380205" y="139796"/>
                  </a:cubicBezTo>
                  <a:cubicBezTo>
                    <a:pt x="381068" y="139857"/>
                    <a:pt x="381930" y="139796"/>
                    <a:pt x="382484" y="139365"/>
                  </a:cubicBezTo>
                  <a:cubicBezTo>
                    <a:pt x="384702" y="137702"/>
                    <a:pt x="386672" y="136039"/>
                    <a:pt x="388766" y="134315"/>
                  </a:cubicBezTo>
                  <a:cubicBezTo>
                    <a:pt x="389874" y="134931"/>
                    <a:pt x="390982" y="135300"/>
                    <a:pt x="392030" y="135300"/>
                  </a:cubicBezTo>
                  <a:cubicBezTo>
                    <a:pt x="387411" y="139673"/>
                    <a:pt x="382423" y="143675"/>
                    <a:pt x="377188" y="147432"/>
                  </a:cubicBezTo>
                  <a:cubicBezTo>
                    <a:pt x="377558" y="146323"/>
                    <a:pt x="376635" y="145030"/>
                    <a:pt x="375342" y="143860"/>
                  </a:cubicBezTo>
                  <a:close/>
                  <a:moveTo>
                    <a:pt x="263882" y="187582"/>
                  </a:moveTo>
                  <a:cubicBezTo>
                    <a:pt x="270718" y="186350"/>
                    <a:pt x="277552" y="184811"/>
                    <a:pt x="284388" y="183271"/>
                  </a:cubicBezTo>
                  <a:cubicBezTo>
                    <a:pt x="288945" y="182963"/>
                    <a:pt x="293440" y="182532"/>
                    <a:pt x="297997" y="181916"/>
                  </a:cubicBezTo>
                  <a:cubicBezTo>
                    <a:pt x="300953" y="181485"/>
                    <a:pt x="303847" y="180931"/>
                    <a:pt x="306679" y="180254"/>
                  </a:cubicBezTo>
                  <a:cubicBezTo>
                    <a:pt x="292885" y="184010"/>
                    <a:pt x="278845" y="186658"/>
                    <a:pt x="265113" y="188198"/>
                  </a:cubicBezTo>
                  <a:cubicBezTo>
                    <a:pt x="264805" y="188259"/>
                    <a:pt x="264560" y="188259"/>
                    <a:pt x="264251" y="188259"/>
                  </a:cubicBezTo>
                  <a:cubicBezTo>
                    <a:pt x="264128" y="188013"/>
                    <a:pt x="264005" y="187766"/>
                    <a:pt x="263882" y="187582"/>
                  </a:cubicBezTo>
                  <a:close/>
                  <a:moveTo>
                    <a:pt x="158396" y="187274"/>
                  </a:moveTo>
                  <a:cubicBezTo>
                    <a:pt x="159566" y="186781"/>
                    <a:pt x="160735" y="186165"/>
                    <a:pt x="161905" y="185365"/>
                  </a:cubicBezTo>
                  <a:cubicBezTo>
                    <a:pt x="165847" y="184934"/>
                    <a:pt x="169787" y="184441"/>
                    <a:pt x="173729" y="184010"/>
                  </a:cubicBezTo>
                  <a:cubicBezTo>
                    <a:pt x="175699" y="184133"/>
                    <a:pt x="177670" y="184256"/>
                    <a:pt x="179641" y="184380"/>
                  </a:cubicBezTo>
                  <a:cubicBezTo>
                    <a:pt x="179641" y="185426"/>
                    <a:pt x="179086" y="185426"/>
                    <a:pt x="178531" y="185488"/>
                  </a:cubicBezTo>
                  <a:cubicBezTo>
                    <a:pt x="176685" y="185734"/>
                    <a:pt x="175760" y="186350"/>
                    <a:pt x="175452" y="187212"/>
                  </a:cubicBezTo>
                  <a:cubicBezTo>
                    <a:pt x="169787" y="187397"/>
                    <a:pt x="164061" y="187274"/>
                    <a:pt x="158396" y="187274"/>
                  </a:cubicBezTo>
                  <a:close/>
                  <a:moveTo>
                    <a:pt x="119847" y="102602"/>
                  </a:moveTo>
                  <a:cubicBezTo>
                    <a:pt x="123479" y="100200"/>
                    <a:pt x="127298" y="97921"/>
                    <a:pt x="130992" y="95520"/>
                  </a:cubicBezTo>
                  <a:cubicBezTo>
                    <a:pt x="131423" y="95704"/>
                    <a:pt x="131855" y="95766"/>
                    <a:pt x="132346" y="95828"/>
                  </a:cubicBezTo>
                  <a:cubicBezTo>
                    <a:pt x="133579" y="95828"/>
                    <a:pt x="134810" y="96012"/>
                    <a:pt x="136042" y="96136"/>
                  </a:cubicBezTo>
                  <a:cubicBezTo>
                    <a:pt x="134256" y="97614"/>
                    <a:pt x="132593" y="99153"/>
                    <a:pt x="130807" y="100631"/>
                  </a:cubicBezTo>
                  <a:cubicBezTo>
                    <a:pt x="127175" y="101062"/>
                    <a:pt x="123479" y="101801"/>
                    <a:pt x="119847" y="10260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C503471-74CC-4DCA-BA74-BDCE0BE19F97}"/>
                </a:ext>
              </a:extLst>
            </p:cNvPr>
            <p:cNvSpPr/>
            <p:nvPr/>
          </p:nvSpPr>
          <p:spPr>
            <a:xfrm>
              <a:off x="22863021" y="4622146"/>
              <a:ext cx="43106" cy="80054"/>
            </a:xfrm>
            <a:custGeom>
              <a:avLst/>
              <a:gdLst>
                <a:gd name="connsiteX0" fmla="*/ 12272 w 43105"/>
                <a:gd name="connsiteY0" fmla="*/ 36640 h 80053"/>
                <a:gd name="connsiteX1" fmla="*/ 14551 w 43105"/>
                <a:gd name="connsiteY1" fmla="*/ 40212 h 80053"/>
                <a:gd name="connsiteX2" fmla="*/ 13380 w 43105"/>
                <a:gd name="connsiteY2" fmla="*/ 35470 h 80053"/>
                <a:gd name="connsiteX3" fmla="*/ 15659 w 43105"/>
                <a:gd name="connsiteY3" fmla="*/ 33623 h 80053"/>
                <a:gd name="connsiteX4" fmla="*/ 21570 w 43105"/>
                <a:gd name="connsiteY4" fmla="*/ 33315 h 80053"/>
                <a:gd name="connsiteX5" fmla="*/ 26374 w 43105"/>
                <a:gd name="connsiteY5" fmla="*/ 41874 h 80053"/>
                <a:gd name="connsiteX6" fmla="*/ 26004 w 43105"/>
                <a:gd name="connsiteY6" fmla="*/ 29374 h 80053"/>
                <a:gd name="connsiteX7" fmla="*/ 32963 w 43105"/>
                <a:gd name="connsiteY7" fmla="*/ 31283 h 80053"/>
                <a:gd name="connsiteX8" fmla="*/ 33455 w 43105"/>
                <a:gd name="connsiteY8" fmla="*/ 36640 h 80053"/>
                <a:gd name="connsiteX9" fmla="*/ 33701 w 43105"/>
                <a:gd name="connsiteY9" fmla="*/ 5665 h 80053"/>
                <a:gd name="connsiteX10" fmla="*/ 38443 w 43105"/>
                <a:gd name="connsiteY10" fmla="*/ 6959 h 80053"/>
                <a:gd name="connsiteX11" fmla="*/ 34809 w 43105"/>
                <a:gd name="connsiteY11" fmla="*/ 68723 h 80053"/>
                <a:gd name="connsiteX12" fmla="*/ 35056 w 43105"/>
                <a:gd name="connsiteY12" fmla="*/ 69955 h 80053"/>
                <a:gd name="connsiteX13" fmla="*/ 34071 w 43105"/>
                <a:gd name="connsiteY13" fmla="*/ 71987 h 80053"/>
                <a:gd name="connsiteX14" fmla="*/ 33578 w 43105"/>
                <a:gd name="connsiteY14" fmla="*/ 74142 h 80053"/>
                <a:gd name="connsiteX15" fmla="*/ 27667 w 43105"/>
                <a:gd name="connsiteY15" fmla="*/ 71925 h 80053"/>
                <a:gd name="connsiteX16" fmla="*/ 28160 w 43105"/>
                <a:gd name="connsiteY16" fmla="*/ 69708 h 80053"/>
                <a:gd name="connsiteX17" fmla="*/ 5129 w 43105"/>
                <a:gd name="connsiteY17" fmla="*/ 36886 h 80053"/>
                <a:gd name="connsiteX18" fmla="*/ 12272 w 43105"/>
                <a:gd name="connsiteY18" fmla="*/ 36640 h 8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05" h="80053">
                  <a:moveTo>
                    <a:pt x="12272" y="36640"/>
                  </a:moveTo>
                  <a:cubicBezTo>
                    <a:pt x="12950" y="37872"/>
                    <a:pt x="13811" y="38980"/>
                    <a:pt x="14551" y="40212"/>
                  </a:cubicBezTo>
                  <a:cubicBezTo>
                    <a:pt x="14058" y="38672"/>
                    <a:pt x="13564" y="37133"/>
                    <a:pt x="13380" y="35470"/>
                  </a:cubicBezTo>
                  <a:cubicBezTo>
                    <a:pt x="13133" y="33684"/>
                    <a:pt x="14304" y="33376"/>
                    <a:pt x="15659" y="33623"/>
                  </a:cubicBezTo>
                  <a:cubicBezTo>
                    <a:pt x="13873" y="29374"/>
                    <a:pt x="20216" y="31159"/>
                    <a:pt x="21570" y="33315"/>
                  </a:cubicBezTo>
                  <a:cubicBezTo>
                    <a:pt x="23356" y="36086"/>
                    <a:pt x="24957" y="38980"/>
                    <a:pt x="26374" y="41874"/>
                  </a:cubicBezTo>
                  <a:cubicBezTo>
                    <a:pt x="26189" y="37687"/>
                    <a:pt x="26004" y="33561"/>
                    <a:pt x="26004" y="29374"/>
                  </a:cubicBezTo>
                  <a:cubicBezTo>
                    <a:pt x="26004" y="26048"/>
                    <a:pt x="32716" y="28696"/>
                    <a:pt x="32963" y="31283"/>
                  </a:cubicBezTo>
                  <a:cubicBezTo>
                    <a:pt x="33086" y="33130"/>
                    <a:pt x="33270" y="34854"/>
                    <a:pt x="33455" y="36640"/>
                  </a:cubicBezTo>
                  <a:cubicBezTo>
                    <a:pt x="34133" y="26479"/>
                    <a:pt x="34133" y="16257"/>
                    <a:pt x="33701" y="5665"/>
                  </a:cubicBezTo>
                  <a:cubicBezTo>
                    <a:pt x="33640" y="3387"/>
                    <a:pt x="38135" y="5296"/>
                    <a:pt x="38443" y="6959"/>
                  </a:cubicBezTo>
                  <a:cubicBezTo>
                    <a:pt x="41953" y="27465"/>
                    <a:pt x="39798" y="48587"/>
                    <a:pt x="34809" y="68723"/>
                  </a:cubicBezTo>
                  <a:cubicBezTo>
                    <a:pt x="34871" y="69154"/>
                    <a:pt x="34994" y="69524"/>
                    <a:pt x="35056" y="69955"/>
                  </a:cubicBezTo>
                  <a:cubicBezTo>
                    <a:pt x="35241" y="71186"/>
                    <a:pt x="34748" y="71741"/>
                    <a:pt x="34071" y="71987"/>
                  </a:cubicBezTo>
                  <a:cubicBezTo>
                    <a:pt x="33886" y="72664"/>
                    <a:pt x="33763" y="73403"/>
                    <a:pt x="33578" y="74142"/>
                  </a:cubicBezTo>
                  <a:cubicBezTo>
                    <a:pt x="32778" y="77160"/>
                    <a:pt x="26988" y="74450"/>
                    <a:pt x="27667" y="71925"/>
                  </a:cubicBezTo>
                  <a:cubicBezTo>
                    <a:pt x="27851" y="71186"/>
                    <a:pt x="27975" y="70447"/>
                    <a:pt x="28160" y="69708"/>
                  </a:cubicBezTo>
                  <a:cubicBezTo>
                    <a:pt x="19661" y="59301"/>
                    <a:pt x="11963" y="48463"/>
                    <a:pt x="5129" y="36886"/>
                  </a:cubicBezTo>
                  <a:cubicBezTo>
                    <a:pt x="2541" y="32576"/>
                    <a:pt x="10547" y="33623"/>
                    <a:pt x="12272" y="36640"/>
                  </a:cubicBezTo>
                  <a:close/>
                </a:path>
              </a:pathLst>
            </a:custGeom>
            <a:solidFill>
              <a:srgbClr val="CC4E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E5A0242-2574-491F-87B0-9EF7E55435E2}"/>
                </a:ext>
              </a:extLst>
            </p:cNvPr>
            <p:cNvSpPr/>
            <p:nvPr/>
          </p:nvSpPr>
          <p:spPr>
            <a:xfrm>
              <a:off x="22016047" y="4112048"/>
              <a:ext cx="326373" cy="486481"/>
            </a:xfrm>
            <a:custGeom>
              <a:avLst/>
              <a:gdLst>
                <a:gd name="connsiteX0" fmla="*/ 17881 w 326373"/>
                <a:gd name="connsiteY0" fmla="*/ 42768 h 486480"/>
                <a:gd name="connsiteX1" fmla="*/ 35615 w 326373"/>
                <a:gd name="connsiteY1" fmla="*/ 59457 h 486480"/>
                <a:gd name="connsiteX2" fmla="*/ 37031 w 326373"/>
                <a:gd name="connsiteY2" fmla="*/ 86552 h 486480"/>
                <a:gd name="connsiteX3" fmla="*/ 37031 w 326373"/>
                <a:gd name="connsiteY3" fmla="*/ 90123 h 486480"/>
                <a:gd name="connsiteX4" fmla="*/ 37154 w 326373"/>
                <a:gd name="connsiteY4" fmla="*/ 119066 h 486480"/>
                <a:gd name="connsiteX5" fmla="*/ 60678 w 326373"/>
                <a:gd name="connsiteY5" fmla="*/ 183232 h 486480"/>
                <a:gd name="connsiteX6" fmla="*/ 128786 w 326373"/>
                <a:gd name="connsiteY6" fmla="*/ 300665 h 486480"/>
                <a:gd name="connsiteX7" fmla="*/ 206746 w 326373"/>
                <a:gd name="connsiteY7" fmla="*/ 389401 h 486480"/>
                <a:gd name="connsiteX8" fmla="*/ 307368 w 326373"/>
                <a:gd name="connsiteY8" fmla="*/ 484727 h 486480"/>
                <a:gd name="connsiteX9" fmla="*/ 313832 w 326373"/>
                <a:gd name="connsiteY9" fmla="*/ 430475 h 486480"/>
                <a:gd name="connsiteX10" fmla="*/ 314757 w 326373"/>
                <a:gd name="connsiteY10" fmla="*/ 309163 h 486480"/>
                <a:gd name="connsiteX11" fmla="*/ 310507 w 326373"/>
                <a:gd name="connsiteY11" fmla="*/ 307685 h 486480"/>
                <a:gd name="connsiteX12" fmla="*/ 78721 w 326373"/>
                <a:gd name="connsiteY12" fmla="*/ 62289 h 486480"/>
                <a:gd name="connsiteX13" fmla="*/ 76320 w 326373"/>
                <a:gd name="connsiteY13" fmla="*/ 60750 h 486480"/>
                <a:gd name="connsiteX14" fmla="*/ 63572 w 326373"/>
                <a:gd name="connsiteY14" fmla="*/ 42276 h 486480"/>
                <a:gd name="connsiteX15" fmla="*/ 61725 w 326373"/>
                <a:gd name="connsiteY15" fmla="*/ 40983 h 486480"/>
                <a:gd name="connsiteX16" fmla="*/ 62464 w 326373"/>
                <a:gd name="connsiteY16" fmla="*/ 23432 h 486480"/>
                <a:gd name="connsiteX17" fmla="*/ 55690 w 326373"/>
                <a:gd name="connsiteY17" fmla="*/ 9269 h 486480"/>
                <a:gd name="connsiteX18" fmla="*/ 44975 w 326373"/>
                <a:gd name="connsiteY18" fmla="*/ 11301 h 486480"/>
                <a:gd name="connsiteX19" fmla="*/ 46021 w 326373"/>
                <a:gd name="connsiteY19" fmla="*/ 16535 h 486480"/>
                <a:gd name="connsiteX20" fmla="*/ 4887 w 326373"/>
                <a:gd name="connsiteY20" fmla="*/ 12286 h 486480"/>
                <a:gd name="connsiteX21" fmla="*/ 17881 w 326373"/>
                <a:gd name="connsiteY21" fmla="*/ 42768 h 486480"/>
                <a:gd name="connsiteX22" fmla="*/ 214073 w 326373"/>
                <a:gd name="connsiteY22" fmla="*/ 358365 h 486480"/>
                <a:gd name="connsiteX23" fmla="*/ 214135 w 326373"/>
                <a:gd name="connsiteY23" fmla="*/ 356826 h 486480"/>
                <a:gd name="connsiteX24" fmla="*/ 215983 w 326373"/>
                <a:gd name="connsiteY24" fmla="*/ 356887 h 486480"/>
                <a:gd name="connsiteX25" fmla="*/ 222449 w 326373"/>
                <a:gd name="connsiteY25" fmla="*/ 358796 h 486480"/>
                <a:gd name="connsiteX26" fmla="*/ 224665 w 326373"/>
                <a:gd name="connsiteY26" fmla="*/ 361937 h 486480"/>
                <a:gd name="connsiteX27" fmla="*/ 226882 w 326373"/>
                <a:gd name="connsiteY27" fmla="*/ 366124 h 486480"/>
                <a:gd name="connsiteX28" fmla="*/ 226512 w 326373"/>
                <a:gd name="connsiteY28" fmla="*/ 370681 h 486480"/>
                <a:gd name="connsiteX29" fmla="*/ 218877 w 326373"/>
                <a:gd name="connsiteY29" fmla="*/ 366802 h 486480"/>
                <a:gd name="connsiteX30" fmla="*/ 214073 w 326373"/>
                <a:gd name="connsiteY30" fmla="*/ 358365 h 486480"/>
                <a:gd name="connsiteX31" fmla="*/ 145104 w 326373"/>
                <a:gd name="connsiteY31" fmla="*/ 283053 h 486480"/>
                <a:gd name="connsiteX32" fmla="*/ 150031 w 326373"/>
                <a:gd name="connsiteY32" fmla="*/ 283915 h 486480"/>
                <a:gd name="connsiteX33" fmla="*/ 153725 w 326373"/>
                <a:gd name="connsiteY33" fmla="*/ 290935 h 486480"/>
                <a:gd name="connsiteX34" fmla="*/ 145104 w 326373"/>
                <a:gd name="connsiteY34" fmla="*/ 283053 h 486480"/>
                <a:gd name="connsiteX35" fmla="*/ 64557 w 326373"/>
                <a:gd name="connsiteY35" fmla="*/ 97020 h 486480"/>
                <a:gd name="connsiteX36" fmla="*/ 72316 w 326373"/>
                <a:gd name="connsiteY36" fmla="*/ 105334 h 486480"/>
                <a:gd name="connsiteX37" fmla="*/ 71023 w 326373"/>
                <a:gd name="connsiteY37" fmla="*/ 104718 h 486480"/>
                <a:gd name="connsiteX38" fmla="*/ 70285 w 326373"/>
                <a:gd name="connsiteY38" fmla="*/ 105087 h 486480"/>
                <a:gd name="connsiteX39" fmla="*/ 64557 w 326373"/>
                <a:gd name="connsiteY39" fmla="*/ 97020 h 486480"/>
                <a:gd name="connsiteX40" fmla="*/ 25516 w 326373"/>
                <a:gd name="connsiteY40" fmla="*/ 16843 h 486480"/>
                <a:gd name="connsiteX41" fmla="*/ 39433 w 326373"/>
                <a:gd name="connsiteY41" fmla="*/ 27004 h 486480"/>
                <a:gd name="connsiteX42" fmla="*/ 43004 w 326373"/>
                <a:gd name="connsiteY42" fmla="*/ 33223 h 486480"/>
                <a:gd name="connsiteX43" fmla="*/ 31428 w 326373"/>
                <a:gd name="connsiteY43" fmla="*/ 23186 h 486480"/>
                <a:gd name="connsiteX44" fmla="*/ 25516 w 326373"/>
                <a:gd name="connsiteY44" fmla="*/ 16843 h 48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6373" h="486480">
                  <a:moveTo>
                    <a:pt x="17881" y="42768"/>
                  </a:moveTo>
                  <a:cubicBezTo>
                    <a:pt x="22561" y="49111"/>
                    <a:pt x="28534" y="55454"/>
                    <a:pt x="35615" y="59457"/>
                  </a:cubicBezTo>
                  <a:cubicBezTo>
                    <a:pt x="37093" y="68201"/>
                    <a:pt x="37154" y="77315"/>
                    <a:pt x="37031" y="86552"/>
                  </a:cubicBezTo>
                  <a:cubicBezTo>
                    <a:pt x="36784" y="88214"/>
                    <a:pt x="36908" y="89138"/>
                    <a:pt x="37031" y="90123"/>
                  </a:cubicBezTo>
                  <a:cubicBezTo>
                    <a:pt x="36846" y="99915"/>
                    <a:pt x="36416" y="109706"/>
                    <a:pt x="37154" y="119066"/>
                  </a:cubicBezTo>
                  <a:cubicBezTo>
                    <a:pt x="39002" y="142528"/>
                    <a:pt x="48486" y="163465"/>
                    <a:pt x="60678" y="183232"/>
                  </a:cubicBezTo>
                  <a:cubicBezTo>
                    <a:pt x="78043" y="225537"/>
                    <a:pt x="102675" y="265441"/>
                    <a:pt x="128786" y="300665"/>
                  </a:cubicBezTo>
                  <a:cubicBezTo>
                    <a:pt x="152247" y="332317"/>
                    <a:pt x="178665" y="361752"/>
                    <a:pt x="206746" y="389401"/>
                  </a:cubicBezTo>
                  <a:cubicBezTo>
                    <a:pt x="228175" y="410462"/>
                    <a:pt x="276023" y="480170"/>
                    <a:pt x="307368" y="484727"/>
                  </a:cubicBezTo>
                  <a:cubicBezTo>
                    <a:pt x="308537" y="484912"/>
                    <a:pt x="308106" y="442299"/>
                    <a:pt x="313832" y="430475"/>
                  </a:cubicBezTo>
                  <a:cubicBezTo>
                    <a:pt x="329844" y="397653"/>
                    <a:pt x="328489" y="342539"/>
                    <a:pt x="314757" y="309163"/>
                  </a:cubicBezTo>
                  <a:cubicBezTo>
                    <a:pt x="314264" y="307931"/>
                    <a:pt x="311555" y="306761"/>
                    <a:pt x="310507" y="307685"/>
                  </a:cubicBezTo>
                  <a:cubicBezTo>
                    <a:pt x="231193" y="227139"/>
                    <a:pt x="150646" y="149917"/>
                    <a:pt x="78721" y="62289"/>
                  </a:cubicBezTo>
                  <a:cubicBezTo>
                    <a:pt x="78104" y="61550"/>
                    <a:pt x="77243" y="61058"/>
                    <a:pt x="76320" y="60750"/>
                  </a:cubicBezTo>
                  <a:cubicBezTo>
                    <a:pt x="71946" y="54653"/>
                    <a:pt x="67821" y="48495"/>
                    <a:pt x="63572" y="42276"/>
                  </a:cubicBezTo>
                  <a:cubicBezTo>
                    <a:pt x="63264" y="41845"/>
                    <a:pt x="62588" y="41352"/>
                    <a:pt x="61725" y="40983"/>
                  </a:cubicBezTo>
                  <a:cubicBezTo>
                    <a:pt x="63696" y="35379"/>
                    <a:pt x="63387" y="29221"/>
                    <a:pt x="62464" y="23432"/>
                  </a:cubicBezTo>
                  <a:cubicBezTo>
                    <a:pt x="61663" y="18260"/>
                    <a:pt x="60555" y="12163"/>
                    <a:pt x="55690" y="9269"/>
                  </a:cubicBezTo>
                  <a:cubicBezTo>
                    <a:pt x="52241" y="7237"/>
                    <a:pt x="46391" y="6559"/>
                    <a:pt x="44975" y="11301"/>
                  </a:cubicBezTo>
                  <a:cubicBezTo>
                    <a:pt x="44420" y="13210"/>
                    <a:pt x="44975" y="14934"/>
                    <a:pt x="46021" y="16535"/>
                  </a:cubicBezTo>
                  <a:cubicBezTo>
                    <a:pt x="30811" y="7298"/>
                    <a:pt x="7904" y="-2678"/>
                    <a:pt x="4887" y="12286"/>
                  </a:cubicBezTo>
                  <a:cubicBezTo>
                    <a:pt x="2916" y="22016"/>
                    <a:pt x="12276" y="35317"/>
                    <a:pt x="17881" y="42768"/>
                  </a:cubicBezTo>
                  <a:close/>
                  <a:moveTo>
                    <a:pt x="214073" y="358365"/>
                  </a:moveTo>
                  <a:cubicBezTo>
                    <a:pt x="213827" y="357688"/>
                    <a:pt x="213888" y="357195"/>
                    <a:pt x="214135" y="356826"/>
                  </a:cubicBezTo>
                  <a:cubicBezTo>
                    <a:pt x="214751" y="356826"/>
                    <a:pt x="215366" y="356949"/>
                    <a:pt x="215983" y="356887"/>
                  </a:cubicBezTo>
                  <a:cubicBezTo>
                    <a:pt x="218137" y="357503"/>
                    <a:pt x="220293" y="358181"/>
                    <a:pt x="222449" y="358796"/>
                  </a:cubicBezTo>
                  <a:cubicBezTo>
                    <a:pt x="223433" y="359720"/>
                    <a:pt x="224295" y="360828"/>
                    <a:pt x="224665" y="361937"/>
                  </a:cubicBezTo>
                  <a:cubicBezTo>
                    <a:pt x="224973" y="363538"/>
                    <a:pt x="225713" y="364954"/>
                    <a:pt x="226882" y="366124"/>
                  </a:cubicBezTo>
                  <a:cubicBezTo>
                    <a:pt x="228422" y="367848"/>
                    <a:pt x="228975" y="369942"/>
                    <a:pt x="226512" y="370681"/>
                  </a:cubicBezTo>
                  <a:cubicBezTo>
                    <a:pt x="224050" y="371482"/>
                    <a:pt x="220231" y="368403"/>
                    <a:pt x="218877" y="366802"/>
                  </a:cubicBezTo>
                  <a:cubicBezTo>
                    <a:pt x="216597" y="364277"/>
                    <a:pt x="215120" y="361567"/>
                    <a:pt x="214073" y="358365"/>
                  </a:cubicBezTo>
                  <a:close/>
                  <a:moveTo>
                    <a:pt x="145104" y="283053"/>
                  </a:moveTo>
                  <a:cubicBezTo>
                    <a:pt x="146767" y="283299"/>
                    <a:pt x="148368" y="283731"/>
                    <a:pt x="150031" y="283915"/>
                  </a:cubicBezTo>
                  <a:cubicBezTo>
                    <a:pt x="153725" y="286317"/>
                    <a:pt x="157420" y="290935"/>
                    <a:pt x="153725" y="290935"/>
                  </a:cubicBezTo>
                  <a:cubicBezTo>
                    <a:pt x="150584" y="290935"/>
                    <a:pt x="144058" y="284900"/>
                    <a:pt x="145104" y="283053"/>
                  </a:cubicBezTo>
                  <a:close/>
                  <a:moveTo>
                    <a:pt x="64557" y="97020"/>
                  </a:moveTo>
                  <a:cubicBezTo>
                    <a:pt x="68068" y="97020"/>
                    <a:pt x="75950" y="104656"/>
                    <a:pt x="72316" y="105334"/>
                  </a:cubicBezTo>
                  <a:cubicBezTo>
                    <a:pt x="71885" y="105026"/>
                    <a:pt x="71455" y="104718"/>
                    <a:pt x="71023" y="104718"/>
                  </a:cubicBezTo>
                  <a:cubicBezTo>
                    <a:pt x="70592" y="104718"/>
                    <a:pt x="70407" y="104903"/>
                    <a:pt x="70285" y="105087"/>
                  </a:cubicBezTo>
                  <a:cubicBezTo>
                    <a:pt x="66220" y="103486"/>
                    <a:pt x="60185" y="97020"/>
                    <a:pt x="64557" y="97020"/>
                  </a:cubicBezTo>
                  <a:close/>
                  <a:moveTo>
                    <a:pt x="25516" y="16843"/>
                  </a:moveTo>
                  <a:cubicBezTo>
                    <a:pt x="30503" y="19676"/>
                    <a:pt x="35183" y="23124"/>
                    <a:pt x="39433" y="27004"/>
                  </a:cubicBezTo>
                  <a:lnTo>
                    <a:pt x="43004" y="33223"/>
                  </a:lnTo>
                  <a:cubicBezTo>
                    <a:pt x="39002" y="30021"/>
                    <a:pt x="35122" y="26696"/>
                    <a:pt x="31428" y="23186"/>
                  </a:cubicBezTo>
                  <a:cubicBezTo>
                    <a:pt x="29580" y="21031"/>
                    <a:pt x="27609" y="18937"/>
                    <a:pt x="25516" y="16843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D1DF595-5F50-476C-9D1B-A8C22B6CAA33}"/>
                </a:ext>
              </a:extLst>
            </p:cNvPr>
            <p:cNvSpPr/>
            <p:nvPr/>
          </p:nvSpPr>
          <p:spPr>
            <a:xfrm>
              <a:off x="22061713" y="4207054"/>
              <a:ext cx="12316" cy="12316"/>
            </a:xfrm>
            <a:custGeom>
              <a:avLst/>
              <a:gdLst>
                <a:gd name="connsiteX0" fmla="*/ 10640 w 12315"/>
                <a:gd name="connsiteY0" fmla="*/ 7557 h 12315"/>
                <a:gd name="connsiteX1" fmla="*/ 10702 w 12315"/>
                <a:gd name="connsiteY1" fmla="*/ 11005 h 12315"/>
                <a:gd name="connsiteX2" fmla="*/ 4851 w 12315"/>
                <a:gd name="connsiteY2" fmla="*/ 9404 h 12315"/>
                <a:gd name="connsiteX3" fmla="*/ 4851 w 12315"/>
                <a:gd name="connsiteY3" fmla="*/ 5956 h 12315"/>
                <a:gd name="connsiteX4" fmla="*/ 10640 w 12315"/>
                <a:gd name="connsiteY4" fmla="*/ 7557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10640" y="7557"/>
                  </a:moveTo>
                  <a:cubicBezTo>
                    <a:pt x="10947" y="9219"/>
                    <a:pt x="11009" y="9404"/>
                    <a:pt x="10702" y="11005"/>
                  </a:cubicBezTo>
                  <a:cubicBezTo>
                    <a:pt x="10147" y="14023"/>
                    <a:pt x="5159" y="11436"/>
                    <a:pt x="4851" y="9404"/>
                  </a:cubicBezTo>
                  <a:cubicBezTo>
                    <a:pt x="4606" y="7741"/>
                    <a:pt x="4482" y="7557"/>
                    <a:pt x="4851" y="5956"/>
                  </a:cubicBezTo>
                  <a:cubicBezTo>
                    <a:pt x="5529" y="3000"/>
                    <a:pt x="10271" y="5586"/>
                    <a:pt x="10640" y="7557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E34349B-DB31-4E9A-B4F0-51829380B6F2}"/>
                </a:ext>
              </a:extLst>
            </p:cNvPr>
            <p:cNvSpPr/>
            <p:nvPr/>
          </p:nvSpPr>
          <p:spPr>
            <a:xfrm>
              <a:off x="22076685" y="4204163"/>
              <a:ext cx="12316" cy="12316"/>
            </a:xfrm>
            <a:custGeom>
              <a:avLst/>
              <a:gdLst>
                <a:gd name="connsiteX0" fmla="*/ 8229 w 12315"/>
                <a:gd name="connsiteY0" fmla="*/ 5090 h 12315"/>
                <a:gd name="connsiteX1" fmla="*/ 11308 w 12315"/>
                <a:gd name="connsiteY1" fmla="*/ 10078 h 12315"/>
                <a:gd name="connsiteX2" fmla="*/ 8229 w 12315"/>
                <a:gd name="connsiteY2" fmla="*/ 509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8229" y="5090"/>
                  </a:moveTo>
                  <a:cubicBezTo>
                    <a:pt x="10261" y="5952"/>
                    <a:pt x="13464" y="8539"/>
                    <a:pt x="11308" y="10078"/>
                  </a:cubicBezTo>
                  <a:cubicBezTo>
                    <a:pt x="5520" y="14204"/>
                    <a:pt x="1271" y="2134"/>
                    <a:pt x="8229" y="5090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282F6CA-AA27-4267-AF7F-8030EDE1FF86}"/>
                </a:ext>
              </a:extLst>
            </p:cNvPr>
            <p:cNvSpPr/>
            <p:nvPr/>
          </p:nvSpPr>
          <p:spPr>
            <a:xfrm>
              <a:off x="22101471" y="4215661"/>
              <a:ext cx="18474" cy="12316"/>
            </a:xfrm>
            <a:custGeom>
              <a:avLst/>
              <a:gdLst>
                <a:gd name="connsiteX0" fmla="*/ 12510 w 18473"/>
                <a:gd name="connsiteY0" fmla="*/ 6709 h 12315"/>
                <a:gd name="connsiteX1" fmla="*/ 13926 w 18473"/>
                <a:gd name="connsiteY1" fmla="*/ 8187 h 12315"/>
                <a:gd name="connsiteX2" fmla="*/ 7830 w 18473"/>
                <a:gd name="connsiteY2" fmla="*/ 11204 h 12315"/>
                <a:gd name="connsiteX3" fmla="*/ 6352 w 18473"/>
                <a:gd name="connsiteY3" fmla="*/ 9788 h 12315"/>
                <a:gd name="connsiteX4" fmla="*/ 12510 w 18473"/>
                <a:gd name="connsiteY4" fmla="*/ 670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2510" y="6709"/>
                  </a:moveTo>
                  <a:cubicBezTo>
                    <a:pt x="13002" y="7202"/>
                    <a:pt x="13433" y="7694"/>
                    <a:pt x="13926" y="8187"/>
                  </a:cubicBezTo>
                  <a:cubicBezTo>
                    <a:pt x="17867" y="12251"/>
                    <a:pt x="10786" y="13975"/>
                    <a:pt x="7830" y="11204"/>
                  </a:cubicBezTo>
                  <a:cubicBezTo>
                    <a:pt x="7337" y="10712"/>
                    <a:pt x="6844" y="10281"/>
                    <a:pt x="6352" y="9788"/>
                  </a:cubicBezTo>
                  <a:cubicBezTo>
                    <a:pt x="1240" y="4738"/>
                    <a:pt x="8691" y="2768"/>
                    <a:pt x="12510" y="6709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F0894CC-CF31-4B97-804C-3DFE2848723D}"/>
                </a:ext>
              </a:extLst>
            </p:cNvPr>
            <p:cNvSpPr/>
            <p:nvPr/>
          </p:nvSpPr>
          <p:spPr>
            <a:xfrm>
              <a:off x="22066920" y="4229414"/>
              <a:ext cx="12316" cy="18474"/>
            </a:xfrm>
            <a:custGeom>
              <a:avLst/>
              <a:gdLst>
                <a:gd name="connsiteX0" fmla="*/ 12206 w 12315"/>
                <a:gd name="connsiteY0" fmla="*/ 8351 h 18473"/>
                <a:gd name="connsiteX1" fmla="*/ 12638 w 12315"/>
                <a:gd name="connsiteY1" fmla="*/ 14755 h 18473"/>
                <a:gd name="connsiteX2" fmla="*/ 5986 w 12315"/>
                <a:gd name="connsiteY2" fmla="*/ 13585 h 18473"/>
                <a:gd name="connsiteX3" fmla="*/ 4632 w 12315"/>
                <a:gd name="connsiteY3" fmla="*/ 7057 h 18473"/>
                <a:gd name="connsiteX4" fmla="*/ 12206 w 12315"/>
                <a:gd name="connsiteY4" fmla="*/ 8351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12206" y="8351"/>
                  </a:moveTo>
                  <a:cubicBezTo>
                    <a:pt x="12576" y="10629"/>
                    <a:pt x="13007" y="12415"/>
                    <a:pt x="12638" y="14755"/>
                  </a:cubicBezTo>
                  <a:cubicBezTo>
                    <a:pt x="12083" y="18080"/>
                    <a:pt x="6726" y="15555"/>
                    <a:pt x="5986" y="13585"/>
                  </a:cubicBezTo>
                  <a:cubicBezTo>
                    <a:pt x="5063" y="11306"/>
                    <a:pt x="4817" y="9521"/>
                    <a:pt x="4632" y="7057"/>
                  </a:cubicBezTo>
                  <a:cubicBezTo>
                    <a:pt x="4262" y="2501"/>
                    <a:pt x="11653" y="5148"/>
                    <a:pt x="12206" y="8351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9B38250-6B86-4EE4-8FDD-8D1EE315F34F}"/>
                </a:ext>
              </a:extLst>
            </p:cNvPr>
            <p:cNvSpPr/>
            <p:nvPr/>
          </p:nvSpPr>
          <p:spPr>
            <a:xfrm>
              <a:off x="22079185" y="4178507"/>
              <a:ext cx="12316" cy="18474"/>
            </a:xfrm>
            <a:custGeom>
              <a:avLst/>
              <a:gdLst>
                <a:gd name="connsiteX0" fmla="*/ 7701 w 12315"/>
                <a:gd name="connsiteY0" fmla="*/ 5622 h 18473"/>
                <a:gd name="connsiteX1" fmla="*/ 13182 w 12315"/>
                <a:gd name="connsiteY1" fmla="*/ 15290 h 18473"/>
                <a:gd name="connsiteX2" fmla="*/ 6777 w 12315"/>
                <a:gd name="connsiteY2" fmla="*/ 14859 h 18473"/>
                <a:gd name="connsiteX3" fmla="*/ 4622 w 12315"/>
                <a:gd name="connsiteY3" fmla="*/ 5437 h 18473"/>
                <a:gd name="connsiteX4" fmla="*/ 7701 w 12315"/>
                <a:gd name="connsiteY4" fmla="*/ 5622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7701" y="5622"/>
                  </a:moveTo>
                  <a:cubicBezTo>
                    <a:pt x="10103" y="8578"/>
                    <a:pt x="11888" y="11719"/>
                    <a:pt x="13182" y="15290"/>
                  </a:cubicBezTo>
                  <a:cubicBezTo>
                    <a:pt x="14413" y="18677"/>
                    <a:pt x="7762" y="17014"/>
                    <a:pt x="6777" y="14859"/>
                  </a:cubicBezTo>
                  <a:cubicBezTo>
                    <a:pt x="5423" y="11780"/>
                    <a:pt x="4560" y="8824"/>
                    <a:pt x="4622" y="5437"/>
                  </a:cubicBezTo>
                  <a:cubicBezTo>
                    <a:pt x="4622" y="3775"/>
                    <a:pt x="7207" y="5068"/>
                    <a:pt x="7701" y="5622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3E61284-C61F-4919-82E8-EAC80C0DBDD7}"/>
                </a:ext>
              </a:extLst>
            </p:cNvPr>
            <p:cNvSpPr/>
            <p:nvPr/>
          </p:nvSpPr>
          <p:spPr>
            <a:xfrm>
              <a:off x="22093791" y="4188719"/>
              <a:ext cx="12316" cy="12316"/>
            </a:xfrm>
            <a:custGeom>
              <a:avLst/>
              <a:gdLst>
                <a:gd name="connsiteX0" fmla="*/ 8921 w 12315"/>
                <a:gd name="connsiteY0" fmla="*/ 5509 h 12315"/>
                <a:gd name="connsiteX1" fmla="*/ 12861 w 12315"/>
                <a:gd name="connsiteY1" fmla="*/ 9450 h 12315"/>
                <a:gd name="connsiteX2" fmla="*/ 7566 w 12315"/>
                <a:gd name="connsiteY2" fmla="*/ 11113 h 12315"/>
                <a:gd name="connsiteX3" fmla="*/ 4857 w 12315"/>
                <a:gd name="connsiteY3" fmla="*/ 6802 h 12315"/>
                <a:gd name="connsiteX4" fmla="*/ 8921 w 12315"/>
                <a:gd name="connsiteY4" fmla="*/ 550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8921" y="5509"/>
                  </a:moveTo>
                  <a:cubicBezTo>
                    <a:pt x="10892" y="7048"/>
                    <a:pt x="11322" y="7479"/>
                    <a:pt x="12861" y="9450"/>
                  </a:cubicBezTo>
                  <a:cubicBezTo>
                    <a:pt x="15817" y="13391"/>
                    <a:pt x="9659" y="13576"/>
                    <a:pt x="7566" y="11113"/>
                  </a:cubicBezTo>
                  <a:cubicBezTo>
                    <a:pt x="5965" y="9265"/>
                    <a:pt x="5718" y="8957"/>
                    <a:pt x="4857" y="6802"/>
                  </a:cubicBezTo>
                  <a:cubicBezTo>
                    <a:pt x="3624" y="3846"/>
                    <a:pt x="7504" y="4400"/>
                    <a:pt x="8921" y="5509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653A4C9-61C2-4515-98E4-1A2997E139A6}"/>
                </a:ext>
              </a:extLst>
            </p:cNvPr>
            <p:cNvSpPr/>
            <p:nvPr/>
          </p:nvSpPr>
          <p:spPr>
            <a:xfrm>
              <a:off x="22061320" y="4184007"/>
              <a:ext cx="12316" cy="18474"/>
            </a:xfrm>
            <a:custGeom>
              <a:avLst/>
              <a:gdLst>
                <a:gd name="connsiteX0" fmla="*/ 10478 w 12315"/>
                <a:gd name="connsiteY0" fmla="*/ 7573 h 18473"/>
                <a:gd name="connsiteX1" fmla="*/ 11463 w 12315"/>
                <a:gd name="connsiteY1" fmla="*/ 15455 h 18473"/>
                <a:gd name="connsiteX2" fmla="*/ 5120 w 12315"/>
                <a:gd name="connsiteY2" fmla="*/ 13731 h 18473"/>
                <a:gd name="connsiteX3" fmla="*/ 4690 w 12315"/>
                <a:gd name="connsiteY3" fmla="*/ 5971 h 18473"/>
                <a:gd name="connsiteX4" fmla="*/ 10478 w 12315"/>
                <a:gd name="connsiteY4" fmla="*/ 757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10478" y="7573"/>
                  </a:moveTo>
                  <a:cubicBezTo>
                    <a:pt x="11156" y="10282"/>
                    <a:pt x="11401" y="12684"/>
                    <a:pt x="11463" y="15455"/>
                  </a:cubicBezTo>
                  <a:cubicBezTo>
                    <a:pt x="11524" y="18595"/>
                    <a:pt x="5490" y="15947"/>
                    <a:pt x="5120" y="13731"/>
                  </a:cubicBezTo>
                  <a:cubicBezTo>
                    <a:pt x="4690" y="11083"/>
                    <a:pt x="4505" y="8681"/>
                    <a:pt x="4690" y="5971"/>
                  </a:cubicBezTo>
                  <a:cubicBezTo>
                    <a:pt x="4936" y="2892"/>
                    <a:pt x="10047" y="5787"/>
                    <a:pt x="10478" y="7573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886F138-BD90-43DF-B8AE-6F3F32F16253}"/>
                </a:ext>
              </a:extLst>
            </p:cNvPr>
            <p:cNvSpPr/>
            <p:nvPr/>
          </p:nvSpPr>
          <p:spPr>
            <a:xfrm>
              <a:off x="22039592" y="4124577"/>
              <a:ext cx="55422" cy="98528"/>
            </a:xfrm>
            <a:custGeom>
              <a:avLst/>
              <a:gdLst>
                <a:gd name="connsiteX0" fmla="*/ 5357 w 55421"/>
                <a:gd name="connsiteY0" fmla="*/ 34981 h 98527"/>
                <a:gd name="connsiteX1" fmla="*/ 11208 w 55421"/>
                <a:gd name="connsiteY1" fmla="*/ 41939 h 98527"/>
                <a:gd name="connsiteX2" fmla="*/ 13547 w 55421"/>
                <a:gd name="connsiteY2" fmla="*/ 43171 h 98527"/>
                <a:gd name="connsiteX3" fmla="*/ 13239 w 55421"/>
                <a:gd name="connsiteY3" fmla="*/ 92004 h 98527"/>
                <a:gd name="connsiteX4" fmla="*/ 19952 w 55421"/>
                <a:gd name="connsiteY4" fmla="*/ 94529 h 98527"/>
                <a:gd name="connsiteX5" fmla="*/ 20813 w 55421"/>
                <a:gd name="connsiteY5" fmla="*/ 61830 h 98527"/>
                <a:gd name="connsiteX6" fmla="*/ 21060 w 55421"/>
                <a:gd name="connsiteY6" fmla="*/ 60598 h 98527"/>
                <a:gd name="connsiteX7" fmla="*/ 21800 w 55421"/>
                <a:gd name="connsiteY7" fmla="*/ 63246 h 98527"/>
                <a:gd name="connsiteX8" fmla="*/ 26171 w 55421"/>
                <a:gd name="connsiteY8" fmla="*/ 65340 h 98527"/>
                <a:gd name="connsiteX9" fmla="*/ 25740 w 55421"/>
                <a:gd name="connsiteY9" fmla="*/ 58628 h 98527"/>
                <a:gd name="connsiteX10" fmla="*/ 21676 w 55421"/>
                <a:gd name="connsiteY10" fmla="*/ 57273 h 98527"/>
                <a:gd name="connsiteX11" fmla="*/ 23031 w 55421"/>
                <a:gd name="connsiteY11" fmla="*/ 50130 h 98527"/>
                <a:gd name="connsiteX12" fmla="*/ 23831 w 55421"/>
                <a:gd name="connsiteY12" fmla="*/ 53517 h 98527"/>
                <a:gd name="connsiteX13" fmla="*/ 30852 w 55421"/>
                <a:gd name="connsiteY13" fmla="*/ 54748 h 98527"/>
                <a:gd name="connsiteX14" fmla="*/ 30667 w 55421"/>
                <a:gd name="connsiteY14" fmla="*/ 53517 h 98527"/>
                <a:gd name="connsiteX15" fmla="*/ 32761 w 55421"/>
                <a:gd name="connsiteY15" fmla="*/ 59243 h 98527"/>
                <a:gd name="connsiteX16" fmla="*/ 36701 w 55421"/>
                <a:gd name="connsiteY16" fmla="*/ 61768 h 98527"/>
                <a:gd name="connsiteX17" fmla="*/ 36147 w 55421"/>
                <a:gd name="connsiteY17" fmla="*/ 62446 h 98527"/>
                <a:gd name="connsiteX18" fmla="*/ 37195 w 55421"/>
                <a:gd name="connsiteY18" fmla="*/ 68049 h 98527"/>
                <a:gd name="connsiteX19" fmla="*/ 41505 w 55421"/>
                <a:gd name="connsiteY19" fmla="*/ 69219 h 98527"/>
                <a:gd name="connsiteX20" fmla="*/ 42490 w 55421"/>
                <a:gd name="connsiteY20" fmla="*/ 64170 h 98527"/>
                <a:gd name="connsiteX21" fmla="*/ 38919 w 55421"/>
                <a:gd name="connsiteY21" fmla="*/ 61214 h 98527"/>
                <a:gd name="connsiteX22" fmla="*/ 39411 w 55421"/>
                <a:gd name="connsiteY22" fmla="*/ 59675 h 98527"/>
                <a:gd name="connsiteX23" fmla="*/ 37563 w 55421"/>
                <a:gd name="connsiteY23" fmla="*/ 50499 h 98527"/>
                <a:gd name="connsiteX24" fmla="*/ 44399 w 55421"/>
                <a:gd name="connsiteY24" fmla="*/ 51977 h 98527"/>
                <a:gd name="connsiteX25" fmla="*/ 44645 w 55421"/>
                <a:gd name="connsiteY25" fmla="*/ 50191 h 98527"/>
                <a:gd name="connsiteX26" fmla="*/ 48218 w 55421"/>
                <a:gd name="connsiteY26" fmla="*/ 55980 h 98527"/>
                <a:gd name="connsiteX27" fmla="*/ 53513 w 55421"/>
                <a:gd name="connsiteY27" fmla="*/ 55795 h 98527"/>
                <a:gd name="connsiteX28" fmla="*/ 47231 w 55421"/>
                <a:gd name="connsiteY28" fmla="*/ 44587 h 98527"/>
                <a:gd name="connsiteX29" fmla="*/ 45938 w 55421"/>
                <a:gd name="connsiteY29" fmla="*/ 41077 h 98527"/>
                <a:gd name="connsiteX30" fmla="*/ 45692 w 55421"/>
                <a:gd name="connsiteY30" fmla="*/ 38306 h 98527"/>
                <a:gd name="connsiteX31" fmla="*/ 44337 w 55421"/>
                <a:gd name="connsiteY31" fmla="*/ 36828 h 98527"/>
                <a:gd name="connsiteX32" fmla="*/ 38364 w 55421"/>
                <a:gd name="connsiteY32" fmla="*/ 17923 h 98527"/>
                <a:gd name="connsiteX33" fmla="*/ 35224 w 55421"/>
                <a:gd name="connsiteY33" fmla="*/ 17061 h 98527"/>
                <a:gd name="connsiteX34" fmla="*/ 36332 w 55421"/>
                <a:gd name="connsiteY34" fmla="*/ 30301 h 98527"/>
                <a:gd name="connsiteX35" fmla="*/ 35162 w 55421"/>
                <a:gd name="connsiteY35" fmla="*/ 29562 h 98527"/>
                <a:gd name="connsiteX36" fmla="*/ 30297 w 55421"/>
                <a:gd name="connsiteY36" fmla="*/ 15214 h 98527"/>
                <a:gd name="connsiteX37" fmla="*/ 33499 w 55421"/>
                <a:gd name="connsiteY37" fmla="*/ 15706 h 98527"/>
                <a:gd name="connsiteX38" fmla="*/ 33376 w 55421"/>
                <a:gd name="connsiteY38" fmla="*/ 12689 h 98527"/>
                <a:gd name="connsiteX39" fmla="*/ 20075 w 55421"/>
                <a:gd name="connsiteY39" fmla="*/ 8255 h 98527"/>
                <a:gd name="connsiteX40" fmla="*/ 19705 w 55421"/>
                <a:gd name="connsiteY40" fmla="*/ 6593 h 98527"/>
                <a:gd name="connsiteX41" fmla="*/ 15703 w 55421"/>
                <a:gd name="connsiteY41" fmla="*/ 5915 h 98527"/>
                <a:gd name="connsiteX42" fmla="*/ 15888 w 55421"/>
                <a:gd name="connsiteY42" fmla="*/ 10534 h 98527"/>
                <a:gd name="connsiteX43" fmla="*/ 13917 w 55421"/>
                <a:gd name="connsiteY43" fmla="*/ 11457 h 98527"/>
                <a:gd name="connsiteX44" fmla="*/ 13856 w 55421"/>
                <a:gd name="connsiteY44" fmla="*/ 24143 h 98527"/>
                <a:gd name="connsiteX45" fmla="*/ 12501 w 55421"/>
                <a:gd name="connsiteY45" fmla="*/ 21618 h 98527"/>
                <a:gd name="connsiteX46" fmla="*/ 6466 w 55421"/>
                <a:gd name="connsiteY46" fmla="*/ 21187 h 98527"/>
                <a:gd name="connsiteX47" fmla="*/ 9852 w 55421"/>
                <a:gd name="connsiteY47" fmla="*/ 33195 h 98527"/>
                <a:gd name="connsiteX48" fmla="*/ 5357 w 55421"/>
                <a:gd name="connsiteY48" fmla="*/ 34981 h 98527"/>
                <a:gd name="connsiteX49" fmla="*/ 33869 w 55421"/>
                <a:gd name="connsiteY49" fmla="*/ 32579 h 98527"/>
                <a:gd name="connsiteX50" fmla="*/ 37686 w 55421"/>
                <a:gd name="connsiteY50" fmla="*/ 35535 h 98527"/>
                <a:gd name="connsiteX51" fmla="*/ 38981 w 55421"/>
                <a:gd name="connsiteY51" fmla="*/ 39415 h 98527"/>
                <a:gd name="connsiteX52" fmla="*/ 40335 w 55421"/>
                <a:gd name="connsiteY52" fmla="*/ 42432 h 98527"/>
                <a:gd name="connsiteX53" fmla="*/ 41690 w 55421"/>
                <a:gd name="connsiteY53" fmla="*/ 45142 h 98527"/>
                <a:gd name="connsiteX54" fmla="*/ 37195 w 55421"/>
                <a:gd name="connsiteY54" fmla="*/ 45819 h 98527"/>
                <a:gd name="connsiteX55" fmla="*/ 36825 w 55421"/>
                <a:gd name="connsiteY55" fmla="*/ 47728 h 98527"/>
                <a:gd name="connsiteX56" fmla="*/ 33869 w 55421"/>
                <a:gd name="connsiteY56" fmla="*/ 32579 h 98527"/>
                <a:gd name="connsiteX57" fmla="*/ 18104 w 55421"/>
                <a:gd name="connsiteY57" fmla="*/ 28823 h 98527"/>
                <a:gd name="connsiteX58" fmla="*/ 17734 w 55421"/>
                <a:gd name="connsiteY58" fmla="*/ 32703 h 98527"/>
                <a:gd name="connsiteX59" fmla="*/ 15765 w 55421"/>
                <a:gd name="connsiteY59" fmla="*/ 27899 h 98527"/>
                <a:gd name="connsiteX60" fmla="*/ 18104 w 55421"/>
                <a:gd name="connsiteY60" fmla="*/ 28823 h 98527"/>
                <a:gd name="connsiteX61" fmla="*/ 21430 w 55421"/>
                <a:gd name="connsiteY61" fmla="*/ 18108 h 98527"/>
                <a:gd name="connsiteX62" fmla="*/ 21800 w 55421"/>
                <a:gd name="connsiteY62" fmla="*/ 16938 h 98527"/>
                <a:gd name="connsiteX63" fmla="*/ 20998 w 55421"/>
                <a:gd name="connsiteY63" fmla="*/ 13120 h 98527"/>
                <a:gd name="connsiteX64" fmla="*/ 24509 w 55421"/>
                <a:gd name="connsiteY64" fmla="*/ 14167 h 98527"/>
                <a:gd name="connsiteX65" fmla="*/ 25925 w 55421"/>
                <a:gd name="connsiteY65" fmla="*/ 22727 h 98527"/>
                <a:gd name="connsiteX66" fmla="*/ 25432 w 55421"/>
                <a:gd name="connsiteY66" fmla="*/ 21372 h 98527"/>
                <a:gd name="connsiteX67" fmla="*/ 21430 w 55421"/>
                <a:gd name="connsiteY67" fmla="*/ 18108 h 9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55421" h="98527">
                  <a:moveTo>
                    <a:pt x="5357" y="34981"/>
                  </a:moveTo>
                  <a:cubicBezTo>
                    <a:pt x="7143" y="37444"/>
                    <a:pt x="9237" y="39661"/>
                    <a:pt x="11208" y="41939"/>
                  </a:cubicBezTo>
                  <a:cubicBezTo>
                    <a:pt x="11761" y="42555"/>
                    <a:pt x="12624" y="42986"/>
                    <a:pt x="13547" y="43171"/>
                  </a:cubicBezTo>
                  <a:cubicBezTo>
                    <a:pt x="14102" y="59490"/>
                    <a:pt x="14287" y="75747"/>
                    <a:pt x="13239" y="92004"/>
                  </a:cubicBezTo>
                  <a:cubicBezTo>
                    <a:pt x="13054" y="95021"/>
                    <a:pt x="19644" y="97916"/>
                    <a:pt x="19952" y="94529"/>
                  </a:cubicBezTo>
                  <a:cubicBezTo>
                    <a:pt x="20875" y="83629"/>
                    <a:pt x="20998" y="72729"/>
                    <a:pt x="20813" y="61830"/>
                  </a:cubicBezTo>
                  <a:cubicBezTo>
                    <a:pt x="20937" y="61399"/>
                    <a:pt x="20937" y="61029"/>
                    <a:pt x="21060" y="60598"/>
                  </a:cubicBezTo>
                  <a:cubicBezTo>
                    <a:pt x="21306" y="61460"/>
                    <a:pt x="21491" y="62384"/>
                    <a:pt x="21800" y="63246"/>
                  </a:cubicBezTo>
                  <a:cubicBezTo>
                    <a:pt x="22230" y="64601"/>
                    <a:pt x="24755" y="66695"/>
                    <a:pt x="26171" y="65340"/>
                  </a:cubicBezTo>
                  <a:cubicBezTo>
                    <a:pt x="28572" y="63061"/>
                    <a:pt x="27711" y="61029"/>
                    <a:pt x="25740" y="58628"/>
                  </a:cubicBezTo>
                  <a:cubicBezTo>
                    <a:pt x="25187" y="57950"/>
                    <a:pt x="23093" y="57150"/>
                    <a:pt x="21676" y="57273"/>
                  </a:cubicBezTo>
                  <a:cubicBezTo>
                    <a:pt x="22108" y="54871"/>
                    <a:pt x="22661" y="52531"/>
                    <a:pt x="23031" y="50130"/>
                  </a:cubicBezTo>
                  <a:cubicBezTo>
                    <a:pt x="23277" y="51238"/>
                    <a:pt x="23586" y="52408"/>
                    <a:pt x="23831" y="53517"/>
                  </a:cubicBezTo>
                  <a:cubicBezTo>
                    <a:pt x="24509" y="56411"/>
                    <a:pt x="31467" y="58874"/>
                    <a:pt x="30852" y="54748"/>
                  </a:cubicBezTo>
                  <a:cubicBezTo>
                    <a:pt x="30790" y="54379"/>
                    <a:pt x="30728" y="53947"/>
                    <a:pt x="30667" y="53517"/>
                  </a:cubicBezTo>
                  <a:cubicBezTo>
                    <a:pt x="31345" y="55426"/>
                    <a:pt x="32083" y="57334"/>
                    <a:pt x="32761" y="59243"/>
                  </a:cubicBezTo>
                  <a:cubicBezTo>
                    <a:pt x="33191" y="60413"/>
                    <a:pt x="35039" y="61460"/>
                    <a:pt x="36701" y="61768"/>
                  </a:cubicBezTo>
                  <a:cubicBezTo>
                    <a:pt x="36516" y="62015"/>
                    <a:pt x="36208" y="62076"/>
                    <a:pt x="36147" y="62446"/>
                  </a:cubicBezTo>
                  <a:cubicBezTo>
                    <a:pt x="35902" y="65155"/>
                    <a:pt x="36023" y="65463"/>
                    <a:pt x="37195" y="68049"/>
                  </a:cubicBezTo>
                  <a:cubicBezTo>
                    <a:pt x="37748" y="69281"/>
                    <a:pt x="40520" y="70820"/>
                    <a:pt x="41505" y="69219"/>
                  </a:cubicBezTo>
                  <a:cubicBezTo>
                    <a:pt x="42859" y="67003"/>
                    <a:pt x="42674" y="66818"/>
                    <a:pt x="42490" y="64170"/>
                  </a:cubicBezTo>
                  <a:cubicBezTo>
                    <a:pt x="42366" y="62938"/>
                    <a:pt x="40582" y="61645"/>
                    <a:pt x="38919" y="61214"/>
                  </a:cubicBezTo>
                  <a:cubicBezTo>
                    <a:pt x="39287" y="60845"/>
                    <a:pt x="39534" y="60475"/>
                    <a:pt x="39411" y="59675"/>
                  </a:cubicBezTo>
                  <a:cubicBezTo>
                    <a:pt x="38796" y="56596"/>
                    <a:pt x="38179" y="53578"/>
                    <a:pt x="37563" y="50499"/>
                  </a:cubicBezTo>
                  <a:cubicBezTo>
                    <a:pt x="38549" y="52839"/>
                    <a:pt x="43783" y="55426"/>
                    <a:pt x="44399" y="51977"/>
                  </a:cubicBezTo>
                  <a:cubicBezTo>
                    <a:pt x="44522" y="51176"/>
                    <a:pt x="44584" y="50622"/>
                    <a:pt x="44645" y="50191"/>
                  </a:cubicBezTo>
                  <a:cubicBezTo>
                    <a:pt x="45815" y="52162"/>
                    <a:pt x="46985" y="54132"/>
                    <a:pt x="48218" y="55980"/>
                  </a:cubicBezTo>
                  <a:cubicBezTo>
                    <a:pt x="49819" y="58381"/>
                    <a:pt x="55114" y="58936"/>
                    <a:pt x="53513" y="55795"/>
                  </a:cubicBezTo>
                  <a:cubicBezTo>
                    <a:pt x="51542" y="51977"/>
                    <a:pt x="49326" y="48344"/>
                    <a:pt x="47231" y="44587"/>
                  </a:cubicBezTo>
                  <a:cubicBezTo>
                    <a:pt x="46740" y="43479"/>
                    <a:pt x="46370" y="42247"/>
                    <a:pt x="45938" y="41077"/>
                  </a:cubicBezTo>
                  <a:cubicBezTo>
                    <a:pt x="46678" y="40277"/>
                    <a:pt x="46247" y="39045"/>
                    <a:pt x="45692" y="38306"/>
                  </a:cubicBezTo>
                  <a:cubicBezTo>
                    <a:pt x="45260" y="37752"/>
                    <a:pt x="44769" y="37321"/>
                    <a:pt x="44337" y="36828"/>
                  </a:cubicBezTo>
                  <a:cubicBezTo>
                    <a:pt x="42181" y="30732"/>
                    <a:pt x="40274" y="24512"/>
                    <a:pt x="38364" y="17923"/>
                  </a:cubicBezTo>
                  <a:cubicBezTo>
                    <a:pt x="38118" y="17000"/>
                    <a:pt x="35408" y="15337"/>
                    <a:pt x="35224" y="17061"/>
                  </a:cubicBezTo>
                  <a:cubicBezTo>
                    <a:pt x="34792" y="21433"/>
                    <a:pt x="35285" y="25929"/>
                    <a:pt x="36332" y="30301"/>
                  </a:cubicBezTo>
                  <a:cubicBezTo>
                    <a:pt x="35902" y="30055"/>
                    <a:pt x="35593" y="29808"/>
                    <a:pt x="35162" y="29562"/>
                  </a:cubicBezTo>
                  <a:cubicBezTo>
                    <a:pt x="33684" y="24697"/>
                    <a:pt x="32021" y="19955"/>
                    <a:pt x="30297" y="15214"/>
                  </a:cubicBezTo>
                  <a:cubicBezTo>
                    <a:pt x="31345" y="15337"/>
                    <a:pt x="32453" y="15522"/>
                    <a:pt x="33499" y="15706"/>
                  </a:cubicBezTo>
                  <a:cubicBezTo>
                    <a:pt x="36147" y="16138"/>
                    <a:pt x="34854" y="13305"/>
                    <a:pt x="33376" y="12689"/>
                  </a:cubicBezTo>
                  <a:cubicBezTo>
                    <a:pt x="29127" y="11026"/>
                    <a:pt x="24694" y="8625"/>
                    <a:pt x="20075" y="8255"/>
                  </a:cubicBezTo>
                  <a:cubicBezTo>
                    <a:pt x="19952" y="7701"/>
                    <a:pt x="19829" y="7147"/>
                    <a:pt x="19705" y="6593"/>
                  </a:cubicBezTo>
                  <a:cubicBezTo>
                    <a:pt x="19459" y="4868"/>
                    <a:pt x="15457" y="3514"/>
                    <a:pt x="15703" y="5915"/>
                  </a:cubicBezTo>
                  <a:cubicBezTo>
                    <a:pt x="15888" y="7455"/>
                    <a:pt x="15826" y="8994"/>
                    <a:pt x="15888" y="10534"/>
                  </a:cubicBezTo>
                  <a:cubicBezTo>
                    <a:pt x="14840" y="10287"/>
                    <a:pt x="13917" y="10472"/>
                    <a:pt x="13917" y="11457"/>
                  </a:cubicBezTo>
                  <a:cubicBezTo>
                    <a:pt x="14102" y="15706"/>
                    <a:pt x="14040" y="19894"/>
                    <a:pt x="13856" y="24143"/>
                  </a:cubicBezTo>
                  <a:cubicBezTo>
                    <a:pt x="13362" y="23281"/>
                    <a:pt x="12871" y="22419"/>
                    <a:pt x="12501" y="21618"/>
                  </a:cubicBezTo>
                  <a:cubicBezTo>
                    <a:pt x="11576" y="19832"/>
                    <a:pt x="5665" y="17492"/>
                    <a:pt x="6466" y="21187"/>
                  </a:cubicBezTo>
                  <a:cubicBezTo>
                    <a:pt x="7328" y="25190"/>
                    <a:pt x="8067" y="29500"/>
                    <a:pt x="9852" y="33195"/>
                  </a:cubicBezTo>
                  <a:cubicBezTo>
                    <a:pt x="7636" y="31471"/>
                    <a:pt x="2771" y="31471"/>
                    <a:pt x="5357" y="34981"/>
                  </a:cubicBezTo>
                  <a:close/>
                  <a:moveTo>
                    <a:pt x="33869" y="32579"/>
                  </a:moveTo>
                  <a:cubicBezTo>
                    <a:pt x="35039" y="33318"/>
                    <a:pt x="36578" y="34365"/>
                    <a:pt x="37686" y="35535"/>
                  </a:cubicBezTo>
                  <a:cubicBezTo>
                    <a:pt x="38118" y="36767"/>
                    <a:pt x="38549" y="37937"/>
                    <a:pt x="38981" y="39415"/>
                  </a:cubicBezTo>
                  <a:cubicBezTo>
                    <a:pt x="38487" y="40585"/>
                    <a:pt x="39226" y="41693"/>
                    <a:pt x="40335" y="42432"/>
                  </a:cubicBezTo>
                  <a:cubicBezTo>
                    <a:pt x="40765" y="43356"/>
                    <a:pt x="41258" y="44280"/>
                    <a:pt x="41690" y="45142"/>
                  </a:cubicBezTo>
                  <a:cubicBezTo>
                    <a:pt x="39904" y="44095"/>
                    <a:pt x="37809" y="43664"/>
                    <a:pt x="37195" y="45819"/>
                  </a:cubicBezTo>
                  <a:cubicBezTo>
                    <a:pt x="36948" y="46743"/>
                    <a:pt x="36825" y="47235"/>
                    <a:pt x="36825" y="47728"/>
                  </a:cubicBezTo>
                  <a:cubicBezTo>
                    <a:pt x="35840" y="42678"/>
                    <a:pt x="34854" y="37629"/>
                    <a:pt x="33869" y="32579"/>
                  </a:cubicBezTo>
                  <a:close/>
                  <a:moveTo>
                    <a:pt x="18104" y="28823"/>
                  </a:moveTo>
                  <a:cubicBezTo>
                    <a:pt x="18043" y="30116"/>
                    <a:pt x="17858" y="31409"/>
                    <a:pt x="17734" y="32703"/>
                  </a:cubicBezTo>
                  <a:cubicBezTo>
                    <a:pt x="17243" y="31101"/>
                    <a:pt x="16565" y="29500"/>
                    <a:pt x="15765" y="27899"/>
                  </a:cubicBezTo>
                  <a:cubicBezTo>
                    <a:pt x="16503" y="28392"/>
                    <a:pt x="17304" y="28638"/>
                    <a:pt x="18104" y="28823"/>
                  </a:cubicBezTo>
                  <a:close/>
                  <a:moveTo>
                    <a:pt x="21430" y="18108"/>
                  </a:moveTo>
                  <a:cubicBezTo>
                    <a:pt x="21738" y="17862"/>
                    <a:pt x="21923" y="17554"/>
                    <a:pt x="21800" y="16938"/>
                  </a:cubicBezTo>
                  <a:cubicBezTo>
                    <a:pt x="21491" y="15645"/>
                    <a:pt x="21245" y="14413"/>
                    <a:pt x="20998" y="13120"/>
                  </a:cubicBezTo>
                  <a:cubicBezTo>
                    <a:pt x="22108" y="13613"/>
                    <a:pt x="23339" y="13859"/>
                    <a:pt x="24509" y="14167"/>
                  </a:cubicBezTo>
                  <a:cubicBezTo>
                    <a:pt x="24940" y="17061"/>
                    <a:pt x="25493" y="19894"/>
                    <a:pt x="25925" y="22727"/>
                  </a:cubicBezTo>
                  <a:cubicBezTo>
                    <a:pt x="25740" y="22296"/>
                    <a:pt x="25617" y="21803"/>
                    <a:pt x="25432" y="21372"/>
                  </a:cubicBezTo>
                  <a:cubicBezTo>
                    <a:pt x="24755" y="19524"/>
                    <a:pt x="23093" y="18478"/>
                    <a:pt x="21430" y="18108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91EA6F9-9504-4EB1-86D0-0EBEA8F28ADD}"/>
                </a:ext>
              </a:extLst>
            </p:cNvPr>
            <p:cNvSpPr/>
            <p:nvPr/>
          </p:nvSpPr>
          <p:spPr>
            <a:xfrm>
              <a:off x="22824641" y="4252604"/>
              <a:ext cx="431059" cy="418743"/>
            </a:xfrm>
            <a:custGeom>
              <a:avLst/>
              <a:gdLst>
                <a:gd name="connsiteX0" fmla="*/ 428630 w 431059"/>
                <a:gd name="connsiteY0" fmla="*/ 17675 h 418743"/>
                <a:gd name="connsiteX1" fmla="*/ 387432 w 431059"/>
                <a:gd name="connsiteY1" fmla="*/ 14165 h 418743"/>
                <a:gd name="connsiteX2" fmla="*/ 389403 w 431059"/>
                <a:gd name="connsiteY2" fmla="*/ 9238 h 418743"/>
                <a:gd name="connsiteX3" fmla="*/ 379304 w 431059"/>
                <a:gd name="connsiteY3" fmla="*/ 5297 h 418743"/>
                <a:gd name="connsiteX4" fmla="*/ 370006 w 431059"/>
                <a:gd name="connsiteY4" fmla="*/ 17982 h 418743"/>
                <a:gd name="connsiteX5" fmla="*/ 367480 w 431059"/>
                <a:gd name="connsiteY5" fmla="*/ 35410 h 418743"/>
                <a:gd name="connsiteX6" fmla="*/ 365449 w 431059"/>
                <a:gd name="connsiteY6" fmla="*/ 36333 h 418743"/>
                <a:gd name="connsiteX7" fmla="*/ 349499 w 431059"/>
                <a:gd name="connsiteY7" fmla="*/ 52159 h 418743"/>
                <a:gd name="connsiteX8" fmla="*/ 346852 w 431059"/>
                <a:gd name="connsiteY8" fmla="*/ 53206 h 418743"/>
                <a:gd name="connsiteX9" fmla="*/ 25035 w 431059"/>
                <a:gd name="connsiteY9" fmla="*/ 272307 h 418743"/>
                <a:gd name="connsiteX10" fmla="*/ 16045 w 431059"/>
                <a:gd name="connsiteY10" fmla="*/ 390848 h 418743"/>
                <a:gd name="connsiteX11" fmla="*/ 25035 w 431059"/>
                <a:gd name="connsiteY11" fmla="*/ 411293 h 418743"/>
                <a:gd name="connsiteX12" fmla="*/ 71035 w 431059"/>
                <a:gd name="connsiteY12" fmla="*/ 406551 h 418743"/>
                <a:gd name="connsiteX13" fmla="*/ 160079 w 431059"/>
                <a:gd name="connsiteY13" fmla="*/ 350637 h 418743"/>
                <a:gd name="connsiteX14" fmla="*/ 253187 w 431059"/>
                <a:gd name="connsiteY14" fmla="*/ 277973 h 418743"/>
                <a:gd name="connsiteX15" fmla="*/ 341987 w 431059"/>
                <a:gd name="connsiteY15" fmla="*/ 175319 h 418743"/>
                <a:gd name="connsiteX16" fmla="*/ 377025 w 431059"/>
                <a:gd name="connsiteY16" fmla="*/ 116695 h 418743"/>
                <a:gd name="connsiteX17" fmla="*/ 382567 w 431059"/>
                <a:gd name="connsiteY17" fmla="*/ 88307 h 418743"/>
                <a:gd name="connsiteX18" fmla="*/ 383368 w 431059"/>
                <a:gd name="connsiteY18" fmla="*/ 85597 h 418743"/>
                <a:gd name="connsiteX19" fmla="*/ 389649 w 431059"/>
                <a:gd name="connsiteY19" fmla="*/ 58502 h 418743"/>
                <a:gd name="connsiteX20" fmla="*/ 410156 w 431059"/>
                <a:gd name="connsiteY20" fmla="*/ 45386 h 418743"/>
                <a:gd name="connsiteX21" fmla="*/ 428630 w 431059"/>
                <a:gd name="connsiteY21" fmla="*/ 17675 h 418743"/>
                <a:gd name="connsiteX22" fmla="*/ 152382 w 431059"/>
                <a:gd name="connsiteY22" fmla="*/ 326190 h 418743"/>
                <a:gd name="connsiteX23" fmla="*/ 144130 w 431059"/>
                <a:gd name="connsiteY23" fmla="*/ 328591 h 418743"/>
                <a:gd name="connsiteX24" fmla="*/ 144623 w 431059"/>
                <a:gd name="connsiteY24" fmla="*/ 324034 h 418743"/>
                <a:gd name="connsiteX25" fmla="*/ 147578 w 431059"/>
                <a:gd name="connsiteY25" fmla="*/ 320340 h 418743"/>
                <a:gd name="connsiteX26" fmla="*/ 150349 w 431059"/>
                <a:gd name="connsiteY26" fmla="*/ 317692 h 418743"/>
                <a:gd name="connsiteX27" fmla="*/ 157000 w 431059"/>
                <a:gd name="connsiteY27" fmla="*/ 317014 h 418743"/>
                <a:gd name="connsiteX28" fmla="*/ 158848 w 431059"/>
                <a:gd name="connsiteY28" fmla="*/ 317261 h 418743"/>
                <a:gd name="connsiteX29" fmla="*/ 158601 w 431059"/>
                <a:gd name="connsiteY29" fmla="*/ 318800 h 418743"/>
                <a:gd name="connsiteX30" fmla="*/ 152382 w 431059"/>
                <a:gd name="connsiteY30" fmla="*/ 326190 h 418743"/>
                <a:gd name="connsiteX31" fmla="*/ 230526 w 431059"/>
                <a:gd name="connsiteY31" fmla="*/ 263809 h 418743"/>
                <a:gd name="connsiteX32" fmla="*/ 235453 w 431059"/>
                <a:gd name="connsiteY32" fmla="*/ 257590 h 418743"/>
                <a:gd name="connsiteX33" fmla="*/ 240441 w 431059"/>
                <a:gd name="connsiteY33" fmla="*/ 257651 h 418743"/>
                <a:gd name="connsiteX34" fmla="*/ 230526 w 431059"/>
                <a:gd name="connsiteY34" fmla="*/ 263809 h 418743"/>
                <a:gd name="connsiteX35" fmla="*/ 347158 w 431059"/>
                <a:gd name="connsiteY35" fmla="*/ 96805 h 418743"/>
                <a:gd name="connsiteX36" fmla="*/ 346482 w 431059"/>
                <a:gd name="connsiteY36" fmla="*/ 96312 h 418743"/>
                <a:gd name="connsiteX37" fmla="*/ 345066 w 431059"/>
                <a:gd name="connsiteY37" fmla="*/ 96620 h 418743"/>
                <a:gd name="connsiteX38" fmla="*/ 354241 w 431059"/>
                <a:gd name="connsiteY38" fmla="*/ 89846 h 418743"/>
                <a:gd name="connsiteX39" fmla="*/ 347158 w 431059"/>
                <a:gd name="connsiteY39" fmla="*/ 96805 h 418743"/>
                <a:gd name="connsiteX40" fmla="*/ 400549 w 431059"/>
                <a:gd name="connsiteY40" fmla="*/ 23525 h 418743"/>
                <a:gd name="connsiteX41" fmla="*/ 387308 w 431059"/>
                <a:gd name="connsiteY41" fmla="*/ 31222 h 418743"/>
                <a:gd name="connsiteX42" fmla="*/ 391989 w 431059"/>
                <a:gd name="connsiteY42" fmla="*/ 25742 h 418743"/>
                <a:gd name="connsiteX43" fmla="*/ 407568 w 431059"/>
                <a:gd name="connsiteY43" fmla="*/ 18352 h 418743"/>
                <a:gd name="connsiteX44" fmla="*/ 400549 w 431059"/>
                <a:gd name="connsiteY44" fmla="*/ 23525 h 4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31059" h="418743">
                  <a:moveTo>
                    <a:pt x="428630" y="17675"/>
                  </a:moveTo>
                  <a:cubicBezTo>
                    <a:pt x="428445" y="2403"/>
                    <a:pt x="404120" y="7945"/>
                    <a:pt x="387432" y="14165"/>
                  </a:cubicBezTo>
                  <a:cubicBezTo>
                    <a:pt x="388725" y="12871"/>
                    <a:pt x="389649" y="11209"/>
                    <a:pt x="389403" y="9238"/>
                  </a:cubicBezTo>
                  <a:cubicBezTo>
                    <a:pt x="388910" y="4312"/>
                    <a:pt x="382998" y="3942"/>
                    <a:pt x="379304" y="5297"/>
                  </a:cubicBezTo>
                  <a:cubicBezTo>
                    <a:pt x="373946" y="7206"/>
                    <a:pt x="371790" y="13056"/>
                    <a:pt x="370006" y="17982"/>
                  </a:cubicBezTo>
                  <a:cubicBezTo>
                    <a:pt x="368035" y="23525"/>
                    <a:pt x="366557" y="29498"/>
                    <a:pt x="367480" y="35410"/>
                  </a:cubicBezTo>
                  <a:cubicBezTo>
                    <a:pt x="366618" y="35594"/>
                    <a:pt x="365817" y="35902"/>
                    <a:pt x="365449" y="36333"/>
                  </a:cubicBezTo>
                  <a:cubicBezTo>
                    <a:pt x="360152" y="41691"/>
                    <a:pt x="354979" y="46986"/>
                    <a:pt x="349499" y="52159"/>
                  </a:cubicBezTo>
                  <a:cubicBezTo>
                    <a:pt x="348514" y="52282"/>
                    <a:pt x="347590" y="52652"/>
                    <a:pt x="346852" y="53206"/>
                  </a:cubicBezTo>
                  <a:cubicBezTo>
                    <a:pt x="259838" y="125870"/>
                    <a:pt x="61860" y="255188"/>
                    <a:pt x="25035" y="272307"/>
                  </a:cubicBezTo>
                  <a:cubicBezTo>
                    <a:pt x="-7664" y="287517"/>
                    <a:pt x="6438" y="355625"/>
                    <a:pt x="16045" y="390848"/>
                  </a:cubicBezTo>
                  <a:cubicBezTo>
                    <a:pt x="19492" y="403534"/>
                    <a:pt x="14750" y="412833"/>
                    <a:pt x="25035" y="411293"/>
                  </a:cubicBezTo>
                  <a:cubicBezTo>
                    <a:pt x="25588" y="411663"/>
                    <a:pt x="26636" y="429890"/>
                    <a:pt x="71035" y="406551"/>
                  </a:cubicBezTo>
                  <a:cubicBezTo>
                    <a:pt x="99116" y="391834"/>
                    <a:pt x="135078" y="367325"/>
                    <a:pt x="160079" y="350637"/>
                  </a:cubicBezTo>
                  <a:cubicBezTo>
                    <a:pt x="192840" y="328714"/>
                    <a:pt x="224245" y="304698"/>
                    <a:pt x="253187" y="277973"/>
                  </a:cubicBezTo>
                  <a:cubicBezTo>
                    <a:pt x="285395" y="248230"/>
                    <a:pt x="317108" y="213622"/>
                    <a:pt x="341987" y="175319"/>
                  </a:cubicBezTo>
                  <a:cubicBezTo>
                    <a:pt x="357628" y="158200"/>
                    <a:pt x="370867" y="139356"/>
                    <a:pt x="377025" y="116695"/>
                  </a:cubicBezTo>
                  <a:cubicBezTo>
                    <a:pt x="379488" y="107643"/>
                    <a:pt x="380966" y="97913"/>
                    <a:pt x="382567" y="88307"/>
                  </a:cubicBezTo>
                  <a:cubicBezTo>
                    <a:pt x="382813" y="87383"/>
                    <a:pt x="383121" y="86521"/>
                    <a:pt x="383368" y="85597"/>
                  </a:cubicBezTo>
                  <a:cubicBezTo>
                    <a:pt x="384784" y="75744"/>
                    <a:pt x="386570" y="66754"/>
                    <a:pt x="389649" y="58502"/>
                  </a:cubicBezTo>
                  <a:cubicBezTo>
                    <a:pt x="397347" y="55854"/>
                    <a:pt x="404366" y="50743"/>
                    <a:pt x="410156" y="45386"/>
                  </a:cubicBezTo>
                  <a:cubicBezTo>
                    <a:pt x="417114" y="39043"/>
                    <a:pt x="428752" y="27712"/>
                    <a:pt x="428630" y="17675"/>
                  </a:cubicBezTo>
                  <a:close/>
                  <a:moveTo>
                    <a:pt x="152382" y="326190"/>
                  </a:moveTo>
                  <a:cubicBezTo>
                    <a:pt x="150719" y="327483"/>
                    <a:pt x="146347" y="329823"/>
                    <a:pt x="144130" y="328591"/>
                  </a:cubicBezTo>
                  <a:cubicBezTo>
                    <a:pt x="141852" y="327360"/>
                    <a:pt x="142775" y="325451"/>
                    <a:pt x="144623" y="324034"/>
                  </a:cubicBezTo>
                  <a:cubicBezTo>
                    <a:pt x="145977" y="323111"/>
                    <a:pt x="146962" y="321879"/>
                    <a:pt x="147578" y="320340"/>
                  </a:cubicBezTo>
                  <a:cubicBezTo>
                    <a:pt x="148133" y="319293"/>
                    <a:pt x="149180" y="318369"/>
                    <a:pt x="150349" y="317692"/>
                  </a:cubicBezTo>
                  <a:cubicBezTo>
                    <a:pt x="152567" y="317507"/>
                    <a:pt x="154783" y="317261"/>
                    <a:pt x="157000" y="317014"/>
                  </a:cubicBezTo>
                  <a:cubicBezTo>
                    <a:pt x="157617" y="317199"/>
                    <a:pt x="158232" y="317199"/>
                    <a:pt x="158848" y="317261"/>
                  </a:cubicBezTo>
                  <a:cubicBezTo>
                    <a:pt x="158971" y="317630"/>
                    <a:pt x="158971" y="318184"/>
                    <a:pt x="158601" y="318800"/>
                  </a:cubicBezTo>
                  <a:cubicBezTo>
                    <a:pt x="157062" y="321756"/>
                    <a:pt x="155091" y="324096"/>
                    <a:pt x="152382" y="326190"/>
                  </a:cubicBezTo>
                  <a:close/>
                  <a:moveTo>
                    <a:pt x="230526" y="263809"/>
                  </a:moveTo>
                  <a:cubicBezTo>
                    <a:pt x="226894" y="263132"/>
                    <a:pt x="231389" y="259314"/>
                    <a:pt x="235453" y="257590"/>
                  </a:cubicBezTo>
                  <a:cubicBezTo>
                    <a:pt x="237116" y="257713"/>
                    <a:pt x="238779" y="257590"/>
                    <a:pt x="240441" y="257651"/>
                  </a:cubicBezTo>
                  <a:cubicBezTo>
                    <a:pt x="241118" y="259683"/>
                    <a:pt x="233544" y="264364"/>
                    <a:pt x="230526" y="263809"/>
                  </a:cubicBezTo>
                  <a:close/>
                  <a:moveTo>
                    <a:pt x="347158" y="96805"/>
                  </a:moveTo>
                  <a:cubicBezTo>
                    <a:pt x="347036" y="96620"/>
                    <a:pt x="346913" y="96374"/>
                    <a:pt x="346482" y="96312"/>
                  </a:cubicBezTo>
                  <a:cubicBezTo>
                    <a:pt x="346050" y="96250"/>
                    <a:pt x="345557" y="96374"/>
                    <a:pt x="345066" y="96620"/>
                  </a:cubicBezTo>
                  <a:cubicBezTo>
                    <a:pt x="341617" y="95265"/>
                    <a:pt x="350792" y="89230"/>
                    <a:pt x="354241" y="89846"/>
                  </a:cubicBezTo>
                  <a:cubicBezTo>
                    <a:pt x="358551" y="90708"/>
                    <a:pt x="351408" y="95943"/>
                    <a:pt x="347158" y="96805"/>
                  </a:cubicBezTo>
                  <a:close/>
                  <a:moveTo>
                    <a:pt x="400549" y="23525"/>
                  </a:moveTo>
                  <a:cubicBezTo>
                    <a:pt x="396239" y="26296"/>
                    <a:pt x="391865" y="28882"/>
                    <a:pt x="387308" y="31222"/>
                  </a:cubicBezTo>
                  <a:lnTo>
                    <a:pt x="391989" y="25742"/>
                  </a:lnTo>
                  <a:cubicBezTo>
                    <a:pt x="396915" y="22724"/>
                    <a:pt x="402089" y="20199"/>
                    <a:pt x="407568" y="18352"/>
                  </a:cubicBezTo>
                  <a:cubicBezTo>
                    <a:pt x="405168" y="20076"/>
                    <a:pt x="402765" y="21800"/>
                    <a:pt x="400549" y="23525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A3C262C-A953-4A60-B631-9AFAB079A454}"/>
                </a:ext>
              </a:extLst>
            </p:cNvPr>
            <p:cNvSpPr/>
            <p:nvPr/>
          </p:nvSpPr>
          <p:spPr>
            <a:xfrm>
              <a:off x="22852475" y="4516798"/>
              <a:ext cx="43106" cy="147792"/>
            </a:xfrm>
            <a:custGeom>
              <a:avLst/>
              <a:gdLst>
                <a:gd name="connsiteX0" fmla="*/ 11425 w 43105"/>
                <a:gd name="connsiteY0" fmla="*/ 125978 h 147791"/>
                <a:gd name="connsiteX1" fmla="*/ 14258 w 43105"/>
                <a:gd name="connsiteY1" fmla="*/ 137678 h 147791"/>
                <a:gd name="connsiteX2" fmla="*/ 19862 w 43105"/>
                <a:gd name="connsiteY2" fmla="*/ 138663 h 147791"/>
                <a:gd name="connsiteX3" fmla="*/ 17891 w 43105"/>
                <a:gd name="connsiteY3" fmla="*/ 132382 h 147791"/>
                <a:gd name="connsiteX4" fmla="*/ 22263 w 43105"/>
                <a:gd name="connsiteY4" fmla="*/ 138971 h 147791"/>
                <a:gd name="connsiteX5" fmla="*/ 23372 w 43105"/>
                <a:gd name="connsiteY5" fmla="*/ 139710 h 147791"/>
                <a:gd name="connsiteX6" fmla="*/ 24542 w 43105"/>
                <a:gd name="connsiteY6" fmla="*/ 143220 h 147791"/>
                <a:gd name="connsiteX7" fmla="*/ 29960 w 43105"/>
                <a:gd name="connsiteY7" fmla="*/ 146607 h 147791"/>
                <a:gd name="connsiteX8" fmla="*/ 32794 w 43105"/>
                <a:gd name="connsiteY8" fmla="*/ 141804 h 147791"/>
                <a:gd name="connsiteX9" fmla="*/ 28176 w 43105"/>
                <a:gd name="connsiteY9" fmla="*/ 139341 h 147791"/>
                <a:gd name="connsiteX10" fmla="*/ 19122 w 43105"/>
                <a:gd name="connsiteY10" fmla="*/ 118403 h 147791"/>
                <a:gd name="connsiteX11" fmla="*/ 16844 w 43105"/>
                <a:gd name="connsiteY11" fmla="*/ 116679 h 147791"/>
                <a:gd name="connsiteX12" fmla="*/ 15981 w 43105"/>
                <a:gd name="connsiteY12" fmla="*/ 113539 h 147791"/>
                <a:gd name="connsiteX13" fmla="*/ 21771 w 43105"/>
                <a:gd name="connsiteY13" fmla="*/ 114462 h 147791"/>
                <a:gd name="connsiteX14" fmla="*/ 23064 w 43105"/>
                <a:gd name="connsiteY14" fmla="*/ 118219 h 147791"/>
                <a:gd name="connsiteX15" fmla="*/ 21463 w 43105"/>
                <a:gd name="connsiteY15" fmla="*/ 119881 h 147791"/>
                <a:gd name="connsiteX16" fmla="*/ 28052 w 43105"/>
                <a:gd name="connsiteY16" fmla="*/ 129919 h 147791"/>
                <a:gd name="connsiteX17" fmla="*/ 30453 w 43105"/>
                <a:gd name="connsiteY17" fmla="*/ 131274 h 147791"/>
                <a:gd name="connsiteX18" fmla="*/ 38829 w 43105"/>
                <a:gd name="connsiteY18" fmla="*/ 140264 h 147791"/>
                <a:gd name="connsiteX19" fmla="*/ 43877 w 43105"/>
                <a:gd name="connsiteY19" fmla="*/ 139402 h 147791"/>
                <a:gd name="connsiteX20" fmla="*/ 33101 w 43105"/>
                <a:gd name="connsiteY20" fmla="*/ 128626 h 147791"/>
                <a:gd name="connsiteX21" fmla="*/ 23434 w 43105"/>
                <a:gd name="connsiteY21" fmla="*/ 101777 h 147791"/>
                <a:gd name="connsiteX22" fmla="*/ 23864 w 43105"/>
                <a:gd name="connsiteY22" fmla="*/ 100976 h 147791"/>
                <a:gd name="connsiteX23" fmla="*/ 21463 w 43105"/>
                <a:gd name="connsiteY23" fmla="*/ 93895 h 147791"/>
                <a:gd name="connsiteX24" fmla="*/ 14935 w 43105"/>
                <a:gd name="connsiteY24" fmla="*/ 48941 h 147791"/>
                <a:gd name="connsiteX25" fmla="*/ 20970 w 43105"/>
                <a:gd name="connsiteY25" fmla="*/ 48141 h 147791"/>
                <a:gd name="connsiteX26" fmla="*/ 20047 w 43105"/>
                <a:gd name="connsiteY26" fmla="*/ 46170 h 147791"/>
                <a:gd name="connsiteX27" fmla="*/ 14873 w 43105"/>
                <a:gd name="connsiteY27" fmla="*/ 44446 h 147791"/>
                <a:gd name="connsiteX28" fmla="*/ 14627 w 43105"/>
                <a:gd name="connsiteY28" fmla="*/ 32376 h 147791"/>
                <a:gd name="connsiteX29" fmla="*/ 17153 w 43105"/>
                <a:gd name="connsiteY29" fmla="*/ 30467 h 147791"/>
                <a:gd name="connsiteX30" fmla="*/ 15243 w 43105"/>
                <a:gd name="connsiteY30" fmla="*/ 25172 h 147791"/>
                <a:gd name="connsiteX31" fmla="*/ 13334 w 43105"/>
                <a:gd name="connsiteY31" fmla="*/ 23570 h 147791"/>
                <a:gd name="connsiteX32" fmla="*/ 16043 w 43105"/>
                <a:gd name="connsiteY32" fmla="*/ 7129 h 147791"/>
                <a:gd name="connsiteX33" fmla="*/ 11856 w 43105"/>
                <a:gd name="connsiteY33" fmla="*/ 5589 h 147791"/>
                <a:gd name="connsiteX34" fmla="*/ 5513 w 43105"/>
                <a:gd name="connsiteY34" fmla="*/ 68401 h 147791"/>
                <a:gd name="connsiteX35" fmla="*/ 11733 w 43105"/>
                <a:gd name="connsiteY35" fmla="*/ 119881 h 147791"/>
                <a:gd name="connsiteX36" fmla="*/ 14320 w 43105"/>
                <a:gd name="connsiteY36" fmla="*/ 121729 h 147791"/>
                <a:gd name="connsiteX37" fmla="*/ 15366 w 43105"/>
                <a:gd name="connsiteY37" fmla="*/ 125855 h 147791"/>
                <a:gd name="connsiteX38" fmla="*/ 11425 w 43105"/>
                <a:gd name="connsiteY38" fmla="*/ 125978 h 147791"/>
                <a:gd name="connsiteX39" fmla="*/ 15243 w 43105"/>
                <a:gd name="connsiteY39" fmla="*/ 92232 h 147791"/>
                <a:gd name="connsiteX40" fmla="*/ 14750 w 43105"/>
                <a:gd name="connsiteY40" fmla="*/ 95065 h 147791"/>
                <a:gd name="connsiteX41" fmla="*/ 15058 w 43105"/>
                <a:gd name="connsiteY41" fmla="*/ 96543 h 147791"/>
                <a:gd name="connsiteX42" fmla="*/ 11486 w 43105"/>
                <a:gd name="connsiteY42" fmla="*/ 94387 h 147791"/>
                <a:gd name="connsiteX43" fmla="*/ 10316 w 43105"/>
                <a:gd name="connsiteY43" fmla="*/ 70309 h 147791"/>
                <a:gd name="connsiteX44" fmla="*/ 9393 w 43105"/>
                <a:gd name="connsiteY44" fmla="*/ 68585 h 147791"/>
                <a:gd name="connsiteX45" fmla="*/ 10193 w 43105"/>
                <a:gd name="connsiteY45" fmla="*/ 51528 h 147791"/>
                <a:gd name="connsiteX46" fmla="*/ 15243 w 43105"/>
                <a:gd name="connsiteY46" fmla="*/ 92232 h 14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3105" h="147791">
                  <a:moveTo>
                    <a:pt x="11425" y="125978"/>
                  </a:moveTo>
                  <a:cubicBezTo>
                    <a:pt x="12349" y="129919"/>
                    <a:pt x="13211" y="133860"/>
                    <a:pt x="14258" y="137678"/>
                  </a:cubicBezTo>
                  <a:cubicBezTo>
                    <a:pt x="14935" y="140018"/>
                    <a:pt x="20661" y="141742"/>
                    <a:pt x="19862" y="138663"/>
                  </a:cubicBezTo>
                  <a:cubicBezTo>
                    <a:pt x="19245" y="136569"/>
                    <a:pt x="18569" y="134476"/>
                    <a:pt x="17891" y="132382"/>
                  </a:cubicBezTo>
                  <a:cubicBezTo>
                    <a:pt x="19060" y="134845"/>
                    <a:pt x="20478" y="137124"/>
                    <a:pt x="22263" y="138971"/>
                  </a:cubicBezTo>
                  <a:cubicBezTo>
                    <a:pt x="22448" y="139156"/>
                    <a:pt x="22941" y="139464"/>
                    <a:pt x="23372" y="139710"/>
                  </a:cubicBezTo>
                  <a:cubicBezTo>
                    <a:pt x="22817" y="140695"/>
                    <a:pt x="23064" y="142112"/>
                    <a:pt x="24542" y="143220"/>
                  </a:cubicBezTo>
                  <a:cubicBezTo>
                    <a:pt x="26266" y="144513"/>
                    <a:pt x="27991" y="145622"/>
                    <a:pt x="29960" y="146607"/>
                  </a:cubicBezTo>
                  <a:cubicBezTo>
                    <a:pt x="34702" y="148947"/>
                    <a:pt x="37228" y="144760"/>
                    <a:pt x="32794" y="141804"/>
                  </a:cubicBezTo>
                  <a:cubicBezTo>
                    <a:pt x="31316" y="140819"/>
                    <a:pt x="29777" y="140080"/>
                    <a:pt x="28176" y="139341"/>
                  </a:cubicBezTo>
                  <a:cubicBezTo>
                    <a:pt x="26451" y="131828"/>
                    <a:pt x="21833" y="125054"/>
                    <a:pt x="19122" y="118403"/>
                  </a:cubicBezTo>
                  <a:cubicBezTo>
                    <a:pt x="18815" y="117726"/>
                    <a:pt x="17891" y="117110"/>
                    <a:pt x="16844" y="116679"/>
                  </a:cubicBezTo>
                  <a:cubicBezTo>
                    <a:pt x="16598" y="115632"/>
                    <a:pt x="16290" y="114585"/>
                    <a:pt x="15981" y="113539"/>
                  </a:cubicBezTo>
                  <a:cubicBezTo>
                    <a:pt x="17091" y="114524"/>
                    <a:pt x="20908" y="116371"/>
                    <a:pt x="21771" y="114462"/>
                  </a:cubicBezTo>
                  <a:cubicBezTo>
                    <a:pt x="22201" y="115694"/>
                    <a:pt x="22571" y="116987"/>
                    <a:pt x="23064" y="118219"/>
                  </a:cubicBezTo>
                  <a:cubicBezTo>
                    <a:pt x="21709" y="118034"/>
                    <a:pt x="20540" y="118342"/>
                    <a:pt x="21463" y="119881"/>
                  </a:cubicBezTo>
                  <a:cubicBezTo>
                    <a:pt x="24295" y="124623"/>
                    <a:pt x="24788" y="125362"/>
                    <a:pt x="28052" y="129919"/>
                  </a:cubicBezTo>
                  <a:cubicBezTo>
                    <a:pt x="28544" y="130535"/>
                    <a:pt x="29469" y="130966"/>
                    <a:pt x="30453" y="131274"/>
                  </a:cubicBezTo>
                  <a:cubicBezTo>
                    <a:pt x="33347" y="134229"/>
                    <a:pt x="36056" y="137185"/>
                    <a:pt x="38829" y="140264"/>
                  </a:cubicBezTo>
                  <a:cubicBezTo>
                    <a:pt x="40245" y="141804"/>
                    <a:pt x="45355" y="143097"/>
                    <a:pt x="43877" y="139402"/>
                  </a:cubicBezTo>
                  <a:cubicBezTo>
                    <a:pt x="41969" y="134722"/>
                    <a:pt x="37658" y="130843"/>
                    <a:pt x="33101" y="128626"/>
                  </a:cubicBezTo>
                  <a:cubicBezTo>
                    <a:pt x="29222" y="119820"/>
                    <a:pt x="26143" y="110891"/>
                    <a:pt x="23434" y="101777"/>
                  </a:cubicBezTo>
                  <a:cubicBezTo>
                    <a:pt x="23557" y="101531"/>
                    <a:pt x="23802" y="101346"/>
                    <a:pt x="23864" y="100976"/>
                  </a:cubicBezTo>
                  <a:cubicBezTo>
                    <a:pt x="24357" y="98020"/>
                    <a:pt x="23311" y="96111"/>
                    <a:pt x="21463" y="93895"/>
                  </a:cubicBezTo>
                  <a:cubicBezTo>
                    <a:pt x="17706" y="79177"/>
                    <a:pt x="15490" y="64213"/>
                    <a:pt x="14935" y="48941"/>
                  </a:cubicBezTo>
                  <a:cubicBezTo>
                    <a:pt x="16659" y="51528"/>
                    <a:pt x="22632" y="51774"/>
                    <a:pt x="20970" y="48141"/>
                  </a:cubicBezTo>
                  <a:cubicBezTo>
                    <a:pt x="20661" y="47463"/>
                    <a:pt x="20355" y="46848"/>
                    <a:pt x="20047" y="46170"/>
                  </a:cubicBezTo>
                  <a:cubicBezTo>
                    <a:pt x="19369" y="44631"/>
                    <a:pt x="16043" y="43214"/>
                    <a:pt x="14873" y="44446"/>
                  </a:cubicBezTo>
                  <a:cubicBezTo>
                    <a:pt x="14812" y="40443"/>
                    <a:pt x="14504" y="36441"/>
                    <a:pt x="14627" y="32376"/>
                  </a:cubicBezTo>
                  <a:cubicBezTo>
                    <a:pt x="16228" y="32746"/>
                    <a:pt x="17644" y="32315"/>
                    <a:pt x="17153" y="30467"/>
                  </a:cubicBezTo>
                  <a:cubicBezTo>
                    <a:pt x="16536" y="28189"/>
                    <a:pt x="16228" y="27327"/>
                    <a:pt x="15243" y="25172"/>
                  </a:cubicBezTo>
                  <a:cubicBezTo>
                    <a:pt x="14997" y="24556"/>
                    <a:pt x="14197" y="24001"/>
                    <a:pt x="13334" y="23570"/>
                  </a:cubicBezTo>
                  <a:cubicBezTo>
                    <a:pt x="14135" y="18090"/>
                    <a:pt x="14873" y="12548"/>
                    <a:pt x="16043" y="7129"/>
                  </a:cubicBezTo>
                  <a:cubicBezTo>
                    <a:pt x="16413" y="5281"/>
                    <a:pt x="12411" y="3434"/>
                    <a:pt x="11856" y="5589"/>
                  </a:cubicBezTo>
                  <a:cubicBezTo>
                    <a:pt x="6129" y="26342"/>
                    <a:pt x="3850" y="46971"/>
                    <a:pt x="5513" y="68401"/>
                  </a:cubicBezTo>
                  <a:cubicBezTo>
                    <a:pt x="3850" y="84719"/>
                    <a:pt x="3789" y="105041"/>
                    <a:pt x="11733" y="119881"/>
                  </a:cubicBezTo>
                  <a:cubicBezTo>
                    <a:pt x="12103" y="120559"/>
                    <a:pt x="13149" y="121236"/>
                    <a:pt x="14320" y="121729"/>
                  </a:cubicBezTo>
                  <a:cubicBezTo>
                    <a:pt x="14627" y="123083"/>
                    <a:pt x="14997" y="124500"/>
                    <a:pt x="15366" y="125855"/>
                  </a:cubicBezTo>
                  <a:cubicBezTo>
                    <a:pt x="13827" y="124500"/>
                    <a:pt x="10871" y="123761"/>
                    <a:pt x="11425" y="125978"/>
                  </a:cubicBezTo>
                  <a:close/>
                  <a:moveTo>
                    <a:pt x="15243" y="92232"/>
                  </a:moveTo>
                  <a:cubicBezTo>
                    <a:pt x="14320" y="92601"/>
                    <a:pt x="13889" y="93464"/>
                    <a:pt x="14750" y="95065"/>
                  </a:cubicBezTo>
                  <a:cubicBezTo>
                    <a:pt x="14873" y="95557"/>
                    <a:pt x="14997" y="96050"/>
                    <a:pt x="15058" y="96543"/>
                  </a:cubicBezTo>
                  <a:cubicBezTo>
                    <a:pt x="14258" y="95557"/>
                    <a:pt x="12842" y="94818"/>
                    <a:pt x="11486" y="94387"/>
                  </a:cubicBezTo>
                  <a:cubicBezTo>
                    <a:pt x="10316" y="86382"/>
                    <a:pt x="9947" y="78376"/>
                    <a:pt x="10316" y="70309"/>
                  </a:cubicBezTo>
                  <a:cubicBezTo>
                    <a:pt x="10316" y="69694"/>
                    <a:pt x="9947" y="69139"/>
                    <a:pt x="9393" y="68585"/>
                  </a:cubicBezTo>
                  <a:cubicBezTo>
                    <a:pt x="9578" y="62858"/>
                    <a:pt x="9763" y="57193"/>
                    <a:pt x="10193" y="51528"/>
                  </a:cubicBezTo>
                  <a:cubicBezTo>
                    <a:pt x="10378" y="65322"/>
                    <a:pt x="12164" y="78869"/>
                    <a:pt x="15243" y="92232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D100F5C-C250-493F-AE32-265B2BD77038}"/>
                </a:ext>
              </a:extLst>
            </p:cNvPr>
            <p:cNvSpPr/>
            <p:nvPr/>
          </p:nvSpPr>
          <p:spPr>
            <a:xfrm>
              <a:off x="22873717" y="4618496"/>
              <a:ext cx="18474" cy="18474"/>
            </a:xfrm>
            <a:custGeom>
              <a:avLst/>
              <a:gdLst>
                <a:gd name="connsiteX0" fmla="*/ 8780 w 18473"/>
                <a:gd name="connsiteY0" fmla="*/ 5744 h 18473"/>
                <a:gd name="connsiteX1" fmla="*/ 15370 w 18473"/>
                <a:gd name="connsiteY1" fmla="*/ 15350 h 18473"/>
                <a:gd name="connsiteX2" fmla="*/ 10875 w 18473"/>
                <a:gd name="connsiteY2" fmla="*/ 16089 h 18473"/>
                <a:gd name="connsiteX3" fmla="*/ 4901 w 18473"/>
                <a:gd name="connsiteY3" fmla="*/ 6360 h 18473"/>
                <a:gd name="connsiteX4" fmla="*/ 8780 w 18473"/>
                <a:gd name="connsiteY4" fmla="*/ 5744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8473">
                  <a:moveTo>
                    <a:pt x="8780" y="5744"/>
                  </a:moveTo>
                  <a:cubicBezTo>
                    <a:pt x="10998" y="8946"/>
                    <a:pt x="13337" y="12025"/>
                    <a:pt x="15370" y="15350"/>
                  </a:cubicBezTo>
                  <a:cubicBezTo>
                    <a:pt x="17032" y="18121"/>
                    <a:pt x="12044" y="17752"/>
                    <a:pt x="10875" y="16089"/>
                  </a:cubicBezTo>
                  <a:cubicBezTo>
                    <a:pt x="8719" y="12949"/>
                    <a:pt x="6872" y="9623"/>
                    <a:pt x="4901" y="6360"/>
                  </a:cubicBezTo>
                  <a:cubicBezTo>
                    <a:pt x="3485" y="3958"/>
                    <a:pt x="7796" y="4328"/>
                    <a:pt x="8780" y="5744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40D07B4-FD14-4173-A724-74281F3817C1}"/>
                </a:ext>
              </a:extLst>
            </p:cNvPr>
            <p:cNvSpPr/>
            <p:nvPr/>
          </p:nvSpPr>
          <p:spPr>
            <a:xfrm>
              <a:off x="22868836" y="4597787"/>
              <a:ext cx="18474" cy="18474"/>
            </a:xfrm>
            <a:custGeom>
              <a:avLst/>
              <a:gdLst>
                <a:gd name="connsiteX0" fmla="*/ 9474 w 18473"/>
                <a:gd name="connsiteY0" fmla="*/ 12659 h 18473"/>
                <a:gd name="connsiteX1" fmla="*/ 5163 w 18473"/>
                <a:gd name="connsiteY1" fmla="*/ 7302 h 18473"/>
                <a:gd name="connsiteX2" fmla="*/ 8797 w 18473"/>
                <a:gd name="connsiteY2" fmla="*/ 5516 h 18473"/>
                <a:gd name="connsiteX3" fmla="*/ 14154 w 18473"/>
                <a:gd name="connsiteY3" fmla="*/ 11181 h 18473"/>
                <a:gd name="connsiteX4" fmla="*/ 9474 w 18473"/>
                <a:gd name="connsiteY4" fmla="*/ 12659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8473">
                  <a:moveTo>
                    <a:pt x="9474" y="12659"/>
                  </a:moveTo>
                  <a:cubicBezTo>
                    <a:pt x="7811" y="10935"/>
                    <a:pt x="6580" y="9211"/>
                    <a:pt x="5163" y="7302"/>
                  </a:cubicBezTo>
                  <a:cubicBezTo>
                    <a:pt x="3192" y="4531"/>
                    <a:pt x="7073" y="3853"/>
                    <a:pt x="8797" y="5516"/>
                  </a:cubicBezTo>
                  <a:cubicBezTo>
                    <a:pt x="10705" y="7363"/>
                    <a:pt x="12553" y="9088"/>
                    <a:pt x="14154" y="11181"/>
                  </a:cubicBezTo>
                  <a:cubicBezTo>
                    <a:pt x="16925" y="14753"/>
                    <a:pt x="11383" y="14630"/>
                    <a:pt x="9474" y="12659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7B789B-A9C0-4357-8B5D-65F29CD87358}"/>
                </a:ext>
              </a:extLst>
            </p:cNvPr>
            <p:cNvSpPr/>
            <p:nvPr/>
          </p:nvSpPr>
          <p:spPr>
            <a:xfrm>
              <a:off x="22864789" y="4568322"/>
              <a:ext cx="12316" cy="18474"/>
            </a:xfrm>
            <a:custGeom>
              <a:avLst/>
              <a:gdLst>
                <a:gd name="connsiteX0" fmla="*/ 7363 w 12315"/>
                <a:gd name="connsiteY0" fmla="*/ 12689 h 18473"/>
                <a:gd name="connsiteX1" fmla="*/ 4715 w 12315"/>
                <a:gd name="connsiteY1" fmla="*/ 6223 h 18473"/>
                <a:gd name="connsiteX2" fmla="*/ 9825 w 12315"/>
                <a:gd name="connsiteY2" fmla="*/ 6592 h 18473"/>
                <a:gd name="connsiteX3" fmla="*/ 12844 w 12315"/>
                <a:gd name="connsiteY3" fmla="*/ 13058 h 18473"/>
                <a:gd name="connsiteX4" fmla="*/ 7363 w 12315"/>
                <a:gd name="connsiteY4" fmla="*/ 12689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7363" y="12689"/>
                  </a:moveTo>
                  <a:cubicBezTo>
                    <a:pt x="6131" y="10533"/>
                    <a:pt x="5330" y="8563"/>
                    <a:pt x="4715" y="6223"/>
                  </a:cubicBezTo>
                  <a:cubicBezTo>
                    <a:pt x="3852" y="3082"/>
                    <a:pt x="9026" y="5299"/>
                    <a:pt x="9825" y="6592"/>
                  </a:cubicBezTo>
                  <a:cubicBezTo>
                    <a:pt x="11120" y="8747"/>
                    <a:pt x="12105" y="10718"/>
                    <a:pt x="12844" y="13058"/>
                  </a:cubicBezTo>
                  <a:cubicBezTo>
                    <a:pt x="13829" y="16322"/>
                    <a:pt x="8226" y="14166"/>
                    <a:pt x="7363" y="12689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40EE0F4-A3EA-4926-9ABB-0BD2DD636469}"/>
                </a:ext>
              </a:extLst>
            </p:cNvPr>
            <p:cNvSpPr/>
            <p:nvPr/>
          </p:nvSpPr>
          <p:spPr>
            <a:xfrm>
              <a:off x="22865062" y="4582304"/>
              <a:ext cx="18474" cy="18474"/>
            </a:xfrm>
            <a:custGeom>
              <a:avLst/>
              <a:gdLst>
                <a:gd name="connsiteX0" fmla="*/ 8691 w 18473"/>
                <a:gd name="connsiteY0" fmla="*/ 13733 h 18473"/>
                <a:gd name="connsiteX1" fmla="*/ 4874 w 18473"/>
                <a:gd name="connsiteY1" fmla="*/ 6528 h 18473"/>
                <a:gd name="connsiteX2" fmla="*/ 8938 w 18473"/>
                <a:gd name="connsiteY2" fmla="*/ 5850 h 18473"/>
                <a:gd name="connsiteX3" fmla="*/ 13741 w 18473"/>
                <a:gd name="connsiteY3" fmla="*/ 12870 h 18473"/>
                <a:gd name="connsiteX4" fmla="*/ 8691 w 18473"/>
                <a:gd name="connsiteY4" fmla="*/ 1373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8473">
                  <a:moveTo>
                    <a:pt x="8691" y="13733"/>
                  </a:moveTo>
                  <a:cubicBezTo>
                    <a:pt x="7090" y="11454"/>
                    <a:pt x="6105" y="8991"/>
                    <a:pt x="4874" y="6528"/>
                  </a:cubicBezTo>
                  <a:cubicBezTo>
                    <a:pt x="3518" y="3818"/>
                    <a:pt x="7953" y="4373"/>
                    <a:pt x="8938" y="5850"/>
                  </a:cubicBezTo>
                  <a:cubicBezTo>
                    <a:pt x="10601" y="8191"/>
                    <a:pt x="12387" y="10346"/>
                    <a:pt x="13741" y="12870"/>
                  </a:cubicBezTo>
                  <a:cubicBezTo>
                    <a:pt x="15466" y="16257"/>
                    <a:pt x="9984" y="15642"/>
                    <a:pt x="8691" y="13733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3432E87-3C9F-47DA-8FCE-A49BC2414857}"/>
                </a:ext>
              </a:extLst>
            </p:cNvPr>
            <p:cNvSpPr/>
            <p:nvPr/>
          </p:nvSpPr>
          <p:spPr>
            <a:xfrm>
              <a:off x="22883316" y="4608768"/>
              <a:ext cx="12316" cy="12316"/>
            </a:xfrm>
            <a:custGeom>
              <a:avLst/>
              <a:gdLst>
                <a:gd name="connsiteX0" fmla="*/ 7618 w 12315"/>
                <a:gd name="connsiteY0" fmla="*/ 10853 h 12315"/>
                <a:gd name="connsiteX1" fmla="*/ 5032 w 12315"/>
                <a:gd name="connsiteY1" fmla="*/ 6974 h 12315"/>
                <a:gd name="connsiteX2" fmla="*/ 10820 w 12315"/>
                <a:gd name="connsiteY2" fmla="*/ 6727 h 12315"/>
                <a:gd name="connsiteX3" fmla="*/ 12545 w 12315"/>
                <a:gd name="connsiteY3" fmla="*/ 9991 h 12315"/>
                <a:gd name="connsiteX4" fmla="*/ 7618 w 12315"/>
                <a:gd name="connsiteY4" fmla="*/ 1085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7618" y="10853"/>
                  </a:moveTo>
                  <a:cubicBezTo>
                    <a:pt x="6510" y="9437"/>
                    <a:pt x="5894" y="8575"/>
                    <a:pt x="5032" y="6974"/>
                  </a:cubicBezTo>
                  <a:cubicBezTo>
                    <a:pt x="2938" y="3279"/>
                    <a:pt x="9404" y="4510"/>
                    <a:pt x="10820" y="6727"/>
                  </a:cubicBezTo>
                  <a:cubicBezTo>
                    <a:pt x="11559" y="7713"/>
                    <a:pt x="12175" y="8821"/>
                    <a:pt x="12545" y="9991"/>
                  </a:cubicBezTo>
                  <a:cubicBezTo>
                    <a:pt x="13961" y="13440"/>
                    <a:pt x="8911" y="12516"/>
                    <a:pt x="7618" y="10853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8187BFC-1ADE-495D-ACF1-D4D694BBE2BC}"/>
                </a:ext>
              </a:extLst>
            </p:cNvPr>
            <p:cNvSpPr/>
            <p:nvPr/>
          </p:nvSpPr>
          <p:spPr>
            <a:xfrm>
              <a:off x="22892028" y="4627105"/>
              <a:ext cx="12316" cy="12316"/>
            </a:xfrm>
            <a:custGeom>
              <a:avLst/>
              <a:gdLst>
                <a:gd name="connsiteX0" fmla="*/ 10483 w 12315"/>
                <a:gd name="connsiteY0" fmla="*/ 6002 h 12315"/>
                <a:gd name="connsiteX1" fmla="*/ 12146 w 12315"/>
                <a:gd name="connsiteY1" fmla="*/ 7542 h 12315"/>
                <a:gd name="connsiteX2" fmla="*/ 9005 w 12315"/>
                <a:gd name="connsiteY2" fmla="*/ 11052 h 12315"/>
                <a:gd name="connsiteX3" fmla="*/ 6912 w 12315"/>
                <a:gd name="connsiteY3" fmla="*/ 10005 h 12315"/>
                <a:gd name="connsiteX4" fmla="*/ 10483 w 12315"/>
                <a:gd name="connsiteY4" fmla="*/ 6002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10483" y="6002"/>
                  </a:moveTo>
                  <a:cubicBezTo>
                    <a:pt x="11038" y="6495"/>
                    <a:pt x="11592" y="7049"/>
                    <a:pt x="12146" y="7542"/>
                  </a:cubicBezTo>
                  <a:cubicBezTo>
                    <a:pt x="15286" y="10436"/>
                    <a:pt x="12146" y="12592"/>
                    <a:pt x="9005" y="11052"/>
                  </a:cubicBezTo>
                  <a:cubicBezTo>
                    <a:pt x="8328" y="10683"/>
                    <a:pt x="7589" y="10313"/>
                    <a:pt x="6912" y="10005"/>
                  </a:cubicBezTo>
                  <a:cubicBezTo>
                    <a:pt x="1801" y="7357"/>
                    <a:pt x="6234" y="2123"/>
                    <a:pt x="10483" y="6002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8FFD133-4C65-453E-8745-36CD776E234A}"/>
                </a:ext>
              </a:extLst>
            </p:cNvPr>
            <p:cNvSpPr/>
            <p:nvPr/>
          </p:nvSpPr>
          <p:spPr>
            <a:xfrm>
              <a:off x="22887880" y="4638685"/>
              <a:ext cx="12316" cy="12316"/>
            </a:xfrm>
            <a:custGeom>
              <a:avLst/>
              <a:gdLst>
                <a:gd name="connsiteX0" fmla="*/ 5331 w 12315"/>
                <a:gd name="connsiteY0" fmla="*/ 7909 h 12315"/>
                <a:gd name="connsiteX1" fmla="*/ 11244 w 12315"/>
                <a:gd name="connsiteY1" fmla="*/ 7662 h 12315"/>
                <a:gd name="connsiteX2" fmla="*/ 11613 w 12315"/>
                <a:gd name="connsiteY2" fmla="*/ 8894 h 12315"/>
                <a:gd name="connsiteX3" fmla="*/ 6256 w 12315"/>
                <a:gd name="connsiteY3" fmla="*/ 9079 h 12315"/>
                <a:gd name="connsiteX4" fmla="*/ 5331 w 12315"/>
                <a:gd name="connsiteY4" fmla="*/ 790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5331" y="7909"/>
                  </a:moveTo>
                  <a:cubicBezTo>
                    <a:pt x="2252" y="3721"/>
                    <a:pt x="10073" y="3413"/>
                    <a:pt x="11244" y="7662"/>
                  </a:cubicBezTo>
                  <a:cubicBezTo>
                    <a:pt x="11366" y="8093"/>
                    <a:pt x="11489" y="8525"/>
                    <a:pt x="11613" y="8894"/>
                  </a:cubicBezTo>
                  <a:cubicBezTo>
                    <a:pt x="12537" y="12096"/>
                    <a:pt x="7179" y="10372"/>
                    <a:pt x="6256" y="9079"/>
                  </a:cubicBezTo>
                  <a:cubicBezTo>
                    <a:pt x="5886" y="8771"/>
                    <a:pt x="5640" y="8340"/>
                    <a:pt x="5331" y="7909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3E94960-8C3B-413D-B61C-3450FA9AC2A6}"/>
                </a:ext>
              </a:extLst>
            </p:cNvPr>
            <p:cNvSpPr/>
            <p:nvPr/>
          </p:nvSpPr>
          <p:spPr>
            <a:xfrm>
              <a:off x="22874187" y="4611273"/>
              <a:ext cx="18474" cy="12316"/>
            </a:xfrm>
            <a:custGeom>
              <a:avLst/>
              <a:gdLst>
                <a:gd name="connsiteX0" fmla="*/ 8988 w 18473"/>
                <a:gd name="connsiteY0" fmla="*/ 11735 h 12315"/>
                <a:gd name="connsiteX1" fmla="*/ 5539 w 18473"/>
                <a:gd name="connsiteY1" fmla="*/ 8410 h 12315"/>
                <a:gd name="connsiteX2" fmla="*/ 10898 w 18473"/>
                <a:gd name="connsiteY2" fmla="*/ 5762 h 12315"/>
                <a:gd name="connsiteX3" fmla="*/ 14162 w 18473"/>
                <a:gd name="connsiteY3" fmla="*/ 9211 h 12315"/>
                <a:gd name="connsiteX4" fmla="*/ 8988 w 18473"/>
                <a:gd name="connsiteY4" fmla="*/ 11735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8988" y="11735"/>
                  </a:moveTo>
                  <a:cubicBezTo>
                    <a:pt x="7387" y="10565"/>
                    <a:pt x="6771" y="9950"/>
                    <a:pt x="5539" y="8410"/>
                  </a:cubicBezTo>
                  <a:cubicBezTo>
                    <a:pt x="2337" y="4284"/>
                    <a:pt x="8310" y="3730"/>
                    <a:pt x="10898" y="5762"/>
                  </a:cubicBezTo>
                  <a:cubicBezTo>
                    <a:pt x="12375" y="6994"/>
                    <a:pt x="13052" y="7610"/>
                    <a:pt x="14162" y="9211"/>
                  </a:cubicBezTo>
                  <a:cubicBezTo>
                    <a:pt x="17056" y="13460"/>
                    <a:pt x="11574" y="13644"/>
                    <a:pt x="8988" y="11735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868443F-B98C-4B83-9428-A73769E69837}"/>
                </a:ext>
              </a:extLst>
            </p:cNvPr>
            <p:cNvSpPr/>
            <p:nvPr/>
          </p:nvSpPr>
          <p:spPr>
            <a:xfrm>
              <a:off x="23191438" y="4257703"/>
              <a:ext cx="61580" cy="67738"/>
            </a:xfrm>
            <a:custGeom>
              <a:avLst/>
              <a:gdLst>
                <a:gd name="connsiteX0" fmla="*/ 14847 w 61579"/>
                <a:gd name="connsiteY0" fmla="*/ 62332 h 67737"/>
                <a:gd name="connsiteX1" fmla="*/ 17926 w 61579"/>
                <a:gd name="connsiteY1" fmla="*/ 45767 h 67737"/>
                <a:gd name="connsiteX2" fmla="*/ 18604 w 61579"/>
                <a:gd name="connsiteY2" fmla="*/ 45582 h 67737"/>
                <a:gd name="connsiteX3" fmla="*/ 18604 w 61579"/>
                <a:gd name="connsiteY3" fmla="*/ 50632 h 67737"/>
                <a:gd name="connsiteX4" fmla="*/ 24084 w 61579"/>
                <a:gd name="connsiteY4" fmla="*/ 53896 h 67737"/>
                <a:gd name="connsiteX5" fmla="*/ 56475 w 61579"/>
                <a:gd name="connsiteY5" fmla="*/ 29141 h 67737"/>
                <a:gd name="connsiteX6" fmla="*/ 51918 w 61579"/>
                <a:gd name="connsiteY6" fmla="*/ 25261 h 67737"/>
                <a:gd name="connsiteX7" fmla="*/ 25685 w 61579"/>
                <a:gd name="connsiteY7" fmla="*/ 38932 h 67737"/>
                <a:gd name="connsiteX8" fmla="*/ 34675 w 61579"/>
                <a:gd name="connsiteY8" fmla="*/ 24583 h 67737"/>
                <a:gd name="connsiteX9" fmla="*/ 31843 w 61579"/>
                <a:gd name="connsiteY9" fmla="*/ 22921 h 67737"/>
                <a:gd name="connsiteX10" fmla="*/ 24762 w 61579"/>
                <a:gd name="connsiteY10" fmla="*/ 31727 h 67737"/>
                <a:gd name="connsiteX11" fmla="*/ 26363 w 61579"/>
                <a:gd name="connsiteY11" fmla="*/ 10235 h 67737"/>
                <a:gd name="connsiteX12" fmla="*/ 20205 w 61579"/>
                <a:gd name="connsiteY12" fmla="*/ 7957 h 67737"/>
                <a:gd name="connsiteX13" fmla="*/ 17618 w 61579"/>
                <a:gd name="connsiteY13" fmla="*/ 18487 h 67737"/>
                <a:gd name="connsiteX14" fmla="*/ 17926 w 61579"/>
                <a:gd name="connsiteY14" fmla="*/ 8388 h 67737"/>
                <a:gd name="connsiteX15" fmla="*/ 12876 w 61579"/>
                <a:gd name="connsiteY15" fmla="*/ 5740 h 67737"/>
                <a:gd name="connsiteX16" fmla="*/ 8566 w 61579"/>
                <a:gd name="connsiteY16" fmla="*/ 5863 h 67737"/>
                <a:gd name="connsiteX17" fmla="*/ 5363 w 61579"/>
                <a:gd name="connsiteY17" fmla="*/ 37146 h 67737"/>
                <a:gd name="connsiteX18" fmla="*/ 7889 w 61579"/>
                <a:gd name="connsiteY18" fmla="*/ 39240 h 67737"/>
                <a:gd name="connsiteX19" fmla="*/ 14109 w 61579"/>
                <a:gd name="connsiteY19" fmla="*/ 42750 h 67737"/>
                <a:gd name="connsiteX20" fmla="*/ 15525 w 61579"/>
                <a:gd name="connsiteY20" fmla="*/ 43489 h 67737"/>
                <a:gd name="connsiteX21" fmla="*/ 12691 w 61579"/>
                <a:gd name="connsiteY21" fmla="*/ 43920 h 67737"/>
                <a:gd name="connsiteX22" fmla="*/ 11768 w 61579"/>
                <a:gd name="connsiteY22" fmla="*/ 45459 h 67737"/>
                <a:gd name="connsiteX23" fmla="*/ 11829 w 61579"/>
                <a:gd name="connsiteY23" fmla="*/ 46875 h 67737"/>
                <a:gd name="connsiteX24" fmla="*/ 8319 w 61579"/>
                <a:gd name="connsiteY24" fmla="*/ 59376 h 67737"/>
                <a:gd name="connsiteX25" fmla="*/ 14847 w 61579"/>
                <a:gd name="connsiteY25" fmla="*/ 62332 h 67737"/>
                <a:gd name="connsiteX26" fmla="*/ 10968 w 61579"/>
                <a:gd name="connsiteY26" fmla="*/ 34005 h 67737"/>
                <a:gd name="connsiteX27" fmla="*/ 10906 w 61579"/>
                <a:gd name="connsiteY27" fmla="*/ 35114 h 67737"/>
                <a:gd name="connsiteX28" fmla="*/ 9982 w 61579"/>
                <a:gd name="connsiteY28" fmla="*/ 35052 h 67737"/>
                <a:gd name="connsiteX29" fmla="*/ 10043 w 61579"/>
                <a:gd name="connsiteY29" fmla="*/ 33882 h 67737"/>
                <a:gd name="connsiteX30" fmla="*/ 10968 w 61579"/>
                <a:gd name="connsiteY30" fmla="*/ 34005 h 6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579" h="67737">
                  <a:moveTo>
                    <a:pt x="14847" y="62332"/>
                  </a:moveTo>
                  <a:cubicBezTo>
                    <a:pt x="18419" y="58083"/>
                    <a:pt x="18972" y="51001"/>
                    <a:pt x="17926" y="45767"/>
                  </a:cubicBezTo>
                  <a:cubicBezTo>
                    <a:pt x="17926" y="45274"/>
                    <a:pt x="18234" y="45521"/>
                    <a:pt x="18604" y="45582"/>
                  </a:cubicBezTo>
                  <a:cubicBezTo>
                    <a:pt x="18604" y="47245"/>
                    <a:pt x="18542" y="48908"/>
                    <a:pt x="18604" y="50632"/>
                  </a:cubicBezTo>
                  <a:cubicBezTo>
                    <a:pt x="18666" y="52787"/>
                    <a:pt x="22051" y="55435"/>
                    <a:pt x="24084" y="53896"/>
                  </a:cubicBezTo>
                  <a:cubicBezTo>
                    <a:pt x="34860" y="45644"/>
                    <a:pt x="45698" y="37392"/>
                    <a:pt x="56475" y="29141"/>
                  </a:cubicBezTo>
                  <a:cubicBezTo>
                    <a:pt x="58814" y="27355"/>
                    <a:pt x="53951" y="23968"/>
                    <a:pt x="51918" y="25261"/>
                  </a:cubicBezTo>
                  <a:cubicBezTo>
                    <a:pt x="43543" y="30680"/>
                    <a:pt x="35045" y="35853"/>
                    <a:pt x="25685" y="38932"/>
                  </a:cubicBezTo>
                  <a:cubicBezTo>
                    <a:pt x="29011" y="34375"/>
                    <a:pt x="32090" y="29695"/>
                    <a:pt x="34675" y="24583"/>
                  </a:cubicBezTo>
                  <a:cubicBezTo>
                    <a:pt x="35353" y="23290"/>
                    <a:pt x="32643" y="21751"/>
                    <a:pt x="31843" y="22921"/>
                  </a:cubicBezTo>
                  <a:cubicBezTo>
                    <a:pt x="29625" y="26000"/>
                    <a:pt x="27224" y="28894"/>
                    <a:pt x="24762" y="31727"/>
                  </a:cubicBezTo>
                  <a:cubicBezTo>
                    <a:pt x="25069" y="24583"/>
                    <a:pt x="25562" y="17379"/>
                    <a:pt x="26363" y="10235"/>
                  </a:cubicBezTo>
                  <a:cubicBezTo>
                    <a:pt x="26670" y="7526"/>
                    <a:pt x="20758" y="4755"/>
                    <a:pt x="20205" y="7957"/>
                  </a:cubicBezTo>
                  <a:cubicBezTo>
                    <a:pt x="19589" y="11529"/>
                    <a:pt x="18542" y="15039"/>
                    <a:pt x="17618" y="18487"/>
                  </a:cubicBezTo>
                  <a:cubicBezTo>
                    <a:pt x="17679" y="15100"/>
                    <a:pt x="17803" y="11775"/>
                    <a:pt x="17926" y="8388"/>
                  </a:cubicBezTo>
                  <a:cubicBezTo>
                    <a:pt x="17987" y="6294"/>
                    <a:pt x="14292" y="4201"/>
                    <a:pt x="12876" y="5740"/>
                  </a:cubicBezTo>
                  <a:cubicBezTo>
                    <a:pt x="11460" y="4509"/>
                    <a:pt x="9182" y="3954"/>
                    <a:pt x="8566" y="5863"/>
                  </a:cubicBezTo>
                  <a:cubicBezTo>
                    <a:pt x="5302" y="15962"/>
                    <a:pt x="3516" y="26616"/>
                    <a:pt x="5363" y="37146"/>
                  </a:cubicBezTo>
                  <a:cubicBezTo>
                    <a:pt x="5487" y="37946"/>
                    <a:pt x="6718" y="38808"/>
                    <a:pt x="7889" y="39240"/>
                  </a:cubicBezTo>
                  <a:cubicBezTo>
                    <a:pt x="8196" y="41272"/>
                    <a:pt x="12076" y="43550"/>
                    <a:pt x="14109" y="42750"/>
                  </a:cubicBezTo>
                  <a:cubicBezTo>
                    <a:pt x="14477" y="42873"/>
                    <a:pt x="14847" y="43057"/>
                    <a:pt x="15525" y="43489"/>
                  </a:cubicBezTo>
                  <a:cubicBezTo>
                    <a:pt x="14415" y="42996"/>
                    <a:pt x="13246" y="42934"/>
                    <a:pt x="12691" y="43920"/>
                  </a:cubicBezTo>
                  <a:cubicBezTo>
                    <a:pt x="12384" y="44412"/>
                    <a:pt x="12076" y="44966"/>
                    <a:pt x="11768" y="45459"/>
                  </a:cubicBezTo>
                  <a:cubicBezTo>
                    <a:pt x="11460" y="46013"/>
                    <a:pt x="11583" y="46444"/>
                    <a:pt x="11829" y="46875"/>
                  </a:cubicBezTo>
                  <a:cubicBezTo>
                    <a:pt x="10783" y="51063"/>
                    <a:pt x="9367" y="55127"/>
                    <a:pt x="8319" y="59376"/>
                  </a:cubicBezTo>
                  <a:cubicBezTo>
                    <a:pt x="7766" y="62086"/>
                    <a:pt x="13061" y="64426"/>
                    <a:pt x="14847" y="62332"/>
                  </a:cubicBezTo>
                  <a:close/>
                  <a:moveTo>
                    <a:pt x="10968" y="34005"/>
                  </a:moveTo>
                  <a:cubicBezTo>
                    <a:pt x="10968" y="34375"/>
                    <a:pt x="10906" y="34744"/>
                    <a:pt x="10906" y="35114"/>
                  </a:cubicBezTo>
                  <a:cubicBezTo>
                    <a:pt x="10598" y="35052"/>
                    <a:pt x="10290" y="34991"/>
                    <a:pt x="9982" y="35052"/>
                  </a:cubicBezTo>
                  <a:cubicBezTo>
                    <a:pt x="9982" y="34683"/>
                    <a:pt x="10043" y="34252"/>
                    <a:pt x="10043" y="33882"/>
                  </a:cubicBezTo>
                  <a:cubicBezTo>
                    <a:pt x="10352" y="34005"/>
                    <a:pt x="10660" y="33944"/>
                    <a:pt x="10968" y="34005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72CC26A-5152-42AF-8628-6F5439A9FD20}"/>
                </a:ext>
              </a:extLst>
            </p:cNvPr>
            <p:cNvSpPr/>
            <p:nvPr/>
          </p:nvSpPr>
          <p:spPr>
            <a:xfrm>
              <a:off x="23184660" y="4300827"/>
              <a:ext cx="12316" cy="18474"/>
            </a:xfrm>
            <a:custGeom>
              <a:avLst/>
              <a:gdLst>
                <a:gd name="connsiteX0" fmla="*/ 5306 w 12315"/>
                <a:gd name="connsiteY0" fmla="*/ 9910 h 18473"/>
                <a:gd name="connsiteX1" fmla="*/ 9493 w 12315"/>
                <a:gd name="connsiteY1" fmla="*/ 5045 h 18473"/>
                <a:gd name="connsiteX2" fmla="*/ 12079 w 12315"/>
                <a:gd name="connsiteY2" fmla="*/ 6585 h 18473"/>
                <a:gd name="connsiteX3" fmla="*/ 10663 w 12315"/>
                <a:gd name="connsiteY3" fmla="*/ 13050 h 18473"/>
                <a:gd name="connsiteX4" fmla="*/ 5306 w 12315"/>
                <a:gd name="connsiteY4" fmla="*/ 9910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5306" y="9910"/>
                  </a:moveTo>
                  <a:cubicBezTo>
                    <a:pt x="7091" y="8678"/>
                    <a:pt x="8508" y="7077"/>
                    <a:pt x="9493" y="5045"/>
                  </a:cubicBezTo>
                  <a:cubicBezTo>
                    <a:pt x="10109" y="3875"/>
                    <a:pt x="12695" y="5353"/>
                    <a:pt x="12079" y="6585"/>
                  </a:cubicBezTo>
                  <a:cubicBezTo>
                    <a:pt x="11094" y="8617"/>
                    <a:pt x="10601" y="10834"/>
                    <a:pt x="10663" y="13050"/>
                  </a:cubicBezTo>
                  <a:cubicBezTo>
                    <a:pt x="10478" y="16560"/>
                    <a:pt x="2227" y="12496"/>
                    <a:pt x="5306" y="9910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D997399-69FE-4450-8800-BEE35458029C}"/>
                </a:ext>
              </a:extLst>
            </p:cNvPr>
            <p:cNvSpPr/>
            <p:nvPr/>
          </p:nvSpPr>
          <p:spPr>
            <a:xfrm>
              <a:off x="23187468" y="4321556"/>
              <a:ext cx="12316" cy="18474"/>
            </a:xfrm>
            <a:custGeom>
              <a:avLst/>
              <a:gdLst>
                <a:gd name="connsiteX0" fmla="*/ 7240 w 12315"/>
                <a:gd name="connsiteY0" fmla="*/ 5561 h 18473"/>
                <a:gd name="connsiteX1" fmla="*/ 13582 w 12315"/>
                <a:gd name="connsiteY1" fmla="*/ 8578 h 18473"/>
                <a:gd name="connsiteX2" fmla="*/ 12782 w 12315"/>
                <a:gd name="connsiteY2" fmla="*/ 12704 h 18473"/>
                <a:gd name="connsiteX3" fmla="*/ 5084 w 12315"/>
                <a:gd name="connsiteY3" fmla="*/ 9009 h 18473"/>
                <a:gd name="connsiteX4" fmla="*/ 7240 w 12315"/>
                <a:gd name="connsiteY4" fmla="*/ 5561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7240" y="5561"/>
                  </a:moveTo>
                  <a:cubicBezTo>
                    <a:pt x="8471" y="3036"/>
                    <a:pt x="14383" y="6115"/>
                    <a:pt x="13582" y="8578"/>
                  </a:cubicBezTo>
                  <a:cubicBezTo>
                    <a:pt x="13028" y="9872"/>
                    <a:pt x="12720" y="11226"/>
                    <a:pt x="12782" y="12704"/>
                  </a:cubicBezTo>
                  <a:cubicBezTo>
                    <a:pt x="12350" y="17323"/>
                    <a:pt x="2375" y="12273"/>
                    <a:pt x="5084" y="9009"/>
                  </a:cubicBezTo>
                  <a:cubicBezTo>
                    <a:pt x="6007" y="8024"/>
                    <a:pt x="6747" y="6916"/>
                    <a:pt x="7240" y="5561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8B2CD23-B4A6-4586-8A10-407BE0178FC5}"/>
                </a:ext>
              </a:extLst>
            </p:cNvPr>
            <p:cNvSpPr/>
            <p:nvPr/>
          </p:nvSpPr>
          <p:spPr>
            <a:xfrm>
              <a:off x="23181669" y="4288522"/>
              <a:ext cx="12316" cy="18474"/>
            </a:xfrm>
            <a:custGeom>
              <a:avLst/>
              <a:gdLst>
                <a:gd name="connsiteX0" fmla="*/ 4664 w 12315"/>
                <a:gd name="connsiteY0" fmla="*/ 11377 h 18473"/>
                <a:gd name="connsiteX1" fmla="*/ 7435 w 12315"/>
                <a:gd name="connsiteY1" fmla="*/ 5527 h 18473"/>
                <a:gd name="connsiteX2" fmla="*/ 13777 w 12315"/>
                <a:gd name="connsiteY2" fmla="*/ 8544 h 18473"/>
                <a:gd name="connsiteX3" fmla="*/ 11622 w 12315"/>
                <a:gd name="connsiteY3" fmla="*/ 14702 h 18473"/>
                <a:gd name="connsiteX4" fmla="*/ 4664 w 12315"/>
                <a:gd name="connsiteY4" fmla="*/ 11377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4664" y="11377"/>
                  </a:moveTo>
                  <a:cubicBezTo>
                    <a:pt x="5219" y="8975"/>
                    <a:pt x="6080" y="7621"/>
                    <a:pt x="7435" y="5527"/>
                  </a:cubicBezTo>
                  <a:cubicBezTo>
                    <a:pt x="8974" y="3125"/>
                    <a:pt x="14394" y="5958"/>
                    <a:pt x="13777" y="8544"/>
                  </a:cubicBezTo>
                  <a:cubicBezTo>
                    <a:pt x="13223" y="10946"/>
                    <a:pt x="12916" y="12670"/>
                    <a:pt x="11622" y="14702"/>
                  </a:cubicBezTo>
                  <a:cubicBezTo>
                    <a:pt x="9899" y="17289"/>
                    <a:pt x="4047" y="14210"/>
                    <a:pt x="4664" y="11377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6396BFA-27B7-43A7-9945-D0DB09BB3C53}"/>
                </a:ext>
              </a:extLst>
            </p:cNvPr>
            <p:cNvSpPr/>
            <p:nvPr/>
          </p:nvSpPr>
          <p:spPr>
            <a:xfrm>
              <a:off x="23174933" y="4321307"/>
              <a:ext cx="18474" cy="18474"/>
            </a:xfrm>
            <a:custGeom>
              <a:avLst/>
              <a:gdLst>
                <a:gd name="connsiteX0" fmla="*/ 9860 w 18473"/>
                <a:gd name="connsiteY0" fmla="*/ 4640 h 18473"/>
                <a:gd name="connsiteX1" fmla="*/ 13556 w 18473"/>
                <a:gd name="connsiteY1" fmla="*/ 10305 h 18473"/>
                <a:gd name="connsiteX2" fmla="*/ 11893 w 18473"/>
                <a:gd name="connsiteY2" fmla="*/ 12769 h 18473"/>
                <a:gd name="connsiteX3" fmla="*/ 4625 w 18473"/>
                <a:gd name="connsiteY3" fmla="*/ 9320 h 18473"/>
                <a:gd name="connsiteX4" fmla="*/ 9860 w 18473"/>
                <a:gd name="connsiteY4" fmla="*/ 4640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8473">
                  <a:moveTo>
                    <a:pt x="9860" y="4640"/>
                  </a:moveTo>
                  <a:cubicBezTo>
                    <a:pt x="12385" y="4271"/>
                    <a:pt x="17250" y="8766"/>
                    <a:pt x="13556" y="10305"/>
                  </a:cubicBezTo>
                  <a:cubicBezTo>
                    <a:pt x="12569" y="10798"/>
                    <a:pt x="12016" y="11660"/>
                    <a:pt x="11893" y="12769"/>
                  </a:cubicBezTo>
                  <a:cubicBezTo>
                    <a:pt x="10722" y="16032"/>
                    <a:pt x="4380" y="11968"/>
                    <a:pt x="4625" y="9320"/>
                  </a:cubicBezTo>
                  <a:cubicBezTo>
                    <a:pt x="4872" y="5933"/>
                    <a:pt x="6720" y="5133"/>
                    <a:pt x="9860" y="4640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88FF3D1-0DF4-45A0-A9B0-9CF2A0287B48}"/>
                </a:ext>
              </a:extLst>
            </p:cNvPr>
            <p:cNvSpPr/>
            <p:nvPr/>
          </p:nvSpPr>
          <p:spPr>
            <a:xfrm>
              <a:off x="22374575" y="4760185"/>
              <a:ext cx="381795" cy="289425"/>
            </a:xfrm>
            <a:custGeom>
              <a:avLst/>
              <a:gdLst>
                <a:gd name="connsiteX0" fmla="*/ 14915 w 381795"/>
                <a:gd name="connsiteY0" fmla="*/ 287724 h 289425"/>
                <a:gd name="connsiteX1" fmla="*/ 227919 w 381795"/>
                <a:gd name="connsiteY1" fmla="*/ 218385 h 289425"/>
                <a:gd name="connsiteX2" fmla="*/ 332605 w 381795"/>
                <a:gd name="connsiteY2" fmla="*/ 178482 h 289425"/>
                <a:gd name="connsiteX3" fmla="*/ 370107 w 381795"/>
                <a:gd name="connsiteY3" fmla="*/ 146768 h 289425"/>
                <a:gd name="connsiteX4" fmla="*/ 368876 w 381795"/>
                <a:gd name="connsiteY4" fmla="*/ 143751 h 289425"/>
                <a:gd name="connsiteX5" fmla="*/ 378420 w 381795"/>
                <a:gd name="connsiteY5" fmla="*/ 10615 h 289425"/>
                <a:gd name="connsiteX6" fmla="*/ 376820 w 381795"/>
                <a:gd name="connsiteY6" fmla="*/ 9999 h 289425"/>
                <a:gd name="connsiteX7" fmla="*/ 372140 w 381795"/>
                <a:gd name="connsiteY7" fmla="*/ 32291 h 289425"/>
                <a:gd name="connsiteX8" fmla="*/ 361732 w 381795"/>
                <a:gd name="connsiteY8" fmla="*/ 10553 h 289425"/>
                <a:gd name="connsiteX9" fmla="*/ 292269 w 381795"/>
                <a:gd name="connsiteY9" fmla="*/ 7290 h 289425"/>
                <a:gd name="connsiteX10" fmla="*/ 210493 w 381795"/>
                <a:gd name="connsiteY10" fmla="*/ 26872 h 289425"/>
                <a:gd name="connsiteX11" fmla="*/ 5185 w 381795"/>
                <a:gd name="connsiteY11" fmla="*/ 278980 h 289425"/>
                <a:gd name="connsiteX12" fmla="*/ 14915 w 381795"/>
                <a:gd name="connsiteY12" fmla="*/ 287724 h 289425"/>
                <a:gd name="connsiteX13" fmla="*/ 355697 w 381795"/>
                <a:gd name="connsiteY13" fmla="*/ 127370 h 289425"/>
                <a:gd name="connsiteX14" fmla="*/ 361547 w 381795"/>
                <a:gd name="connsiteY14" fmla="*/ 98613 h 289425"/>
                <a:gd name="connsiteX15" fmla="*/ 363086 w 381795"/>
                <a:gd name="connsiteY15" fmla="*/ 96519 h 289425"/>
                <a:gd name="connsiteX16" fmla="*/ 361302 w 381795"/>
                <a:gd name="connsiteY16" fmla="*/ 126693 h 289425"/>
                <a:gd name="connsiteX17" fmla="*/ 355944 w 381795"/>
                <a:gd name="connsiteY17" fmla="*/ 127063 h 289425"/>
                <a:gd name="connsiteX18" fmla="*/ 355697 w 381795"/>
                <a:gd name="connsiteY18" fmla="*/ 127370 h 289425"/>
                <a:gd name="connsiteX19" fmla="*/ 260248 w 381795"/>
                <a:gd name="connsiteY19" fmla="*/ 184886 h 289425"/>
                <a:gd name="connsiteX20" fmla="*/ 284142 w 381795"/>
                <a:gd name="connsiteY20" fmla="*/ 180760 h 289425"/>
                <a:gd name="connsiteX21" fmla="*/ 261358 w 381795"/>
                <a:gd name="connsiteY21" fmla="*/ 188950 h 289425"/>
                <a:gd name="connsiteX22" fmla="*/ 260248 w 381795"/>
                <a:gd name="connsiteY22" fmla="*/ 184886 h 289425"/>
                <a:gd name="connsiteX23" fmla="*/ 231614 w 381795"/>
                <a:gd name="connsiteY23" fmla="*/ 189997 h 289425"/>
                <a:gd name="connsiteX24" fmla="*/ 234323 w 381795"/>
                <a:gd name="connsiteY24" fmla="*/ 189504 h 289425"/>
                <a:gd name="connsiteX25" fmla="*/ 248055 w 381795"/>
                <a:gd name="connsiteY25" fmla="*/ 193754 h 289425"/>
                <a:gd name="connsiteX26" fmla="*/ 233462 w 381795"/>
                <a:gd name="connsiteY26" fmla="*/ 198988 h 289425"/>
                <a:gd name="connsiteX27" fmla="*/ 235063 w 381795"/>
                <a:gd name="connsiteY27" fmla="*/ 198249 h 289425"/>
                <a:gd name="connsiteX28" fmla="*/ 231614 w 381795"/>
                <a:gd name="connsiteY28" fmla="*/ 189997 h 28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1795" h="289425">
                  <a:moveTo>
                    <a:pt x="14915" y="287724"/>
                  </a:moveTo>
                  <a:cubicBezTo>
                    <a:pt x="87271" y="269251"/>
                    <a:pt x="157965" y="244311"/>
                    <a:pt x="227919" y="218385"/>
                  </a:cubicBezTo>
                  <a:cubicBezTo>
                    <a:pt x="262897" y="205392"/>
                    <a:pt x="297936" y="192337"/>
                    <a:pt x="332605" y="178482"/>
                  </a:cubicBezTo>
                  <a:cubicBezTo>
                    <a:pt x="348924" y="171954"/>
                    <a:pt x="366350" y="165611"/>
                    <a:pt x="370107" y="146768"/>
                  </a:cubicBezTo>
                  <a:cubicBezTo>
                    <a:pt x="370292" y="145906"/>
                    <a:pt x="369614" y="145044"/>
                    <a:pt x="368876" y="143751"/>
                  </a:cubicBezTo>
                  <a:cubicBezTo>
                    <a:pt x="369552" y="99352"/>
                    <a:pt x="372078" y="54645"/>
                    <a:pt x="378420" y="10615"/>
                  </a:cubicBezTo>
                  <a:cubicBezTo>
                    <a:pt x="378543" y="9938"/>
                    <a:pt x="377003" y="9199"/>
                    <a:pt x="376820" y="9999"/>
                  </a:cubicBezTo>
                  <a:cubicBezTo>
                    <a:pt x="375096" y="17450"/>
                    <a:pt x="373618" y="24901"/>
                    <a:pt x="372140" y="32291"/>
                  </a:cubicBezTo>
                  <a:cubicBezTo>
                    <a:pt x="373063" y="21884"/>
                    <a:pt x="372447" y="16096"/>
                    <a:pt x="361732" y="10553"/>
                  </a:cubicBezTo>
                  <a:cubicBezTo>
                    <a:pt x="343381" y="1070"/>
                    <a:pt x="311606" y="5319"/>
                    <a:pt x="292269" y="7290"/>
                  </a:cubicBezTo>
                  <a:cubicBezTo>
                    <a:pt x="264313" y="10122"/>
                    <a:pt x="236726" y="16834"/>
                    <a:pt x="210493" y="26872"/>
                  </a:cubicBezTo>
                  <a:cubicBezTo>
                    <a:pt x="108146" y="66037"/>
                    <a:pt x="17193" y="167151"/>
                    <a:pt x="5185" y="278980"/>
                  </a:cubicBezTo>
                  <a:cubicBezTo>
                    <a:pt x="2414" y="282059"/>
                    <a:pt x="10480" y="288833"/>
                    <a:pt x="14915" y="287724"/>
                  </a:cubicBezTo>
                  <a:close/>
                  <a:moveTo>
                    <a:pt x="355697" y="127370"/>
                  </a:moveTo>
                  <a:cubicBezTo>
                    <a:pt x="357668" y="117826"/>
                    <a:pt x="359577" y="108219"/>
                    <a:pt x="361547" y="98613"/>
                  </a:cubicBezTo>
                  <a:cubicBezTo>
                    <a:pt x="362040" y="97935"/>
                    <a:pt x="362656" y="97258"/>
                    <a:pt x="363086" y="96519"/>
                  </a:cubicBezTo>
                  <a:cubicBezTo>
                    <a:pt x="362163" y="106495"/>
                    <a:pt x="361608" y="116532"/>
                    <a:pt x="361302" y="126693"/>
                  </a:cubicBezTo>
                  <a:cubicBezTo>
                    <a:pt x="359207" y="125523"/>
                    <a:pt x="356683" y="125092"/>
                    <a:pt x="355944" y="127063"/>
                  </a:cubicBezTo>
                  <a:cubicBezTo>
                    <a:pt x="355820" y="127124"/>
                    <a:pt x="355759" y="127247"/>
                    <a:pt x="355697" y="127370"/>
                  </a:cubicBezTo>
                  <a:close/>
                  <a:moveTo>
                    <a:pt x="260248" y="184886"/>
                  </a:moveTo>
                  <a:cubicBezTo>
                    <a:pt x="268192" y="183470"/>
                    <a:pt x="276136" y="181992"/>
                    <a:pt x="284142" y="180760"/>
                  </a:cubicBezTo>
                  <a:cubicBezTo>
                    <a:pt x="276506" y="183346"/>
                    <a:pt x="268932" y="186241"/>
                    <a:pt x="261358" y="188950"/>
                  </a:cubicBezTo>
                  <a:cubicBezTo>
                    <a:pt x="260803" y="187596"/>
                    <a:pt x="260495" y="186241"/>
                    <a:pt x="260248" y="184886"/>
                  </a:cubicBezTo>
                  <a:close/>
                  <a:moveTo>
                    <a:pt x="231614" y="189997"/>
                  </a:moveTo>
                  <a:cubicBezTo>
                    <a:pt x="232537" y="189812"/>
                    <a:pt x="233462" y="189689"/>
                    <a:pt x="234323" y="189504"/>
                  </a:cubicBezTo>
                  <a:cubicBezTo>
                    <a:pt x="238880" y="190982"/>
                    <a:pt x="243437" y="192460"/>
                    <a:pt x="248055" y="193754"/>
                  </a:cubicBezTo>
                  <a:cubicBezTo>
                    <a:pt x="243190" y="195539"/>
                    <a:pt x="238325" y="197202"/>
                    <a:pt x="233462" y="198988"/>
                  </a:cubicBezTo>
                  <a:cubicBezTo>
                    <a:pt x="234015" y="198741"/>
                    <a:pt x="234570" y="198495"/>
                    <a:pt x="235063" y="198249"/>
                  </a:cubicBezTo>
                  <a:cubicBezTo>
                    <a:pt x="239681" y="196032"/>
                    <a:pt x="235370" y="191167"/>
                    <a:pt x="231614" y="189997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A7D8876-B8F2-4948-885F-5042363A3D63}"/>
                </a:ext>
              </a:extLst>
            </p:cNvPr>
            <p:cNvSpPr/>
            <p:nvPr/>
          </p:nvSpPr>
          <p:spPr>
            <a:xfrm>
              <a:off x="22710700" y="4870439"/>
              <a:ext cx="24632" cy="12316"/>
            </a:xfrm>
            <a:custGeom>
              <a:avLst/>
              <a:gdLst>
                <a:gd name="connsiteX0" fmla="*/ 24375 w 24631"/>
                <a:gd name="connsiteY0" fmla="*/ 10774 h 12315"/>
                <a:gd name="connsiteX1" fmla="*/ 16986 w 24631"/>
                <a:gd name="connsiteY1" fmla="*/ 12067 h 12315"/>
                <a:gd name="connsiteX2" fmla="*/ 9597 w 24631"/>
                <a:gd name="connsiteY2" fmla="*/ 13606 h 12315"/>
                <a:gd name="connsiteX3" fmla="*/ 4855 w 24631"/>
                <a:gd name="connsiteY3" fmla="*/ 8865 h 12315"/>
                <a:gd name="connsiteX4" fmla="*/ 23637 w 24631"/>
                <a:gd name="connsiteY4" fmla="*/ 7079 h 12315"/>
                <a:gd name="connsiteX5" fmla="*/ 24375 w 24631"/>
                <a:gd name="connsiteY5" fmla="*/ 10774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31" h="12315">
                  <a:moveTo>
                    <a:pt x="24375" y="10774"/>
                  </a:moveTo>
                  <a:cubicBezTo>
                    <a:pt x="21974" y="11882"/>
                    <a:pt x="19572" y="11389"/>
                    <a:pt x="16986" y="12067"/>
                  </a:cubicBezTo>
                  <a:cubicBezTo>
                    <a:pt x="14092" y="12806"/>
                    <a:pt x="12676" y="13730"/>
                    <a:pt x="9597" y="13606"/>
                  </a:cubicBezTo>
                  <a:cubicBezTo>
                    <a:pt x="7502" y="13545"/>
                    <a:pt x="3624" y="11451"/>
                    <a:pt x="4855" y="8865"/>
                  </a:cubicBezTo>
                  <a:cubicBezTo>
                    <a:pt x="7626" y="2953"/>
                    <a:pt x="18957" y="4061"/>
                    <a:pt x="23637" y="7079"/>
                  </a:cubicBezTo>
                  <a:cubicBezTo>
                    <a:pt x="24930" y="7879"/>
                    <a:pt x="26346" y="9850"/>
                    <a:pt x="24375" y="10774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A96552B-3EF8-43CD-B8CD-8DD7DAE595DF}"/>
                </a:ext>
              </a:extLst>
            </p:cNvPr>
            <p:cNvSpPr/>
            <p:nvPr/>
          </p:nvSpPr>
          <p:spPr>
            <a:xfrm>
              <a:off x="22461034" y="4801528"/>
              <a:ext cx="289425" cy="190898"/>
            </a:xfrm>
            <a:custGeom>
              <a:avLst/>
              <a:gdLst>
                <a:gd name="connsiteX0" fmla="*/ 11650 w 289425"/>
                <a:gd name="connsiteY0" fmla="*/ 188065 h 190897"/>
                <a:gd name="connsiteX1" fmla="*/ 53400 w 289425"/>
                <a:gd name="connsiteY1" fmla="*/ 167559 h 190897"/>
                <a:gd name="connsiteX2" fmla="*/ 58389 w 289425"/>
                <a:gd name="connsiteY2" fmla="*/ 170084 h 190897"/>
                <a:gd name="connsiteX3" fmla="*/ 73352 w 289425"/>
                <a:gd name="connsiteY3" fmla="*/ 165404 h 190897"/>
                <a:gd name="connsiteX4" fmla="*/ 69658 w 289425"/>
                <a:gd name="connsiteY4" fmla="*/ 160847 h 190897"/>
                <a:gd name="connsiteX5" fmla="*/ 66579 w 289425"/>
                <a:gd name="connsiteY5" fmla="*/ 161647 h 190897"/>
                <a:gd name="connsiteX6" fmla="*/ 112209 w 289425"/>
                <a:gd name="connsiteY6" fmla="*/ 143974 h 190897"/>
                <a:gd name="connsiteX7" fmla="*/ 117013 w 289425"/>
                <a:gd name="connsiteY7" fmla="*/ 146622 h 190897"/>
                <a:gd name="connsiteX8" fmla="*/ 124710 w 289425"/>
                <a:gd name="connsiteY8" fmla="*/ 144159 h 190897"/>
                <a:gd name="connsiteX9" fmla="*/ 122863 w 289425"/>
                <a:gd name="connsiteY9" fmla="*/ 140217 h 190897"/>
                <a:gd name="connsiteX10" fmla="*/ 229519 w 289425"/>
                <a:gd name="connsiteY10" fmla="*/ 108565 h 190897"/>
                <a:gd name="connsiteX11" fmla="*/ 249286 w 289425"/>
                <a:gd name="connsiteY11" fmla="*/ 108873 h 190897"/>
                <a:gd name="connsiteX12" fmla="*/ 248117 w 289425"/>
                <a:gd name="connsiteY12" fmla="*/ 105671 h 190897"/>
                <a:gd name="connsiteX13" fmla="*/ 242513 w 289425"/>
                <a:gd name="connsiteY13" fmla="*/ 105055 h 190897"/>
                <a:gd name="connsiteX14" fmla="*/ 253105 w 289425"/>
                <a:gd name="connsiteY14" fmla="*/ 102223 h 190897"/>
                <a:gd name="connsiteX15" fmla="*/ 257045 w 289425"/>
                <a:gd name="connsiteY15" fmla="*/ 103331 h 190897"/>
                <a:gd name="connsiteX16" fmla="*/ 260371 w 289425"/>
                <a:gd name="connsiteY16" fmla="*/ 101730 h 190897"/>
                <a:gd name="connsiteX17" fmla="*/ 259263 w 289425"/>
                <a:gd name="connsiteY17" fmla="*/ 99575 h 190897"/>
                <a:gd name="connsiteX18" fmla="*/ 255136 w 289425"/>
                <a:gd name="connsiteY18" fmla="*/ 98097 h 190897"/>
                <a:gd name="connsiteX19" fmla="*/ 252735 w 289425"/>
                <a:gd name="connsiteY19" fmla="*/ 98959 h 190897"/>
                <a:gd name="connsiteX20" fmla="*/ 250088 w 289425"/>
                <a:gd name="connsiteY20" fmla="*/ 97727 h 190897"/>
                <a:gd name="connsiteX21" fmla="*/ 195404 w 289425"/>
                <a:gd name="connsiteY21" fmla="*/ 102099 h 190897"/>
                <a:gd name="connsiteX22" fmla="*/ 196512 w 289425"/>
                <a:gd name="connsiteY22" fmla="*/ 101853 h 190897"/>
                <a:gd name="connsiteX23" fmla="*/ 264128 w 289425"/>
                <a:gd name="connsiteY23" fmla="*/ 92123 h 190897"/>
                <a:gd name="connsiteX24" fmla="*/ 266344 w 289425"/>
                <a:gd name="connsiteY24" fmla="*/ 93478 h 190897"/>
                <a:gd name="connsiteX25" fmla="*/ 276136 w 289425"/>
                <a:gd name="connsiteY25" fmla="*/ 89660 h 190897"/>
                <a:gd name="connsiteX26" fmla="*/ 276689 w 289425"/>
                <a:gd name="connsiteY26" fmla="*/ 88737 h 190897"/>
                <a:gd name="connsiteX27" fmla="*/ 277552 w 289425"/>
                <a:gd name="connsiteY27" fmla="*/ 88429 h 190897"/>
                <a:gd name="connsiteX28" fmla="*/ 283032 w 289425"/>
                <a:gd name="connsiteY28" fmla="*/ 87874 h 190897"/>
                <a:gd name="connsiteX29" fmla="*/ 282232 w 289425"/>
                <a:gd name="connsiteY29" fmla="*/ 83625 h 190897"/>
                <a:gd name="connsiteX30" fmla="*/ 276506 w 289425"/>
                <a:gd name="connsiteY30" fmla="*/ 84241 h 190897"/>
                <a:gd name="connsiteX31" fmla="*/ 270901 w 289425"/>
                <a:gd name="connsiteY31" fmla="*/ 83502 h 190897"/>
                <a:gd name="connsiteX32" fmla="*/ 270593 w 289425"/>
                <a:gd name="connsiteY32" fmla="*/ 84426 h 190897"/>
                <a:gd name="connsiteX33" fmla="*/ 237155 w 289425"/>
                <a:gd name="connsiteY33" fmla="*/ 88121 h 190897"/>
                <a:gd name="connsiteX34" fmla="*/ 209568 w 289425"/>
                <a:gd name="connsiteY34" fmla="*/ 90769 h 190897"/>
                <a:gd name="connsiteX35" fmla="*/ 237772 w 289425"/>
                <a:gd name="connsiteY35" fmla="*/ 79561 h 190897"/>
                <a:gd name="connsiteX36" fmla="*/ 240912 w 289425"/>
                <a:gd name="connsiteY36" fmla="*/ 81224 h 190897"/>
                <a:gd name="connsiteX37" fmla="*/ 247255 w 289425"/>
                <a:gd name="connsiteY37" fmla="*/ 80239 h 190897"/>
                <a:gd name="connsiteX38" fmla="*/ 245716 w 289425"/>
                <a:gd name="connsiteY38" fmla="*/ 76359 h 190897"/>
                <a:gd name="connsiteX39" fmla="*/ 255444 w 289425"/>
                <a:gd name="connsiteY39" fmla="*/ 72479 h 190897"/>
                <a:gd name="connsiteX40" fmla="*/ 270163 w 289425"/>
                <a:gd name="connsiteY40" fmla="*/ 66753 h 190897"/>
                <a:gd name="connsiteX41" fmla="*/ 272687 w 289425"/>
                <a:gd name="connsiteY41" fmla="*/ 67615 h 190897"/>
                <a:gd name="connsiteX42" fmla="*/ 282355 w 289425"/>
                <a:gd name="connsiteY42" fmla="*/ 67491 h 190897"/>
                <a:gd name="connsiteX43" fmla="*/ 282785 w 289425"/>
                <a:gd name="connsiteY43" fmla="*/ 63612 h 190897"/>
                <a:gd name="connsiteX44" fmla="*/ 281184 w 289425"/>
                <a:gd name="connsiteY44" fmla="*/ 62504 h 190897"/>
                <a:gd name="connsiteX45" fmla="*/ 281986 w 289425"/>
                <a:gd name="connsiteY45" fmla="*/ 62196 h 190897"/>
                <a:gd name="connsiteX46" fmla="*/ 282970 w 289425"/>
                <a:gd name="connsiteY46" fmla="*/ 62072 h 190897"/>
                <a:gd name="connsiteX47" fmla="*/ 283895 w 289425"/>
                <a:gd name="connsiteY47" fmla="*/ 55422 h 190897"/>
                <a:gd name="connsiteX48" fmla="*/ 283895 w 289425"/>
                <a:gd name="connsiteY48" fmla="*/ 52835 h 190897"/>
                <a:gd name="connsiteX49" fmla="*/ 275088 w 289425"/>
                <a:gd name="connsiteY49" fmla="*/ 56284 h 190897"/>
                <a:gd name="connsiteX50" fmla="*/ 255136 w 289425"/>
                <a:gd name="connsiteY50" fmla="*/ 56654 h 190897"/>
                <a:gd name="connsiteX51" fmla="*/ 262834 w 289425"/>
                <a:gd name="connsiteY51" fmla="*/ 54560 h 190897"/>
                <a:gd name="connsiteX52" fmla="*/ 262588 w 289425"/>
                <a:gd name="connsiteY52" fmla="*/ 51050 h 190897"/>
                <a:gd name="connsiteX53" fmla="*/ 283957 w 289425"/>
                <a:gd name="connsiteY53" fmla="*/ 49756 h 190897"/>
                <a:gd name="connsiteX54" fmla="*/ 284571 w 289425"/>
                <a:gd name="connsiteY54" fmla="*/ 40581 h 190897"/>
                <a:gd name="connsiteX55" fmla="*/ 281001 w 289425"/>
                <a:gd name="connsiteY55" fmla="*/ 40396 h 190897"/>
                <a:gd name="connsiteX56" fmla="*/ 279030 w 289425"/>
                <a:gd name="connsiteY56" fmla="*/ 35162 h 190897"/>
                <a:gd name="connsiteX57" fmla="*/ 271702 w 289425"/>
                <a:gd name="connsiteY57" fmla="*/ 38795 h 190897"/>
                <a:gd name="connsiteX58" fmla="*/ 273057 w 289425"/>
                <a:gd name="connsiteY58" fmla="*/ 40581 h 190897"/>
                <a:gd name="connsiteX59" fmla="*/ 271517 w 289425"/>
                <a:gd name="connsiteY59" fmla="*/ 40643 h 190897"/>
                <a:gd name="connsiteX60" fmla="*/ 269176 w 289425"/>
                <a:gd name="connsiteY60" fmla="*/ 39657 h 190897"/>
                <a:gd name="connsiteX61" fmla="*/ 261849 w 289425"/>
                <a:gd name="connsiteY61" fmla="*/ 40889 h 190897"/>
                <a:gd name="connsiteX62" fmla="*/ 260741 w 289425"/>
                <a:gd name="connsiteY62" fmla="*/ 41813 h 190897"/>
                <a:gd name="connsiteX63" fmla="*/ 245099 w 289425"/>
                <a:gd name="connsiteY63" fmla="*/ 44153 h 190897"/>
                <a:gd name="connsiteX64" fmla="*/ 257415 w 289425"/>
                <a:gd name="connsiteY64" fmla="*/ 35778 h 190897"/>
                <a:gd name="connsiteX65" fmla="*/ 263635 w 289425"/>
                <a:gd name="connsiteY65" fmla="*/ 34115 h 190897"/>
                <a:gd name="connsiteX66" fmla="*/ 267760 w 289425"/>
                <a:gd name="connsiteY66" fmla="*/ 33684 h 190897"/>
                <a:gd name="connsiteX67" fmla="*/ 269361 w 289425"/>
                <a:gd name="connsiteY67" fmla="*/ 34115 h 190897"/>
                <a:gd name="connsiteX68" fmla="*/ 273118 w 289425"/>
                <a:gd name="connsiteY68" fmla="*/ 33623 h 190897"/>
                <a:gd name="connsiteX69" fmla="*/ 275211 w 289425"/>
                <a:gd name="connsiteY69" fmla="*/ 33684 h 190897"/>
                <a:gd name="connsiteX70" fmla="*/ 277860 w 289425"/>
                <a:gd name="connsiteY70" fmla="*/ 33007 h 190897"/>
                <a:gd name="connsiteX71" fmla="*/ 278413 w 289425"/>
                <a:gd name="connsiteY71" fmla="*/ 30236 h 190897"/>
                <a:gd name="connsiteX72" fmla="*/ 286234 w 289425"/>
                <a:gd name="connsiteY72" fmla="*/ 28204 h 190897"/>
                <a:gd name="connsiteX73" fmla="*/ 286604 w 289425"/>
                <a:gd name="connsiteY73" fmla="*/ 22538 h 190897"/>
                <a:gd name="connsiteX74" fmla="*/ 278722 w 289425"/>
                <a:gd name="connsiteY74" fmla="*/ 22477 h 190897"/>
                <a:gd name="connsiteX75" fmla="*/ 286912 w 289425"/>
                <a:gd name="connsiteY75" fmla="*/ 17366 h 190897"/>
                <a:gd name="connsiteX76" fmla="*/ 287589 w 289425"/>
                <a:gd name="connsiteY76" fmla="*/ 4618 h 190897"/>
                <a:gd name="connsiteX77" fmla="*/ 245899 w 289425"/>
                <a:gd name="connsiteY77" fmla="*/ 19028 h 190897"/>
                <a:gd name="connsiteX78" fmla="*/ 173298 w 289425"/>
                <a:gd name="connsiteY78" fmla="*/ 39657 h 190897"/>
                <a:gd name="connsiteX79" fmla="*/ 150205 w 289425"/>
                <a:gd name="connsiteY79" fmla="*/ 48710 h 190897"/>
                <a:gd name="connsiteX80" fmla="*/ 155007 w 289425"/>
                <a:gd name="connsiteY80" fmla="*/ 54621 h 190897"/>
                <a:gd name="connsiteX81" fmla="*/ 176930 w 289425"/>
                <a:gd name="connsiteY81" fmla="*/ 45754 h 190897"/>
                <a:gd name="connsiteX82" fmla="*/ 196205 w 289425"/>
                <a:gd name="connsiteY82" fmla="*/ 39226 h 190897"/>
                <a:gd name="connsiteX83" fmla="*/ 108392 w 289425"/>
                <a:gd name="connsiteY83" fmla="*/ 83379 h 190897"/>
                <a:gd name="connsiteX84" fmla="*/ 116090 w 289425"/>
                <a:gd name="connsiteY84" fmla="*/ 89968 h 190897"/>
                <a:gd name="connsiteX85" fmla="*/ 137026 w 289425"/>
                <a:gd name="connsiteY85" fmla="*/ 78576 h 190897"/>
                <a:gd name="connsiteX86" fmla="*/ 142015 w 289425"/>
                <a:gd name="connsiteY86" fmla="*/ 77344 h 190897"/>
                <a:gd name="connsiteX87" fmla="*/ 133577 w 289425"/>
                <a:gd name="connsiteY87" fmla="*/ 83564 h 190897"/>
                <a:gd name="connsiteX88" fmla="*/ 120338 w 289425"/>
                <a:gd name="connsiteY88" fmla="*/ 91200 h 190897"/>
                <a:gd name="connsiteX89" fmla="*/ 119537 w 289425"/>
                <a:gd name="connsiteY89" fmla="*/ 93848 h 190897"/>
                <a:gd name="connsiteX90" fmla="*/ 112641 w 289425"/>
                <a:gd name="connsiteY90" fmla="*/ 99513 h 190897"/>
                <a:gd name="connsiteX91" fmla="*/ 61344 w 289425"/>
                <a:gd name="connsiteY91" fmla="*/ 132397 h 190897"/>
                <a:gd name="connsiteX92" fmla="*/ 56849 w 289425"/>
                <a:gd name="connsiteY92" fmla="*/ 133875 h 190897"/>
                <a:gd name="connsiteX93" fmla="*/ 55926 w 289425"/>
                <a:gd name="connsiteY93" fmla="*/ 136646 h 190897"/>
                <a:gd name="connsiteX94" fmla="*/ 5431 w 289425"/>
                <a:gd name="connsiteY94" fmla="*/ 182461 h 190897"/>
                <a:gd name="connsiteX95" fmla="*/ 11650 w 289425"/>
                <a:gd name="connsiteY95" fmla="*/ 188065 h 190897"/>
                <a:gd name="connsiteX96" fmla="*/ 224778 w 289425"/>
                <a:gd name="connsiteY96" fmla="*/ 40827 h 190897"/>
                <a:gd name="connsiteX97" fmla="*/ 196205 w 289425"/>
                <a:gd name="connsiteY97" fmla="*/ 49018 h 190897"/>
                <a:gd name="connsiteX98" fmla="*/ 241774 w 289425"/>
                <a:gd name="connsiteY98" fmla="*/ 29805 h 190897"/>
                <a:gd name="connsiteX99" fmla="*/ 246454 w 289425"/>
                <a:gd name="connsiteY99" fmla="*/ 29312 h 190897"/>
                <a:gd name="connsiteX100" fmla="*/ 224778 w 289425"/>
                <a:gd name="connsiteY100" fmla="*/ 40827 h 190897"/>
                <a:gd name="connsiteX101" fmla="*/ 249533 w 289425"/>
                <a:gd name="connsiteY101" fmla="*/ 56900 h 190897"/>
                <a:gd name="connsiteX102" fmla="*/ 224346 w 289425"/>
                <a:gd name="connsiteY102" fmla="*/ 58439 h 190897"/>
                <a:gd name="connsiteX103" fmla="*/ 226810 w 289425"/>
                <a:gd name="connsiteY103" fmla="*/ 56777 h 190897"/>
                <a:gd name="connsiteX104" fmla="*/ 245837 w 289425"/>
                <a:gd name="connsiteY104" fmla="*/ 53267 h 190897"/>
                <a:gd name="connsiteX105" fmla="*/ 249533 w 289425"/>
                <a:gd name="connsiteY105" fmla="*/ 56900 h 190897"/>
                <a:gd name="connsiteX106" fmla="*/ 207473 w 289425"/>
                <a:gd name="connsiteY106" fmla="*/ 70694 h 190897"/>
                <a:gd name="connsiteX107" fmla="*/ 216219 w 289425"/>
                <a:gd name="connsiteY107" fmla="*/ 64228 h 190897"/>
                <a:gd name="connsiteX108" fmla="*/ 226379 w 289425"/>
                <a:gd name="connsiteY108" fmla="*/ 63058 h 190897"/>
                <a:gd name="connsiteX109" fmla="*/ 247132 w 289425"/>
                <a:gd name="connsiteY109" fmla="*/ 62442 h 190897"/>
                <a:gd name="connsiteX110" fmla="*/ 207473 w 289425"/>
                <a:gd name="connsiteY110" fmla="*/ 70694 h 190897"/>
                <a:gd name="connsiteX111" fmla="*/ 178839 w 289425"/>
                <a:gd name="connsiteY111" fmla="*/ 93786 h 190897"/>
                <a:gd name="connsiteX112" fmla="*/ 176560 w 289425"/>
                <a:gd name="connsiteY112" fmla="*/ 94032 h 190897"/>
                <a:gd name="connsiteX113" fmla="*/ 196144 w 289425"/>
                <a:gd name="connsiteY113" fmla="*/ 79069 h 190897"/>
                <a:gd name="connsiteX114" fmla="*/ 200269 w 289425"/>
                <a:gd name="connsiteY114" fmla="*/ 78083 h 190897"/>
                <a:gd name="connsiteX115" fmla="*/ 204088 w 289425"/>
                <a:gd name="connsiteY115" fmla="*/ 80300 h 190897"/>
                <a:gd name="connsiteX116" fmla="*/ 216710 w 289425"/>
                <a:gd name="connsiteY116" fmla="*/ 78699 h 190897"/>
                <a:gd name="connsiteX117" fmla="*/ 214864 w 289425"/>
                <a:gd name="connsiteY117" fmla="*/ 75066 h 190897"/>
                <a:gd name="connsiteX118" fmla="*/ 212893 w 289425"/>
                <a:gd name="connsiteY118" fmla="*/ 75066 h 190897"/>
                <a:gd name="connsiteX119" fmla="*/ 244544 w 289425"/>
                <a:gd name="connsiteY119" fmla="*/ 68354 h 190897"/>
                <a:gd name="connsiteX120" fmla="*/ 178839 w 289425"/>
                <a:gd name="connsiteY120" fmla="*/ 93786 h 190897"/>
                <a:gd name="connsiteX121" fmla="*/ 66703 w 289425"/>
                <a:gd name="connsiteY121" fmla="*/ 153950 h 190897"/>
                <a:gd name="connsiteX122" fmla="*/ 102049 w 289425"/>
                <a:gd name="connsiteY122" fmla="*/ 131288 h 190897"/>
                <a:gd name="connsiteX123" fmla="*/ 106483 w 289425"/>
                <a:gd name="connsiteY123" fmla="*/ 131411 h 190897"/>
                <a:gd name="connsiteX124" fmla="*/ 120585 w 289425"/>
                <a:gd name="connsiteY124" fmla="*/ 121620 h 190897"/>
                <a:gd name="connsiteX125" fmla="*/ 121570 w 289425"/>
                <a:gd name="connsiteY125" fmla="*/ 121374 h 190897"/>
                <a:gd name="connsiteX126" fmla="*/ 126003 w 289425"/>
                <a:gd name="connsiteY126" fmla="*/ 126793 h 190897"/>
                <a:gd name="connsiteX127" fmla="*/ 140229 w 289425"/>
                <a:gd name="connsiteY127" fmla="*/ 122544 h 190897"/>
                <a:gd name="connsiteX128" fmla="*/ 137088 w 289425"/>
                <a:gd name="connsiteY128" fmla="*/ 117741 h 190897"/>
                <a:gd name="connsiteX129" fmla="*/ 183643 w 289425"/>
                <a:gd name="connsiteY129" fmla="*/ 108688 h 190897"/>
                <a:gd name="connsiteX130" fmla="*/ 240974 w 289425"/>
                <a:gd name="connsiteY130" fmla="*/ 102777 h 190897"/>
                <a:gd name="connsiteX131" fmla="*/ 200454 w 289425"/>
                <a:gd name="connsiteY131" fmla="*/ 110351 h 190897"/>
                <a:gd name="connsiteX132" fmla="*/ 160365 w 289425"/>
                <a:gd name="connsiteY132" fmla="*/ 121559 h 190897"/>
                <a:gd name="connsiteX133" fmla="*/ 158333 w 289425"/>
                <a:gd name="connsiteY133" fmla="*/ 120758 h 190897"/>
                <a:gd name="connsiteX134" fmla="*/ 139982 w 289425"/>
                <a:gd name="connsiteY134" fmla="*/ 122790 h 190897"/>
                <a:gd name="connsiteX135" fmla="*/ 140352 w 289425"/>
                <a:gd name="connsiteY135" fmla="*/ 127655 h 190897"/>
                <a:gd name="connsiteX136" fmla="*/ 66703 w 289425"/>
                <a:gd name="connsiteY136" fmla="*/ 153950 h 190897"/>
                <a:gd name="connsiteX137" fmla="*/ 29508 w 289425"/>
                <a:gd name="connsiteY137" fmla="*/ 170392 h 190897"/>
                <a:gd name="connsiteX138" fmla="*/ 67441 w 289425"/>
                <a:gd name="connsiteY138" fmla="*/ 138863 h 190897"/>
                <a:gd name="connsiteX139" fmla="*/ 55803 w 289425"/>
                <a:gd name="connsiteY139" fmla="*/ 149578 h 190897"/>
                <a:gd name="connsiteX140" fmla="*/ 60668 w 289425"/>
                <a:gd name="connsiteY140" fmla="*/ 156474 h 190897"/>
                <a:gd name="connsiteX141" fmla="*/ 29508 w 289425"/>
                <a:gd name="connsiteY141" fmla="*/ 170392 h 1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289425" h="190897">
                  <a:moveTo>
                    <a:pt x="11650" y="188065"/>
                  </a:moveTo>
                  <a:cubicBezTo>
                    <a:pt x="25321" y="180552"/>
                    <a:pt x="39300" y="173902"/>
                    <a:pt x="53400" y="167559"/>
                  </a:cubicBezTo>
                  <a:cubicBezTo>
                    <a:pt x="54387" y="169098"/>
                    <a:pt x="56726" y="170638"/>
                    <a:pt x="58389" y="170084"/>
                  </a:cubicBezTo>
                  <a:cubicBezTo>
                    <a:pt x="63377" y="168544"/>
                    <a:pt x="68365" y="166943"/>
                    <a:pt x="73352" y="165404"/>
                  </a:cubicBezTo>
                  <a:cubicBezTo>
                    <a:pt x="76616" y="164357"/>
                    <a:pt x="71998" y="160231"/>
                    <a:pt x="69658" y="160847"/>
                  </a:cubicBezTo>
                  <a:lnTo>
                    <a:pt x="66579" y="161647"/>
                  </a:lnTo>
                  <a:cubicBezTo>
                    <a:pt x="81604" y="155243"/>
                    <a:pt x="96814" y="149454"/>
                    <a:pt x="112209" y="143974"/>
                  </a:cubicBezTo>
                  <a:cubicBezTo>
                    <a:pt x="113011" y="145513"/>
                    <a:pt x="115288" y="147176"/>
                    <a:pt x="117013" y="146622"/>
                  </a:cubicBezTo>
                  <a:cubicBezTo>
                    <a:pt x="119599" y="145821"/>
                    <a:pt x="122186" y="144959"/>
                    <a:pt x="124710" y="144159"/>
                  </a:cubicBezTo>
                  <a:cubicBezTo>
                    <a:pt x="127174" y="143358"/>
                    <a:pt x="124895" y="140956"/>
                    <a:pt x="122863" y="140217"/>
                  </a:cubicBezTo>
                  <a:cubicBezTo>
                    <a:pt x="157903" y="128209"/>
                    <a:pt x="193618" y="118110"/>
                    <a:pt x="229519" y="108565"/>
                  </a:cubicBezTo>
                  <a:cubicBezTo>
                    <a:pt x="235986" y="109612"/>
                    <a:pt x="242758" y="108996"/>
                    <a:pt x="249286" y="108873"/>
                  </a:cubicBezTo>
                  <a:cubicBezTo>
                    <a:pt x="251750" y="108812"/>
                    <a:pt x="249656" y="105794"/>
                    <a:pt x="248117" y="105671"/>
                  </a:cubicBezTo>
                  <a:cubicBezTo>
                    <a:pt x="246269" y="105486"/>
                    <a:pt x="244421" y="105302"/>
                    <a:pt x="242513" y="105055"/>
                  </a:cubicBezTo>
                  <a:cubicBezTo>
                    <a:pt x="246022" y="104132"/>
                    <a:pt x="249594" y="103146"/>
                    <a:pt x="253105" y="102223"/>
                  </a:cubicBezTo>
                  <a:cubicBezTo>
                    <a:pt x="254583" y="102838"/>
                    <a:pt x="255814" y="103516"/>
                    <a:pt x="257045" y="103331"/>
                  </a:cubicBezTo>
                  <a:cubicBezTo>
                    <a:pt x="258647" y="103146"/>
                    <a:pt x="259571" y="103208"/>
                    <a:pt x="260371" y="101730"/>
                  </a:cubicBezTo>
                  <a:cubicBezTo>
                    <a:pt x="260864" y="100868"/>
                    <a:pt x="259939" y="100006"/>
                    <a:pt x="259263" y="99575"/>
                  </a:cubicBezTo>
                  <a:cubicBezTo>
                    <a:pt x="257847" y="98589"/>
                    <a:pt x="256922" y="98281"/>
                    <a:pt x="255136" y="98097"/>
                  </a:cubicBezTo>
                  <a:cubicBezTo>
                    <a:pt x="253720" y="97912"/>
                    <a:pt x="253043" y="98343"/>
                    <a:pt x="252735" y="98959"/>
                  </a:cubicBezTo>
                  <a:cubicBezTo>
                    <a:pt x="251874" y="98220"/>
                    <a:pt x="250764" y="97666"/>
                    <a:pt x="250088" y="97727"/>
                  </a:cubicBezTo>
                  <a:cubicBezTo>
                    <a:pt x="231675" y="98466"/>
                    <a:pt x="213446" y="99944"/>
                    <a:pt x="195404" y="102099"/>
                  </a:cubicBezTo>
                  <a:cubicBezTo>
                    <a:pt x="195774" y="102038"/>
                    <a:pt x="196144" y="101915"/>
                    <a:pt x="196512" y="101853"/>
                  </a:cubicBezTo>
                  <a:cubicBezTo>
                    <a:pt x="217943" y="97481"/>
                    <a:pt x="242390" y="96988"/>
                    <a:pt x="264128" y="92123"/>
                  </a:cubicBezTo>
                  <a:cubicBezTo>
                    <a:pt x="264866" y="92801"/>
                    <a:pt x="265729" y="93355"/>
                    <a:pt x="266344" y="93478"/>
                  </a:cubicBezTo>
                  <a:cubicBezTo>
                    <a:pt x="270286" y="94217"/>
                    <a:pt x="273918" y="93170"/>
                    <a:pt x="276136" y="89660"/>
                  </a:cubicBezTo>
                  <a:cubicBezTo>
                    <a:pt x="276321" y="89414"/>
                    <a:pt x="276197" y="89106"/>
                    <a:pt x="276689" y="88737"/>
                  </a:cubicBezTo>
                  <a:cubicBezTo>
                    <a:pt x="276997" y="88614"/>
                    <a:pt x="277244" y="88552"/>
                    <a:pt x="277552" y="88429"/>
                  </a:cubicBezTo>
                  <a:cubicBezTo>
                    <a:pt x="279400" y="88244"/>
                    <a:pt x="281184" y="88059"/>
                    <a:pt x="283032" y="87874"/>
                  </a:cubicBezTo>
                  <a:cubicBezTo>
                    <a:pt x="282724" y="86458"/>
                    <a:pt x="282417" y="85103"/>
                    <a:pt x="282232" y="83625"/>
                  </a:cubicBezTo>
                  <a:cubicBezTo>
                    <a:pt x="280323" y="83872"/>
                    <a:pt x="278413" y="84056"/>
                    <a:pt x="276506" y="84241"/>
                  </a:cubicBezTo>
                  <a:cubicBezTo>
                    <a:pt x="275088" y="82640"/>
                    <a:pt x="272810" y="82086"/>
                    <a:pt x="270901" y="83502"/>
                  </a:cubicBezTo>
                  <a:cubicBezTo>
                    <a:pt x="270593" y="83749"/>
                    <a:pt x="270654" y="84118"/>
                    <a:pt x="270593" y="84426"/>
                  </a:cubicBezTo>
                  <a:cubicBezTo>
                    <a:pt x="259755" y="84241"/>
                    <a:pt x="247870" y="87012"/>
                    <a:pt x="237155" y="88121"/>
                  </a:cubicBezTo>
                  <a:cubicBezTo>
                    <a:pt x="227980" y="89044"/>
                    <a:pt x="218743" y="89907"/>
                    <a:pt x="209568" y="90769"/>
                  </a:cubicBezTo>
                  <a:cubicBezTo>
                    <a:pt x="218989" y="87012"/>
                    <a:pt x="228350" y="83318"/>
                    <a:pt x="237772" y="79561"/>
                  </a:cubicBezTo>
                  <a:cubicBezTo>
                    <a:pt x="238756" y="80485"/>
                    <a:pt x="240111" y="81224"/>
                    <a:pt x="240912" y="81224"/>
                  </a:cubicBezTo>
                  <a:cubicBezTo>
                    <a:pt x="243252" y="81286"/>
                    <a:pt x="244914" y="80793"/>
                    <a:pt x="247255" y="80239"/>
                  </a:cubicBezTo>
                  <a:cubicBezTo>
                    <a:pt x="249656" y="79684"/>
                    <a:pt x="247562" y="77283"/>
                    <a:pt x="245716" y="76359"/>
                  </a:cubicBezTo>
                  <a:cubicBezTo>
                    <a:pt x="248978" y="75066"/>
                    <a:pt x="252180" y="73773"/>
                    <a:pt x="255444" y="72479"/>
                  </a:cubicBezTo>
                  <a:cubicBezTo>
                    <a:pt x="260371" y="70570"/>
                    <a:pt x="265298" y="68662"/>
                    <a:pt x="270163" y="66753"/>
                  </a:cubicBezTo>
                  <a:cubicBezTo>
                    <a:pt x="270963" y="67245"/>
                    <a:pt x="271825" y="67553"/>
                    <a:pt x="272687" y="67615"/>
                  </a:cubicBezTo>
                  <a:cubicBezTo>
                    <a:pt x="275951" y="67738"/>
                    <a:pt x="279091" y="67738"/>
                    <a:pt x="282355" y="67491"/>
                  </a:cubicBezTo>
                  <a:cubicBezTo>
                    <a:pt x="282479" y="66198"/>
                    <a:pt x="282664" y="64905"/>
                    <a:pt x="282785" y="63612"/>
                  </a:cubicBezTo>
                  <a:cubicBezTo>
                    <a:pt x="282294" y="63119"/>
                    <a:pt x="281677" y="62750"/>
                    <a:pt x="281184" y="62504"/>
                  </a:cubicBezTo>
                  <a:cubicBezTo>
                    <a:pt x="281431" y="62380"/>
                    <a:pt x="281739" y="62319"/>
                    <a:pt x="281986" y="62196"/>
                  </a:cubicBezTo>
                  <a:cubicBezTo>
                    <a:pt x="282294" y="62134"/>
                    <a:pt x="282664" y="62072"/>
                    <a:pt x="282970" y="62072"/>
                  </a:cubicBezTo>
                  <a:cubicBezTo>
                    <a:pt x="283278" y="59794"/>
                    <a:pt x="283587" y="57639"/>
                    <a:pt x="283895" y="55422"/>
                  </a:cubicBezTo>
                  <a:cubicBezTo>
                    <a:pt x="283895" y="54560"/>
                    <a:pt x="283895" y="53698"/>
                    <a:pt x="283895" y="52835"/>
                  </a:cubicBezTo>
                  <a:cubicBezTo>
                    <a:pt x="280939" y="54005"/>
                    <a:pt x="277983" y="55114"/>
                    <a:pt x="275088" y="56284"/>
                  </a:cubicBezTo>
                  <a:cubicBezTo>
                    <a:pt x="268438" y="56284"/>
                    <a:pt x="261787" y="56469"/>
                    <a:pt x="255136" y="56654"/>
                  </a:cubicBezTo>
                  <a:cubicBezTo>
                    <a:pt x="257723" y="55976"/>
                    <a:pt x="260248" y="55176"/>
                    <a:pt x="262834" y="54560"/>
                  </a:cubicBezTo>
                  <a:cubicBezTo>
                    <a:pt x="264928" y="54067"/>
                    <a:pt x="264066" y="52343"/>
                    <a:pt x="262588" y="51050"/>
                  </a:cubicBezTo>
                  <a:cubicBezTo>
                    <a:pt x="269670" y="50372"/>
                    <a:pt x="276812" y="50003"/>
                    <a:pt x="283957" y="49756"/>
                  </a:cubicBezTo>
                  <a:cubicBezTo>
                    <a:pt x="284018" y="46677"/>
                    <a:pt x="284203" y="43598"/>
                    <a:pt x="284571" y="40581"/>
                  </a:cubicBezTo>
                  <a:cubicBezTo>
                    <a:pt x="283463" y="40519"/>
                    <a:pt x="282294" y="40396"/>
                    <a:pt x="281001" y="40396"/>
                  </a:cubicBezTo>
                  <a:cubicBezTo>
                    <a:pt x="282602" y="38672"/>
                    <a:pt x="280754" y="36024"/>
                    <a:pt x="279030" y="35162"/>
                  </a:cubicBezTo>
                  <a:cubicBezTo>
                    <a:pt x="275766" y="33623"/>
                    <a:pt x="270039" y="33561"/>
                    <a:pt x="271702" y="38795"/>
                  </a:cubicBezTo>
                  <a:cubicBezTo>
                    <a:pt x="271887" y="39411"/>
                    <a:pt x="272379" y="40027"/>
                    <a:pt x="273057" y="40581"/>
                  </a:cubicBezTo>
                  <a:cubicBezTo>
                    <a:pt x="272564" y="40643"/>
                    <a:pt x="272071" y="40643"/>
                    <a:pt x="271517" y="40643"/>
                  </a:cubicBezTo>
                  <a:cubicBezTo>
                    <a:pt x="270716" y="40027"/>
                    <a:pt x="269854" y="39534"/>
                    <a:pt x="269176" y="39657"/>
                  </a:cubicBezTo>
                  <a:cubicBezTo>
                    <a:pt x="266714" y="40027"/>
                    <a:pt x="264250" y="40335"/>
                    <a:pt x="261849" y="40889"/>
                  </a:cubicBezTo>
                  <a:cubicBezTo>
                    <a:pt x="261111" y="41074"/>
                    <a:pt x="260864" y="41382"/>
                    <a:pt x="260741" y="41813"/>
                  </a:cubicBezTo>
                  <a:cubicBezTo>
                    <a:pt x="255506" y="42490"/>
                    <a:pt x="250149" y="43291"/>
                    <a:pt x="245099" y="44153"/>
                  </a:cubicBezTo>
                  <a:cubicBezTo>
                    <a:pt x="249225" y="41382"/>
                    <a:pt x="253290" y="38487"/>
                    <a:pt x="257415" y="35778"/>
                  </a:cubicBezTo>
                  <a:cubicBezTo>
                    <a:pt x="259509" y="35224"/>
                    <a:pt x="261602" y="34731"/>
                    <a:pt x="263635" y="34115"/>
                  </a:cubicBezTo>
                  <a:cubicBezTo>
                    <a:pt x="264989" y="33869"/>
                    <a:pt x="266344" y="33746"/>
                    <a:pt x="267760" y="33684"/>
                  </a:cubicBezTo>
                  <a:cubicBezTo>
                    <a:pt x="268315" y="33931"/>
                    <a:pt x="268808" y="34115"/>
                    <a:pt x="269361" y="34115"/>
                  </a:cubicBezTo>
                  <a:cubicBezTo>
                    <a:pt x="270654" y="34054"/>
                    <a:pt x="271887" y="33807"/>
                    <a:pt x="273118" y="33623"/>
                  </a:cubicBezTo>
                  <a:cubicBezTo>
                    <a:pt x="273795" y="33684"/>
                    <a:pt x="274473" y="33623"/>
                    <a:pt x="275211" y="33684"/>
                  </a:cubicBezTo>
                  <a:cubicBezTo>
                    <a:pt x="276444" y="33807"/>
                    <a:pt x="277182" y="33499"/>
                    <a:pt x="277860" y="33007"/>
                  </a:cubicBezTo>
                  <a:cubicBezTo>
                    <a:pt x="279891" y="32699"/>
                    <a:pt x="279461" y="31344"/>
                    <a:pt x="278413" y="30236"/>
                  </a:cubicBezTo>
                  <a:cubicBezTo>
                    <a:pt x="281001" y="29558"/>
                    <a:pt x="283587" y="28881"/>
                    <a:pt x="286234" y="28204"/>
                  </a:cubicBezTo>
                  <a:cubicBezTo>
                    <a:pt x="286357" y="26295"/>
                    <a:pt x="286481" y="24447"/>
                    <a:pt x="286604" y="22538"/>
                  </a:cubicBezTo>
                  <a:cubicBezTo>
                    <a:pt x="283957" y="22477"/>
                    <a:pt x="281369" y="22477"/>
                    <a:pt x="278722" y="22477"/>
                  </a:cubicBezTo>
                  <a:cubicBezTo>
                    <a:pt x="281431" y="20752"/>
                    <a:pt x="284203" y="19090"/>
                    <a:pt x="286912" y="17366"/>
                  </a:cubicBezTo>
                  <a:cubicBezTo>
                    <a:pt x="287097" y="13117"/>
                    <a:pt x="287404" y="8868"/>
                    <a:pt x="287589" y="4618"/>
                  </a:cubicBezTo>
                  <a:cubicBezTo>
                    <a:pt x="273548" y="9175"/>
                    <a:pt x="259631" y="13855"/>
                    <a:pt x="245899" y="19028"/>
                  </a:cubicBezTo>
                  <a:cubicBezTo>
                    <a:pt x="221144" y="23831"/>
                    <a:pt x="197005" y="30790"/>
                    <a:pt x="173298" y="39657"/>
                  </a:cubicBezTo>
                  <a:cubicBezTo>
                    <a:pt x="165539" y="42367"/>
                    <a:pt x="157841" y="45323"/>
                    <a:pt x="150205" y="48710"/>
                  </a:cubicBezTo>
                  <a:cubicBezTo>
                    <a:pt x="146140" y="50496"/>
                    <a:pt x="151990" y="55976"/>
                    <a:pt x="155007" y="54621"/>
                  </a:cubicBezTo>
                  <a:cubicBezTo>
                    <a:pt x="162275" y="51419"/>
                    <a:pt x="169602" y="48587"/>
                    <a:pt x="176930" y="45754"/>
                  </a:cubicBezTo>
                  <a:cubicBezTo>
                    <a:pt x="183273" y="43352"/>
                    <a:pt x="189739" y="41197"/>
                    <a:pt x="196205" y="39226"/>
                  </a:cubicBezTo>
                  <a:cubicBezTo>
                    <a:pt x="166277" y="52405"/>
                    <a:pt x="136965" y="67061"/>
                    <a:pt x="108392" y="83379"/>
                  </a:cubicBezTo>
                  <a:cubicBezTo>
                    <a:pt x="104327" y="85719"/>
                    <a:pt x="112394" y="92062"/>
                    <a:pt x="116090" y="89968"/>
                  </a:cubicBezTo>
                  <a:cubicBezTo>
                    <a:pt x="122986" y="85965"/>
                    <a:pt x="130068" y="82394"/>
                    <a:pt x="137026" y="78576"/>
                  </a:cubicBezTo>
                  <a:cubicBezTo>
                    <a:pt x="138689" y="78145"/>
                    <a:pt x="140352" y="77775"/>
                    <a:pt x="142015" y="77344"/>
                  </a:cubicBezTo>
                  <a:cubicBezTo>
                    <a:pt x="139182" y="79377"/>
                    <a:pt x="136350" y="81470"/>
                    <a:pt x="133577" y="83564"/>
                  </a:cubicBezTo>
                  <a:cubicBezTo>
                    <a:pt x="129144" y="86089"/>
                    <a:pt x="124710" y="88490"/>
                    <a:pt x="120338" y="91200"/>
                  </a:cubicBezTo>
                  <a:cubicBezTo>
                    <a:pt x="119230" y="91877"/>
                    <a:pt x="119169" y="92862"/>
                    <a:pt x="119537" y="93848"/>
                  </a:cubicBezTo>
                  <a:cubicBezTo>
                    <a:pt x="117198" y="95695"/>
                    <a:pt x="114980" y="97666"/>
                    <a:pt x="112641" y="99513"/>
                  </a:cubicBezTo>
                  <a:cubicBezTo>
                    <a:pt x="94722" y="109243"/>
                    <a:pt x="77602" y="120204"/>
                    <a:pt x="61344" y="132397"/>
                  </a:cubicBezTo>
                  <a:cubicBezTo>
                    <a:pt x="59867" y="132889"/>
                    <a:pt x="58327" y="133382"/>
                    <a:pt x="56849" y="133875"/>
                  </a:cubicBezTo>
                  <a:cubicBezTo>
                    <a:pt x="55310" y="134429"/>
                    <a:pt x="55248" y="135537"/>
                    <a:pt x="55926" y="136646"/>
                  </a:cubicBezTo>
                  <a:cubicBezTo>
                    <a:pt x="38067" y="150501"/>
                    <a:pt x="21133" y="165711"/>
                    <a:pt x="5431" y="182461"/>
                  </a:cubicBezTo>
                  <a:cubicBezTo>
                    <a:pt x="2352" y="185787"/>
                    <a:pt x="8817" y="189604"/>
                    <a:pt x="11650" y="188065"/>
                  </a:cubicBezTo>
                  <a:close/>
                  <a:moveTo>
                    <a:pt x="224778" y="40827"/>
                  </a:moveTo>
                  <a:cubicBezTo>
                    <a:pt x="215294" y="43598"/>
                    <a:pt x="205811" y="46493"/>
                    <a:pt x="196205" y="49018"/>
                  </a:cubicBezTo>
                  <a:cubicBezTo>
                    <a:pt x="211230" y="42182"/>
                    <a:pt x="226440" y="35778"/>
                    <a:pt x="241774" y="29805"/>
                  </a:cubicBezTo>
                  <a:cubicBezTo>
                    <a:pt x="243313" y="29620"/>
                    <a:pt x="244914" y="29435"/>
                    <a:pt x="246454" y="29312"/>
                  </a:cubicBezTo>
                  <a:cubicBezTo>
                    <a:pt x="239311" y="33192"/>
                    <a:pt x="232044" y="37010"/>
                    <a:pt x="224778" y="40827"/>
                  </a:cubicBezTo>
                  <a:close/>
                  <a:moveTo>
                    <a:pt x="249533" y="56900"/>
                  </a:moveTo>
                  <a:cubicBezTo>
                    <a:pt x="241097" y="57208"/>
                    <a:pt x="232722" y="57762"/>
                    <a:pt x="224346" y="58439"/>
                  </a:cubicBezTo>
                  <a:cubicBezTo>
                    <a:pt x="225147" y="57885"/>
                    <a:pt x="226009" y="57331"/>
                    <a:pt x="226810" y="56777"/>
                  </a:cubicBezTo>
                  <a:cubicBezTo>
                    <a:pt x="233091" y="55422"/>
                    <a:pt x="239434" y="54313"/>
                    <a:pt x="245837" y="53267"/>
                  </a:cubicBezTo>
                  <a:cubicBezTo>
                    <a:pt x="246454" y="54683"/>
                    <a:pt x="247808" y="56161"/>
                    <a:pt x="249533" y="56900"/>
                  </a:cubicBezTo>
                  <a:close/>
                  <a:moveTo>
                    <a:pt x="207473" y="70694"/>
                  </a:moveTo>
                  <a:cubicBezTo>
                    <a:pt x="210367" y="68538"/>
                    <a:pt x="213263" y="66321"/>
                    <a:pt x="216219" y="64228"/>
                  </a:cubicBezTo>
                  <a:cubicBezTo>
                    <a:pt x="219604" y="63858"/>
                    <a:pt x="222992" y="63366"/>
                    <a:pt x="226379" y="63058"/>
                  </a:cubicBezTo>
                  <a:cubicBezTo>
                    <a:pt x="233030" y="62442"/>
                    <a:pt x="240111" y="62504"/>
                    <a:pt x="247132" y="62442"/>
                  </a:cubicBezTo>
                  <a:cubicBezTo>
                    <a:pt x="233830" y="64782"/>
                    <a:pt x="220591" y="67491"/>
                    <a:pt x="207473" y="70694"/>
                  </a:cubicBezTo>
                  <a:close/>
                  <a:moveTo>
                    <a:pt x="178839" y="93786"/>
                  </a:moveTo>
                  <a:cubicBezTo>
                    <a:pt x="178100" y="93848"/>
                    <a:pt x="177300" y="93909"/>
                    <a:pt x="176560" y="94032"/>
                  </a:cubicBezTo>
                  <a:cubicBezTo>
                    <a:pt x="183026" y="88983"/>
                    <a:pt x="189616" y="83995"/>
                    <a:pt x="196144" y="79069"/>
                  </a:cubicBezTo>
                  <a:cubicBezTo>
                    <a:pt x="197498" y="78699"/>
                    <a:pt x="198914" y="78391"/>
                    <a:pt x="200269" y="78083"/>
                  </a:cubicBezTo>
                  <a:cubicBezTo>
                    <a:pt x="201192" y="79315"/>
                    <a:pt x="202732" y="80423"/>
                    <a:pt x="204088" y="80300"/>
                  </a:cubicBezTo>
                  <a:cubicBezTo>
                    <a:pt x="208336" y="79992"/>
                    <a:pt x="212462" y="79069"/>
                    <a:pt x="216710" y="78699"/>
                  </a:cubicBezTo>
                  <a:cubicBezTo>
                    <a:pt x="219666" y="78453"/>
                    <a:pt x="216772" y="75004"/>
                    <a:pt x="214864" y="75066"/>
                  </a:cubicBezTo>
                  <a:cubicBezTo>
                    <a:pt x="214186" y="75066"/>
                    <a:pt x="213570" y="75066"/>
                    <a:pt x="212893" y="75066"/>
                  </a:cubicBezTo>
                  <a:cubicBezTo>
                    <a:pt x="223423" y="72603"/>
                    <a:pt x="233953" y="70263"/>
                    <a:pt x="244544" y="68354"/>
                  </a:cubicBezTo>
                  <a:cubicBezTo>
                    <a:pt x="222683" y="76728"/>
                    <a:pt x="200762" y="85227"/>
                    <a:pt x="178839" y="93786"/>
                  </a:cubicBezTo>
                  <a:close/>
                  <a:moveTo>
                    <a:pt x="66703" y="153950"/>
                  </a:moveTo>
                  <a:cubicBezTo>
                    <a:pt x="78525" y="146437"/>
                    <a:pt x="90226" y="138801"/>
                    <a:pt x="102049" y="131288"/>
                  </a:cubicBezTo>
                  <a:cubicBezTo>
                    <a:pt x="103712" y="131966"/>
                    <a:pt x="105437" y="132150"/>
                    <a:pt x="106483" y="131411"/>
                  </a:cubicBezTo>
                  <a:cubicBezTo>
                    <a:pt x="111101" y="128086"/>
                    <a:pt x="115905" y="124946"/>
                    <a:pt x="120585" y="121620"/>
                  </a:cubicBezTo>
                  <a:cubicBezTo>
                    <a:pt x="120893" y="121559"/>
                    <a:pt x="121261" y="121497"/>
                    <a:pt x="121570" y="121374"/>
                  </a:cubicBezTo>
                  <a:cubicBezTo>
                    <a:pt x="119107" y="123221"/>
                    <a:pt x="123602" y="127162"/>
                    <a:pt x="126003" y="126793"/>
                  </a:cubicBezTo>
                  <a:cubicBezTo>
                    <a:pt x="130992" y="126116"/>
                    <a:pt x="135487" y="124330"/>
                    <a:pt x="140229" y="122544"/>
                  </a:cubicBezTo>
                  <a:cubicBezTo>
                    <a:pt x="143492" y="121312"/>
                    <a:pt x="139612" y="118110"/>
                    <a:pt x="137088" y="117741"/>
                  </a:cubicBezTo>
                  <a:cubicBezTo>
                    <a:pt x="152483" y="114231"/>
                    <a:pt x="167939" y="111029"/>
                    <a:pt x="183643" y="108688"/>
                  </a:cubicBezTo>
                  <a:cubicBezTo>
                    <a:pt x="201070" y="106102"/>
                    <a:pt x="223300" y="100806"/>
                    <a:pt x="240974" y="102777"/>
                  </a:cubicBezTo>
                  <a:cubicBezTo>
                    <a:pt x="228965" y="101422"/>
                    <a:pt x="213816" y="106841"/>
                    <a:pt x="200454" y="110351"/>
                  </a:cubicBezTo>
                  <a:cubicBezTo>
                    <a:pt x="187030" y="113923"/>
                    <a:pt x="173666" y="117679"/>
                    <a:pt x="160365" y="121559"/>
                  </a:cubicBezTo>
                  <a:cubicBezTo>
                    <a:pt x="159687" y="121128"/>
                    <a:pt x="158887" y="120758"/>
                    <a:pt x="158333" y="120758"/>
                  </a:cubicBezTo>
                  <a:cubicBezTo>
                    <a:pt x="152236" y="120635"/>
                    <a:pt x="145893" y="121312"/>
                    <a:pt x="139982" y="122790"/>
                  </a:cubicBezTo>
                  <a:cubicBezTo>
                    <a:pt x="137273" y="123468"/>
                    <a:pt x="138381" y="125931"/>
                    <a:pt x="140352" y="127655"/>
                  </a:cubicBezTo>
                  <a:cubicBezTo>
                    <a:pt x="115412" y="135599"/>
                    <a:pt x="90780" y="144097"/>
                    <a:pt x="66703" y="153950"/>
                  </a:cubicBezTo>
                  <a:close/>
                  <a:moveTo>
                    <a:pt x="29508" y="170392"/>
                  </a:moveTo>
                  <a:cubicBezTo>
                    <a:pt x="41577" y="159061"/>
                    <a:pt x="54263" y="148592"/>
                    <a:pt x="67441" y="138863"/>
                  </a:cubicBezTo>
                  <a:cubicBezTo>
                    <a:pt x="63562" y="142434"/>
                    <a:pt x="59620" y="145883"/>
                    <a:pt x="55803" y="149578"/>
                  </a:cubicBezTo>
                  <a:cubicBezTo>
                    <a:pt x="52970" y="152349"/>
                    <a:pt x="57096" y="155982"/>
                    <a:pt x="60668" y="156474"/>
                  </a:cubicBezTo>
                  <a:cubicBezTo>
                    <a:pt x="50138" y="160847"/>
                    <a:pt x="39730" y="165465"/>
                    <a:pt x="29508" y="170392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FE6DF28-BB6B-497F-9C8C-FEB8236EF909}"/>
                </a:ext>
              </a:extLst>
            </p:cNvPr>
            <p:cNvSpPr/>
            <p:nvPr/>
          </p:nvSpPr>
          <p:spPr>
            <a:xfrm>
              <a:off x="22730687" y="4901038"/>
              <a:ext cx="30790" cy="12316"/>
            </a:xfrm>
            <a:custGeom>
              <a:avLst/>
              <a:gdLst>
                <a:gd name="connsiteX0" fmla="*/ 6112 w 30789"/>
                <a:gd name="connsiteY0" fmla="*/ 5484 h 12315"/>
                <a:gd name="connsiteX1" fmla="*/ 26064 w 30789"/>
                <a:gd name="connsiteY1" fmla="*/ 4869 h 12315"/>
                <a:gd name="connsiteX2" fmla="*/ 28712 w 30789"/>
                <a:gd name="connsiteY2" fmla="*/ 7086 h 12315"/>
                <a:gd name="connsiteX3" fmla="*/ 28897 w 30789"/>
                <a:gd name="connsiteY3" fmla="*/ 9364 h 12315"/>
                <a:gd name="connsiteX4" fmla="*/ 26372 w 30789"/>
                <a:gd name="connsiteY4" fmla="*/ 9056 h 12315"/>
                <a:gd name="connsiteX5" fmla="*/ 8145 w 30789"/>
                <a:gd name="connsiteY5" fmla="*/ 11150 h 12315"/>
                <a:gd name="connsiteX6" fmla="*/ 6112 w 30789"/>
                <a:gd name="connsiteY6" fmla="*/ 5484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89" h="12315">
                  <a:moveTo>
                    <a:pt x="6112" y="5484"/>
                  </a:moveTo>
                  <a:cubicBezTo>
                    <a:pt x="12209" y="4253"/>
                    <a:pt x="19845" y="4622"/>
                    <a:pt x="26064" y="4869"/>
                  </a:cubicBezTo>
                  <a:cubicBezTo>
                    <a:pt x="27111" y="4930"/>
                    <a:pt x="28897" y="5731"/>
                    <a:pt x="28712" y="7086"/>
                  </a:cubicBezTo>
                  <a:cubicBezTo>
                    <a:pt x="28773" y="7825"/>
                    <a:pt x="28835" y="8625"/>
                    <a:pt x="28897" y="9364"/>
                  </a:cubicBezTo>
                  <a:cubicBezTo>
                    <a:pt x="29267" y="10780"/>
                    <a:pt x="26866" y="10103"/>
                    <a:pt x="26372" y="9056"/>
                  </a:cubicBezTo>
                  <a:cubicBezTo>
                    <a:pt x="21322" y="12689"/>
                    <a:pt x="13748" y="13244"/>
                    <a:pt x="8145" y="11150"/>
                  </a:cubicBezTo>
                  <a:cubicBezTo>
                    <a:pt x="6544" y="10596"/>
                    <a:pt x="2417" y="6162"/>
                    <a:pt x="6112" y="5484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2210F5E-0054-4589-8FB2-610572B702E7}"/>
                </a:ext>
              </a:extLst>
            </p:cNvPr>
            <p:cNvSpPr/>
            <p:nvPr/>
          </p:nvSpPr>
          <p:spPr>
            <a:xfrm>
              <a:off x="22688315" y="4912295"/>
              <a:ext cx="24632" cy="12316"/>
            </a:xfrm>
            <a:custGeom>
              <a:avLst/>
              <a:gdLst>
                <a:gd name="connsiteX0" fmla="*/ 5995 w 24631"/>
                <a:gd name="connsiteY0" fmla="*/ 5373 h 12315"/>
                <a:gd name="connsiteX1" fmla="*/ 20219 w 24631"/>
                <a:gd name="connsiteY1" fmla="*/ 4695 h 12315"/>
                <a:gd name="connsiteX2" fmla="*/ 22436 w 24631"/>
                <a:gd name="connsiteY2" fmla="*/ 8144 h 12315"/>
                <a:gd name="connsiteX3" fmla="*/ 9381 w 24631"/>
                <a:gd name="connsiteY3" fmla="*/ 10669 h 12315"/>
                <a:gd name="connsiteX4" fmla="*/ 5995 w 24631"/>
                <a:gd name="connsiteY4" fmla="*/ 537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1" h="12315">
                  <a:moveTo>
                    <a:pt x="5995" y="5373"/>
                  </a:moveTo>
                  <a:cubicBezTo>
                    <a:pt x="10675" y="4141"/>
                    <a:pt x="15477" y="4819"/>
                    <a:pt x="20219" y="4695"/>
                  </a:cubicBezTo>
                  <a:cubicBezTo>
                    <a:pt x="21574" y="4634"/>
                    <a:pt x="24899" y="7590"/>
                    <a:pt x="22436" y="8144"/>
                  </a:cubicBezTo>
                  <a:cubicBezTo>
                    <a:pt x="18065" y="9068"/>
                    <a:pt x="13938" y="10730"/>
                    <a:pt x="9381" y="10669"/>
                  </a:cubicBezTo>
                  <a:cubicBezTo>
                    <a:pt x="7473" y="10669"/>
                    <a:pt x="2115" y="6420"/>
                    <a:pt x="5995" y="5373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EBA4AB1-45BC-4194-8F29-B71A053A3011}"/>
                </a:ext>
              </a:extLst>
            </p:cNvPr>
            <p:cNvSpPr/>
            <p:nvPr/>
          </p:nvSpPr>
          <p:spPr>
            <a:xfrm>
              <a:off x="22772207" y="4905282"/>
              <a:ext cx="18474" cy="12316"/>
            </a:xfrm>
            <a:custGeom>
              <a:avLst/>
              <a:gdLst>
                <a:gd name="connsiteX0" fmla="*/ 6344 w 18473"/>
                <a:gd name="connsiteY0" fmla="*/ 4812 h 12315"/>
                <a:gd name="connsiteX1" fmla="*/ 12317 w 18473"/>
                <a:gd name="connsiteY1" fmla="*/ 4750 h 12315"/>
                <a:gd name="connsiteX2" fmla="*/ 14165 w 18473"/>
                <a:gd name="connsiteY2" fmla="*/ 8322 h 12315"/>
                <a:gd name="connsiteX3" fmla="*/ 9546 w 18473"/>
                <a:gd name="connsiteY3" fmla="*/ 9615 h 12315"/>
                <a:gd name="connsiteX4" fmla="*/ 6344 w 18473"/>
                <a:gd name="connsiteY4" fmla="*/ 4812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6344" y="4812"/>
                  </a:moveTo>
                  <a:cubicBezTo>
                    <a:pt x="8377" y="4565"/>
                    <a:pt x="10223" y="4565"/>
                    <a:pt x="12317" y="4750"/>
                  </a:cubicBezTo>
                  <a:cubicBezTo>
                    <a:pt x="13795" y="4873"/>
                    <a:pt x="16319" y="7398"/>
                    <a:pt x="14165" y="8322"/>
                  </a:cubicBezTo>
                  <a:cubicBezTo>
                    <a:pt x="12564" y="8999"/>
                    <a:pt x="11271" y="9369"/>
                    <a:pt x="9546" y="9615"/>
                  </a:cubicBezTo>
                  <a:cubicBezTo>
                    <a:pt x="6529" y="10169"/>
                    <a:pt x="2157" y="5304"/>
                    <a:pt x="6344" y="4812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B882CA7-8285-419A-B067-C02552911904}"/>
                </a:ext>
              </a:extLst>
            </p:cNvPr>
            <p:cNvSpPr/>
            <p:nvPr/>
          </p:nvSpPr>
          <p:spPr>
            <a:xfrm>
              <a:off x="22796010" y="4910899"/>
              <a:ext cx="24632" cy="12316"/>
            </a:xfrm>
            <a:custGeom>
              <a:avLst/>
              <a:gdLst>
                <a:gd name="connsiteX0" fmla="*/ 6433 w 24631"/>
                <a:gd name="connsiteY0" fmla="*/ 4922 h 12315"/>
                <a:gd name="connsiteX1" fmla="*/ 21152 w 24631"/>
                <a:gd name="connsiteY1" fmla="*/ 5107 h 12315"/>
                <a:gd name="connsiteX2" fmla="*/ 22999 w 24631"/>
                <a:gd name="connsiteY2" fmla="*/ 8740 h 12315"/>
                <a:gd name="connsiteX3" fmla="*/ 9082 w 24631"/>
                <a:gd name="connsiteY3" fmla="*/ 10094 h 12315"/>
                <a:gd name="connsiteX4" fmla="*/ 6433 w 24631"/>
                <a:gd name="connsiteY4" fmla="*/ 4922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1" h="12315">
                  <a:moveTo>
                    <a:pt x="6433" y="4922"/>
                  </a:moveTo>
                  <a:cubicBezTo>
                    <a:pt x="11298" y="4491"/>
                    <a:pt x="16225" y="4491"/>
                    <a:pt x="21152" y="5107"/>
                  </a:cubicBezTo>
                  <a:cubicBezTo>
                    <a:pt x="22383" y="5230"/>
                    <a:pt x="25400" y="8186"/>
                    <a:pt x="22999" y="8740"/>
                  </a:cubicBezTo>
                  <a:cubicBezTo>
                    <a:pt x="18442" y="9787"/>
                    <a:pt x="13762" y="10094"/>
                    <a:pt x="9082" y="10094"/>
                  </a:cubicBezTo>
                  <a:cubicBezTo>
                    <a:pt x="6372" y="10033"/>
                    <a:pt x="2184" y="5291"/>
                    <a:pt x="6433" y="4922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CA228EF-30D6-49B2-956C-66580CD846A5}"/>
                </a:ext>
              </a:extLst>
            </p:cNvPr>
            <p:cNvSpPr/>
            <p:nvPr/>
          </p:nvSpPr>
          <p:spPr>
            <a:xfrm>
              <a:off x="22757496" y="4913970"/>
              <a:ext cx="18474" cy="12316"/>
            </a:xfrm>
            <a:custGeom>
              <a:avLst/>
              <a:gdLst>
                <a:gd name="connsiteX0" fmla="*/ 6829 w 18473"/>
                <a:gd name="connsiteY0" fmla="*/ 4622 h 12315"/>
                <a:gd name="connsiteX1" fmla="*/ 16066 w 18473"/>
                <a:gd name="connsiteY1" fmla="*/ 5915 h 12315"/>
                <a:gd name="connsiteX2" fmla="*/ 18037 w 18473"/>
                <a:gd name="connsiteY2" fmla="*/ 9795 h 12315"/>
                <a:gd name="connsiteX3" fmla="*/ 10155 w 18473"/>
                <a:gd name="connsiteY3" fmla="*/ 11150 h 12315"/>
                <a:gd name="connsiteX4" fmla="*/ 6829 w 18473"/>
                <a:gd name="connsiteY4" fmla="*/ 4622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6829" y="4622"/>
                  </a:moveTo>
                  <a:cubicBezTo>
                    <a:pt x="10032" y="4745"/>
                    <a:pt x="12926" y="5238"/>
                    <a:pt x="16066" y="5915"/>
                  </a:cubicBezTo>
                  <a:cubicBezTo>
                    <a:pt x="17236" y="6162"/>
                    <a:pt x="20746" y="8994"/>
                    <a:pt x="18037" y="9795"/>
                  </a:cubicBezTo>
                  <a:cubicBezTo>
                    <a:pt x="15328" y="10595"/>
                    <a:pt x="12987" y="11088"/>
                    <a:pt x="10155" y="11150"/>
                  </a:cubicBezTo>
                  <a:cubicBezTo>
                    <a:pt x="6459" y="11273"/>
                    <a:pt x="1779" y="4437"/>
                    <a:pt x="6829" y="4622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B949AD6-C7C6-497B-BF1A-ECDB86223EFD}"/>
                </a:ext>
              </a:extLst>
            </p:cNvPr>
            <p:cNvSpPr/>
            <p:nvPr/>
          </p:nvSpPr>
          <p:spPr>
            <a:xfrm>
              <a:off x="22760165" y="4899167"/>
              <a:ext cx="18474" cy="12316"/>
            </a:xfrm>
            <a:custGeom>
              <a:avLst/>
              <a:gdLst>
                <a:gd name="connsiteX0" fmla="*/ 5268 w 18473"/>
                <a:gd name="connsiteY0" fmla="*/ 6432 h 12315"/>
                <a:gd name="connsiteX1" fmla="*/ 11426 w 18473"/>
                <a:gd name="connsiteY1" fmla="*/ 4646 h 12315"/>
                <a:gd name="connsiteX2" fmla="*/ 14752 w 18473"/>
                <a:gd name="connsiteY2" fmla="*/ 8772 h 12315"/>
                <a:gd name="connsiteX3" fmla="*/ 8347 w 18473"/>
                <a:gd name="connsiteY3" fmla="*/ 10188 h 12315"/>
                <a:gd name="connsiteX4" fmla="*/ 5268 w 18473"/>
                <a:gd name="connsiteY4" fmla="*/ 6432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5268" y="6432"/>
                  </a:moveTo>
                  <a:cubicBezTo>
                    <a:pt x="7362" y="5385"/>
                    <a:pt x="9149" y="5077"/>
                    <a:pt x="11426" y="4646"/>
                  </a:cubicBezTo>
                  <a:cubicBezTo>
                    <a:pt x="13397" y="4276"/>
                    <a:pt x="17831" y="7725"/>
                    <a:pt x="14752" y="8772"/>
                  </a:cubicBezTo>
                  <a:cubicBezTo>
                    <a:pt x="12474" y="9511"/>
                    <a:pt x="10688" y="10065"/>
                    <a:pt x="8347" y="10188"/>
                  </a:cubicBezTo>
                  <a:cubicBezTo>
                    <a:pt x="7116" y="10311"/>
                    <a:pt x="3052" y="7540"/>
                    <a:pt x="5268" y="6432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259B288-3AF9-47FC-B7FA-B1BD6735FA66}"/>
                </a:ext>
              </a:extLst>
            </p:cNvPr>
            <p:cNvSpPr/>
            <p:nvPr/>
          </p:nvSpPr>
          <p:spPr>
            <a:xfrm>
              <a:off x="22725199" y="4893829"/>
              <a:ext cx="18474" cy="12316"/>
            </a:xfrm>
            <a:custGeom>
              <a:avLst/>
              <a:gdLst>
                <a:gd name="connsiteX0" fmla="*/ 8830 w 18473"/>
                <a:gd name="connsiteY0" fmla="*/ 10538 h 12315"/>
                <a:gd name="connsiteX1" fmla="*/ 6674 w 18473"/>
                <a:gd name="connsiteY1" fmla="*/ 4626 h 12315"/>
                <a:gd name="connsiteX2" fmla="*/ 14988 w 18473"/>
                <a:gd name="connsiteY2" fmla="*/ 6350 h 12315"/>
                <a:gd name="connsiteX3" fmla="*/ 16466 w 18473"/>
                <a:gd name="connsiteY3" fmla="*/ 10476 h 12315"/>
                <a:gd name="connsiteX4" fmla="*/ 8830 w 18473"/>
                <a:gd name="connsiteY4" fmla="*/ 10538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8830" y="10538"/>
                  </a:moveTo>
                  <a:cubicBezTo>
                    <a:pt x="6182" y="10107"/>
                    <a:pt x="2117" y="4380"/>
                    <a:pt x="6674" y="4626"/>
                  </a:cubicBezTo>
                  <a:cubicBezTo>
                    <a:pt x="9630" y="4811"/>
                    <a:pt x="12155" y="5304"/>
                    <a:pt x="14988" y="6350"/>
                  </a:cubicBezTo>
                  <a:cubicBezTo>
                    <a:pt x="16158" y="6782"/>
                    <a:pt x="19113" y="9922"/>
                    <a:pt x="16466" y="10476"/>
                  </a:cubicBezTo>
                  <a:cubicBezTo>
                    <a:pt x="13757" y="10969"/>
                    <a:pt x="11539" y="10969"/>
                    <a:pt x="8830" y="10538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10432A4-6845-4168-B090-E6C6885BDD2D}"/>
                </a:ext>
              </a:extLst>
            </p:cNvPr>
            <p:cNvSpPr/>
            <p:nvPr/>
          </p:nvSpPr>
          <p:spPr>
            <a:xfrm>
              <a:off x="22721921" y="4912912"/>
              <a:ext cx="18474" cy="12316"/>
            </a:xfrm>
            <a:custGeom>
              <a:avLst/>
              <a:gdLst>
                <a:gd name="connsiteX0" fmla="*/ 6135 w 18473"/>
                <a:gd name="connsiteY0" fmla="*/ 5310 h 12315"/>
                <a:gd name="connsiteX1" fmla="*/ 14017 w 18473"/>
                <a:gd name="connsiteY1" fmla="*/ 4941 h 12315"/>
                <a:gd name="connsiteX2" fmla="*/ 16727 w 18473"/>
                <a:gd name="connsiteY2" fmla="*/ 8266 h 12315"/>
                <a:gd name="connsiteX3" fmla="*/ 11060 w 18473"/>
                <a:gd name="connsiteY3" fmla="*/ 11345 h 12315"/>
                <a:gd name="connsiteX4" fmla="*/ 6135 w 18473"/>
                <a:gd name="connsiteY4" fmla="*/ 531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6135" y="5310"/>
                  </a:moveTo>
                  <a:cubicBezTo>
                    <a:pt x="8967" y="4571"/>
                    <a:pt x="11122" y="4386"/>
                    <a:pt x="14017" y="4941"/>
                  </a:cubicBezTo>
                  <a:cubicBezTo>
                    <a:pt x="15002" y="5126"/>
                    <a:pt x="17896" y="6850"/>
                    <a:pt x="16727" y="8266"/>
                  </a:cubicBezTo>
                  <a:cubicBezTo>
                    <a:pt x="15125" y="10298"/>
                    <a:pt x="13648" y="10791"/>
                    <a:pt x="11060" y="11345"/>
                  </a:cubicBezTo>
                  <a:cubicBezTo>
                    <a:pt x="7921" y="12084"/>
                    <a:pt x="1763" y="6480"/>
                    <a:pt x="6135" y="5310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D87FDF0-9B6D-4CCA-B224-50FDDDE90F2C}"/>
                </a:ext>
              </a:extLst>
            </p:cNvPr>
            <p:cNvSpPr/>
            <p:nvPr/>
          </p:nvSpPr>
          <p:spPr>
            <a:xfrm>
              <a:off x="22657878" y="4919599"/>
              <a:ext cx="18474" cy="12316"/>
            </a:xfrm>
            <a:custGeom>
              <a:avLst/>
              <a:gdLst>
                <a:gd name="connsiteX0" fmla="*/ 5457 w 18473"/>
                <a:gd name="connsiteY0" fmla="*/ 6444 h 12315"/>
                <a:gd name="connsiteX1" fmla="*/ 14016 w 18473"/>
                <a:gd name="connsiteY1" fmla="*/ 4659 h 12315"/>
                <a:gd name="connsiteX2" fmla="*/ 17835 w 18473"/>
                <a:gd name="connsiteY2" fmla="*/ 9400 h 12315"/>
                <a:gd name="connsiteX3" fmla="*/ 9336 w 18473"/>
                <a:gd name="connsiteY3" fmla="*/ 11248 h 12315"/>
                <a:gd name="connsiteX4" fmla="*/ 5457 w 18473"/>
                <a:gd name="connsiteY4" fmla="*/ 6444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5457" y="6444"/>
                  </a:moveTo>
                  <a:cubicBezTo>
                    <a:pt x="8413" y="4905"/>
                    <a:pt x="10690" y="4474"/>
                    <a:pt x="14016" y="4659"/>
                  </a:cubicBezTo>
                  <a:cubicBezTo>
                    <a:pt x="15371" y="4720"/>
                    <a:pt x="20729" y="7799"/>
                    <a:pt x="17835" y="9400"/>
                  </a:cubicBezTo>
                  <a:cubicBezTo>
                    <a:pt x="14941" y="11001"/>
                    <a:pt x="12661" y="11371"/>
                    <a:pt x="9336" y="11248"/>
                  </a:cubicBezTo>
                  <a:cubicBezTo>
                    <a:pt x="7981" y="11186"/>
                    <a:pt x="2563" y="7984"/>
                    <a:pt x="5457" y="6444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73E251B-77FF-469C-AC61-CE7BD6A88665}"/>
                </a:ext>
              </a:extLst>
            </p:cNvPr>
            <p:cNvSpPr/>
            <p:nvPr/>
          </p:nvSpPr>
          <p:spPr>
            <a:xfrm>
              <a:off x="22610791" y="4929650"/>
              <a:ext cx="30790" cy="12316"/>
            </a:xfrm>
            <a:custGeom>
              <a:avLst/>
              <a:gdLst>
                <a:gd name="connsiteX0" fmla="*/ 6113 w 30789"/>
                <a:gd name="connsiteY0" fmla="*/ 7108 h 12315"/>
                <a:gd name="connsiteX1" fmla="*/ 23724 w 30789"/>
                <a:gd name="connsiteY1" fmla="*/ 4644 h 12315"/>
                <a:gd name="connsiteX2" fmla="*/ 27111 w 30789"/>
                <a:gd name="connsiteY2" fmla="*/ 8832 h 12315"/>
                <a:gd name="connsiteX3" fmla="*/ 11346 w 30789"/>
                <a:gd name="connsiteY3" fmla="*/ 13635 h 12315"/>
                <a:gd name="connsiteX4" fmla="*/ 6113 w 30789"/>
                <a:gd name="connsiteY4" fmla="*/ 7108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9" h="12315">
                  <a:moveTo>
                    <a:pt x="6113" y="7108"/>
                  </a:moveTo>
                  <a:cubicBezTo>
                    <a:pt x="11962" y="6122"/>
                    <a:pt x="17874" y="5630"/>
                    <a:pt x="23724" y="4644"/>
                  </a:cubicBezTo>
                  <a:cubicBezTo>
                    <a:pt x="25756" y="4275"/>
                    <a:pt x="30251" y="7970"/>
                    <a:pt x="27111" y="8832"/>
                  </a:cubicBezTo>
                  <a:cubicBezTo>
                    <a:pt x="21816" y="10248"/>
                    <a:pt x="16704" y="12219"/>
                    <a:pt x="11346" y="13635"/>
                  </a:cubicBezTo>
                  <a:cubicBezTo>
                    <a:pt x="7652" y="14559"/>
                    <a:pt x="1864" y="7846"/>
                    <a:pt x="6113" y="7108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DCF0EC1-0307-47B5-A408-15E408FA0C51}"/>
                </a:ext>
              </a:extLst>
            </p:cNvPr>
            <p:cNvSpPr/>
            <p:nvPr/>
          </p:nvSpPr>
          <p:spPr>
            <a:xfrm>
              <a:off x="22471164" y="4977408"/>
              <a:ext cx="30790" cy="18474"/>
            </a:xfrm>
            <a:custGeom>
              <a:avLst/>
              <a:gdLst>
                <a:gd name="connsiteX0" fmla="*/ 5523 w 30789"/>
                <a:gd name="connsiteY0" fmla="*/ 12308 h 18473"/>
                <a:gd name="connsiteX1" fmla="*/ 25598 w 30789"/>
                <a:gd name="connsiteY1" fmla="*/ 4734 h 18473"/>
                <a:gd name="connsiteX2" fmla="*/ 28985 w 30789"/>
                <a:gd name="connsiteY2" fmla="*/ 8922 h 18473"/>
                <a:gd name="connsiteX3" fmla="*/ 10757 w 30789"/>
                <a:gd name="connsiteY3" fmla="*/ 17666 h 18473"/>
                <a:gd name="connsiteX4" fmla="*/ 5523 w 30789"/>
                <a:gd name="connsiteY4" fmla="*/ 12308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9" h="18473">
                  <a:moveTo>
                    <a:pt x="5523" y="12308"/>
                  </a:moveTo>
                  <a:cubicBezTo>
                    <a:pt x="11865" y="8860"/>
                    <a:pt x="18885" y="7197"/>
                    <a:pt x="25598" y="4734"/>
                  </a:cubicBezTo>
                  <a:cubicBezTo>
                    <a:pt x="27754" y="3934"/>
                    <a:pt x="31879" y="7505"/>
                    <a:pt x="28985" y="8922"/>
                  </a:cubicBezTo>
                  <a:cubicBezTo>
                    <a:pt x="22889" y="11877"/>
                    <a:pt x="17222" y="15572"/>
                    <a:pt x="10757" y="17666"/>
                  </a:cubicBezTo>
                  <a:cubicBezTo>
                    <a:pt x="8478" y="18405"/>
                    <a:pt x="2320" y="14094"/>
                    <a:pt x="5523" y="12308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A8D8A21-CD89-468A-82DD-909F084D8F02}"/>
                </a:ext>
              </a:extLst>
            </p:cNvPr>
            <p:cNvSpPr/>
            <p:nvPr/>
          </p:nvSpPr>
          <p:spPr>
            <a:xfrm>
              <a:off x="22445525" y="4985738"/>
              <a:ext cx="30790" cy="24632"/>
            </a:xfrm>
            <a:custGeom>
              <a:avLst/>
              <a:gdLst>
                <a:gd name="connsiteX0" fmla="*/ 25127 w 30789"/>
                <a:gd name="connsiteY0" fmla="*/ 4964 h 24631"/>
                <a:gd name="connsiteX1" fmla="*/ 29129 w 30789"/>
                <a:gd name="connsiteY1" fmla="*/ 7797 h 24631"/>
                <a:gd name="connsiteX2" fmla="*/ 11886 w 30789"/>
                <a:gd name="connsiteY2" fmla="*/ 23623 h 24631"/>
                <a:gd name="connsiteX3" fmla="*/ 5545 w 30789"/>
                <a:gd name="connsiteY3" fmla="*/ 18204 h 24631"/>
                <a:gd name="connsiteX4" fmla="*/ 25127 w 30789"/>
                <a:gd name="connsiteY4" fmla="*/ 4964 h 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9" h="24631">
                  <a:moveTo>
                    <a:pt x="25127" y="4964"/>
                  </a:moveTo>
                  <a:cubicBezTo>
                    <a:pt x="26420" y="3671"/>
                    <a:pt x="30360" y="6319"/>
                    <a:pt x="29129" y="7797"/>
                  </a:cubicBezTo>
                  <a:cubicBezTo>
                    <a:pt x="23896" y="14078"/>
                    <a:pt x="19339" y="19682"/>
                    <a:pt x="11886" y="23623"/>
                  </a:cubicBezTo>
                  <a:cubicBezTo>
                    <a:pt x="8931" y="25224"/>
                    <a:pt x="2158" y="20174"/>
                    <a:pt x="5545" y="18204"/>
                  </a:cubicBezTo>
                  <a:cubicBezTo>
                    <a:pt x="12256" y="14324"/>
                    <a:pt x="19584" y="10445"/>
                    <a:pt x="25127" y="4964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A5F4330-91F7-44DC-8751-9CE4CF3E99D0}"/>
                </a:ext>
              </a:extLst>
            </p:cNvPr>
            <p:cNvSpPr/>
            <p:nvPr/>
          </p:nvSpPr>
          <p:spPr>
            <a:xfrm>
              <a:off x="22422864" y="5001795"/>
              <a:ext cx="24632" cy="18474"/>
            </a:xfrm>
            <a:custGeom>
              <a:avLst/>
              <a:gdLst>
                <a:gd name="connsiteX0" fmla="*/ 5358 w 24631"/>
                <a:gd name="connsiteY0" fmla="*/ 13355 h 18473"/>
                <a:gd name="connsiteX1" fmla="*/ 17306 w 24631"/>
                <a:gd name="connsiteY1" fmla="*/ 4980 h 18473"/>
                <a:gd name="connsiteX2" fmla="*/ 22293 w 24631"/>
                <a:gd name="connsiteY2" fmla="*/ 9229 h 18473"/>
                <a:gd name="connsiteX3" fmla="*/ 11087 w 24631"/>
                <a:gd name="connsiteY3" fmla="*/ 18219 h 18473"/>
                <a:gd name="connsiteX4" fmla="*/ 5358 w 24631"/>
                <a:gd name="connsiteY4" fmla="*/ 13355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1" h="18473">
                  <a:moveTo>
                    <a:pt x="5358" y="13355"/>
                  </a:moveTo>
                  <a:cubicBezTo>
                    <a:pt x="8931" y="10091"/>
                    <a:pt x="13364" y="7689"/>
                    <a:pt x="17306" y="4980"/>
                  </a:cubicBezTo>
                  <a:cubicBezTo>
                    <a:pt x="19522" y="3440"/>
                    <a:pt x="24819" y="7197"/>
                    <a:pt x="22293" y="9229"/>
                  </a:cubicBezTo>
                  <a:cubicBezTo>
                    <a:pt x="18599" y="12246"/>
                    <a:pt x="15089" y="15756"/>
                    <a:pt x="11087" y="18219"/>
                  </a:cubicBezTo>
                  <a:cubicBezTo>
                    <a:pt x="8561" y="19820"/>
                    <a:pt x="2526" y="15941"/>
                    <a:pt x="5358" y="13355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761C655-BE27-480C-A308-158D66D46034}"/>
                </a:ext>
              </a:extLst>
            </p:cNvPr>
            <p:cNvSpPr/>
            <p:nvPr/>
          </p:nvSpPr>
          <p:spPr>
            <a:xfrm>
              <a:off x="22545155" y="4949904"/>
              <a:ext cx="24632" cy="12316"/>
            </a:xfrm>
            <a:custGeom>
              <a:avLst/>
              <a:gdLst>
                <a:gd name="connsiteX0" fmla="*/ 6043 w 24631"/>
                <a:gd name="connsiteY0" fmla="*/ 7483 h 12315"/>
                <a:gd name="connsiteX1" fmla="*/ 19837 w 24631"/>
                <a:gd name="connsiteY1" fmla="*/ 4650 h 12315"/>
                <a:gd name="connsiteX2" fmla="*/ 22916 w 24631"/>
                <a:gd name="connsiteY2" fmla="*/ 8406 h 12315"/>
                <a:gd name="connsiteX3" fmla="*/ 10783 w 24631"/>
                <a:gd name="connsiteY3" fmla="*/ 13333 h 12315"/>
                <a:gd name="connsiteX4" fmla="*/ 6043 w 24631"/>
                <a:gd name="connsiteY4" fmla="*/ 748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1" h="12315">
                  <a:moveTo>
                    <a:pt x="6043" y="7483"/>
                  </a:moveTo>
                  <a:cubicBezTo>
                    <a:pt x="10600" y="6251"/>
                    <a:pt x="15218" y="5512"/>
                    <a:pt x="19837" y="4650"/>
                  </a:cubicBezTo>
                  <a:cubicBezTo>
                    <a:pt x="21621" y="4281"/>
                    <a:pt x="25687" y="7236"/>
                    <a:pt x="22916" y="8406"/>
                  </a:cubicBezTo>
                  <a:cubicBezTo>
                    <a:pt x="18851" y="10131"/>
                    <a:pt x="14972" y="11978"/>
                    <a:pt x="10783" y="13333"/>
                  </a:cubicBezTo>
                  <a:cubicBezTo>
                    <a:pt x="7582" y="14380"/>
                    <a:pt x="1978" y="8530"/>
                    <a:pt x="6043" y="7483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C4516C7-BBE7-4B11-ACEE-2A033194C521}"/>
                </a:ext>
              </a:extLst>
            </p:cNvPr>
            <p:cNvSpPr/>
            <p:nvPr/>
          </p:nvSpPr>
          <p:spPr>
            <a:xfrm>
              <a:off x="22591882" y="4937681"/>
              <a:ext cx="18474" cy="12316"/>
            </a:xfrm>
            <a:custGeom>
              <a:avLst/>
              <a:gdLst>
                <a:gd name="connsiteX0" fmla="*/ 10735 w 18473"/>
                <a:gd name="connsiteY0" fmla="*/ 4619 h 12315"/>
                <a:gd name="connsiteX1" fmla="*/ 13199 w 18473"/>
                <a:gd name="connsiteY1" fmla="*/ 8314 h 12315"/>
                <a:gd name="connsiteX2" fmla="*/ 9195 w 18473"/>
                <a:gd name="connsiteY2" fmla="*/ 9361 h 12315"/>
                <a:gd name="connsiteX3" fmla="*/ 6178 w 18473"/>
                <a:gd name="connsiteY3" fmla="*/ 4804 h 12315"/>
                <a:gd name="connsiteX4" fmla="*/ 10735 w 18473"/>
                <a:gd name="connsiteY4" fmla="*/ 461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0735" y="4619"/>
                  </a:moveTo>
                  <a:cubicBezTo>
                    <a:pt x="12212" y="4558"/>
                    <a:pt x="15785" y="7637"/>
                    <a:pt x="13199" y="8314"/>
                  </a:cubicBezTo>
                  <a:cubicBezTo>
                    <a:pt x="11843" y="8684"/>
                    <a:pt x="10488" y="8992"/>
                    <a:pt x="9195" y="9361"/>
                  </a:cubicBezTo>
                  <a:cubicBezTo>
                    <a:pt x="6116" y="10162"/>
                    <a:pt x="2484" y="4927"/>
                    <a:pt x="6178" y="4804"/>
                  </a:cubicBezTo>
                  <a:cubicBezTo>
                    <a:pt x="7656" y="4742"/>
                    <a:pt x="9195" y="4681"/>
                    <a:pt x="10735" y="4619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8966492-908F-43FA-8918-C81CD0A639BA}"/>
                </a:ext>
              </a:extLst>
            </p:cNvPr>
            <p:cNvSpPr/>
            <p:nvPr/>
          </p:nvSpPr>
          <p:spPr>
            <a:xfrm>
              <a:off x="22571222" y="4923577"/>
              <a:ext cx="18474" cy="12316"/>
            </a:xfrm>
            <a:custGeom>
              <a:avLst/>
              <a:gdLst>
                <a:gd name="connsiteX0" fmla="*/ 6392 w 18473"/>
                <a:gd name="connsiteY0" fmla="*/ 4991 h 12315"/>
                <a:gd name="connsiteX1" fmla="*/ 10888 w 18473"/>
                <a:gd name="connsiteY1" fmla="*/ 4621 h 12315"/>
                <a:gd name="connsiteX2" fmla="*/ 13783 w 18473"/>
                <a:gd name="connsiteY2" fmla="*/ 9055 h 12315"/>
                <a:gd name="connsiteX3" fmla="*/ 9656 w 18473"/>
                <a:gd name="connsiteY3" fmla="*/ 10040 h 12315"/>
                <a:gd name="connsiteX4" fmla="*/ 6392 w 18473"/>
                <a:gd name="connsiteY4" fmla="*/ 4991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6392" y="4991"/>
                  </a:moveTo>
                  <a:cubicBezTo>
                    <a:pt x="7870" y="4868"/>
                    <a:pt x="9410" y="4745"/>
                    <a:pt x="10888" y="4621"/>
                  </a:cubicBezTo>
                  <a:cubicBezTo>
                    <a:pt x="12735" y="4498"/>
                    <a:pt x="16862" y="8316"/>
                    <a:pt x="13783" y="9055"/>
                  </a:cubicBezTo>
                  <a:cubicBezTo>
                    <a:pt x="12427" y="9363"/>
                    <a:pt x="11073" y="9732"/>
                    <a:pt x="9656" y="10040"/>
                  </a:cubicBezTo>
                  <a:cubicBezTo>
                    <a:pt x="6454" y="10841"/>
                    <a:pt x="2144" y="5360"/>
                    <a:pt x="6392" y="4991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0BDD334-D286-4007-BF01-1C4BA74C97A9}"/>
                </a:ext>
              </a:extLst>
            </p:cNvPr>
            <p:cNvSpPr/>
            <p:nvPr/>
          </p:nvSpPr>
          <p:spPr>
            <a:xfrm>
              <a:off x="22725241" y="4864771"/>
              <a:ext cx="18474" cy="12316"/>
            </a:xfrm>
            <a:custGeom>
              <a:avLst/>
              <a:gdLst>
                <a:gd name="connsiteX0" fmla="*/ 12175 w 18473"/>
                <a:gd name="connsiteY0" fmla="*/ 4865 h 12315"/>
                <a:gd name="connsiteX1" fmla="*/ 14083 w 18473"/>
                <a:gd name="connsiteY1" fmla="*/ 7821 h 12315"/>
                <a:gd name="connsiteX2" fmla="*/ 8541 w 18473"/>
                <a:gd name="connsiteY2" fmla="*/ 9422 h 12315"/>
                <a:gd name="connsiteX3" fmla="*/ 5709 w 18473"/>
                <a:gd name="connsiteY3" fmla="*/ 5111 h 12315"/>
                <a:gd name="connsiteX4" fmla="*/ 12175 w 18473"/>
                <a:gd name="connsiteY4" fmla="*/ 4865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12175" y="4865"/>
                  </a:moveTo>
                  <a:cubicBezTo>
                    <a:pt x="13037" y="4988"/>
                    <a:pt x="15684" y="7020"/>
                    <a:pt x="14083" y="7821"/>
                  </a:cubicBezTo>
                  <a:cubicBezTo>
                    <a:pt x="12113" y="8867"/>
                    <a:pt x="10819" y="9360"/>
                    <a:pt x="8541" y="9422"/>
                  </a:cubicBezTo>
                  <a:cubicBezTo>
                    <a:pt x="6879" y="9422"/>
                    <a:pt x="2630" y="6096"/>
                    <a:pt x="5709" y="5111"/>
                  </a:cubicBezTo>
                  <a:cubicBezTo>
                    <a:pt x="7987" y="4372"/>
                    <a:pt x="9896" y="4618"/>
                    <a:pt x="12175" y="4865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2053965-60AD-44ED-AF20-AE64B13AFDAB}"/>
                </a:ext>
              </a:extLst>
            </p:cNvPr>
            <p:cNvSpPr/>
            <p:nvPr/>
          </p:nvSpPr>
          <p:spPr>
            <a:xfrm>
              <a:off x="22717751" y="4904148"/>
              <a:ext cx="12316" cy="12316"/>
            </a:xfrm>
            <a:custGeom>
              <a:avLst/>
              <a:gdLst>
                <a:gd name="connsiteX0" fmla="*/ 5993 w 12315"/>
                <a:gd name="connsiteY0" fmla="*/ 5269 h 12315"/>
                <a:gd name="connsiteX1" fmla="*/ 7594 w 12315"/>
                <a:gd name="connsiteY1" fmla="*/ 4715 h 12315"/>
                <a:gd name="connsiteX2" fmla="*/ 12644 w 12315"/>
                <a:gd name="connsiteY2" fmla="*/ 9826 h 12315"/>
                <a:gd name="connsiteX3" fmla="*/ 11412 w 12315"/>
                <a:gd name="connsiteY3" fmla="*/ 10750 h 12315"/>
                <a:gd name="connsiteX4" fmla="*/ 5993 w 12315"/>
                <a:gd name="connsiteY4" fmla="*/ 526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5993" y="5269"/>
                  </a:moveTo>
                  <a:cubicBezTo>
                    <a:pt x="6547" y="5084"/>
                    <a:pt x="7102" y="4899"/>
                    <a:pt x="7594" y="4715"/>
                  </a:cubicBezTo>
                  <a:cubicBezTo>
                    <a:pt x="9811" y="3976"/>
                    <a:pt x="15538" y="7671"/>
                    <a:pt x="12644" y="9826"/>
                  </a:cubicBezTo>
                  <a:cubicBezTo>
                    <a:pt x="12212" y="10134"/>
                    <a:pt x="11844" y="10442"/>
                    <a:pt x="11412" y="10750"/>
                  </a:cubicBezTo>
                  <a:cubicBezTo>
                    <a:pt x="8025" y="13336"/>
                    <a:pt x="1867" y="6624"/>
                    <a:pt x="5993" y="5269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0E05A9D-97E5-47E7-AEF1-81BCC277C10D}"/>
                </a:ext>
              </a:extLst>
            </p:cNvPr>
            <p:cNvSpPr/>
            <p:nvPr/>
          </p:nvSpPr>
          <p:spPr>
            <a:xfrm>
              <a:off x="22737767" y="4893908"/>
              <a:ext cx="12316" cy="12316"/>
            </a:xfrm>
            <a:custGeom>
              <a:avLst/>
              <a:gdLst>
                <a:gd name="connsiteX0" fmla="*/ 5930 w 12315"/>
                <a:gd name="connsiteY0" fmla="*/ 5163 h 12315"/>
                <a:gd name="connsiteX1" fmla="*/ 8146 w 12315"/>
                <a:gd name="connsiteY1" fmla="*/ 4670 h 12315"/>
                <a:gd name="connsiteX2" fmla="*/ 11410 w 12315"/>
                <a:gd name="connsiteY2" fmla="*/ 7010 h 12315"/>
                <a:gd name="connsiteX3" fmla="*/ 11164 w 12315"/>
                <a:gd name="connsiteY3" fmla="*/ 8919 h 12315"/>
                <a:gd name="connsiteX4" fmla="*/ 5930 w 12315"/>
                <a:gd name="connsiteY4" fmla="*/ 516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5930" y="5163"/>
                  </a:moveTo>
                  <a:cubicBezTo>
                    <a:pt x="6669" y="4978"/>
                    <a:pt x="7408" y="4855"/>
                    <a:pt x="8146" y="4670"/>
                  </a:cubicBezTo>
                  <a:cubicBezTo>
                    <a:pt x="9439" y="4362"/>
                    <a:pt x="11657" y="5471"/>
                    <a:pt x="11410" y="7010"/>
                  </a:cubicBezTo>
                  <a:cubicBezTo>
                    <a:pt x="11349" y="7626"/>
                    <a:pt x="11225" y="8303"/>
                    <a:pt x="11164" y="8919"/>
                  </a:cubicBezTo>
                  <a:cubicBezTo>
                    <a:pt x="10549" y="13907"/>
                    <a:pt x="1250" y="6210"/>
                    <a:pt x="5930" y="5163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91F9FF0C-2E7E-4F2A-AE55-F6E18FCCCCE8}"/>
                </a:ext>
              </a:extLst>
            </p:cNvPr>
            <p:cNvSpPr/>
            <p:nvPr/>
          </p:nvSpPr>
          <p:spPr>
            <a:xfrm>
              <a:off x="22840442" y="4918856"/>
              <a:ext cx="12316" cy="12316"/>
            </a:xfrm>
            <a:custGeom>
              <a:avLst/>
              <a:gdLst>
                <a:gd name="connsiteX0" fmla="*/ 7017 w 12315"/>
                <a:gd name="connsiteY0" fmla="*/ 4724 h 12315"/>
                <a:gd name="connsiteX1" fmla="*/ 11882 w 12315"/>
                <a:gd name="connsiteY1" fmla="*/ 7310 h 12315"/>
                <a:gd name="connsiteX2" fmla="*/ 12190 w 12315"/>
                <a:gd name="connsiteY2" fmla="*/ 8788 h 12315"/>
                <a:gd name="connsiteX3" fmla="*/ 9541 w 12315"/>
                <a:gd name="connsiteY3" fmla="*/ 9959 h 12315"/>
                <a:gd name="connsiteX4" fmla="*/ 8063 w 12315"/>
                <a:gd name="connsiteY4" fmla="*/ 9774 h 12315"/>
                <a:gd name="connsiteX5" fmla="*/ 7017 w 12315"/>
                <a:gd name="connsiteY5" fmla="*/ 4724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15" h="12315">
                  <a:moveTo>
                    <a:pt x="7017" y="4724"/>
                  </a:moveTo>
                  <a:cubicBezTo>
                    <a:pt x="9173" y="5155"/>
                    <a:pt x="10404" y="5648"/>
                    <a:pt x="11882" y="7310"/>
                  </a:cubicBezTo>
                  <a:cubicBezTo>
                    <a:pt x="12190" y="7618"/>
                    <a:pt x="12498" y="8357"/>
                    <a:pt x="12190" y="8788"/>
                  </a:cubicBezTo>
                  <a:cubicBezTo>
                    <a:pt x="11327" y="10020"/>
                    <a:pt x="10404" y="10082"/>
                    <a:pt x="9541" y="9959"/>
                  </a:cubicBezTo>
                  <a:cubicBezTo>
                    <a:pt x="9049" y="9897"/>
                    <a:pt x="8556" y="9835"/>
                    <a:pt x="8063" y="9774"/>
                  </a:cubicBezTo>
                  <a:cubicBezTo>
                    <a:pt x="4922" y="9219"/>
                    <a:pt x="2706" y="3801"/>
                    <a:pt x="7017" y="4724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9B0F534-1C8E-45B1-BB6B-DA8C50BA9452}"/>
                </a:ext>
              </a:extLst>
            </p:cNvPr>
            <p:cNvSpPr/>
            <p:nvPr/>
          </p:nvSpPr>
          <p:spPr>
            <a:xfrm>
              <a:off x="22700414" y="4929135"/>
              <a:ext cx="18474" cy="12316"/>
            </a:xfrm>
            <a:custGeom>
              <a:avLst/>
              <a:gdLst>
                <a:gd name="connsiteX0" fmla="*/ 7689 w 18473"/>
                <a:gd name="connsiteY0" fmla="*/ 4667 h 12315"/>
                <a:gd name="connsiteX1" fmla="*/ 15632 w 18473"/>
                <a:gd name="connsiteY1" fmla="*/ 7254 h 12315"/>
                <a:gd name="connsiteX2" fmla="*/ 16618 w 18473"/>
                <a:gd name="connsiteY2" fmla="*/ 9963 h 12315"/>
                <a:gd name="connsiteX3" fmla="*/ 9044 w 18473"/>
                <a:gd name="connsiteY3" fmla="*/ 10948 h 12315"/>
                <a:gd name="connsiteX4" fmla="*/ 7689 w 18473"/>
                <a:gd name="connsiteY4" fmla="*/ 4667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7689" y="4667"/>
                  </a:moveTo>
                  <a:cubicBezTo>
                    <a:pt x="10707" y="5037"/>
                    <a:pt x="13046" y="5714"/>
                    <a:pt x="15632" y="7254"/>
                  </a:cubicBezTo>
                  <a:cubicBezTo>
                    <a:pt x="16310" y="7685"/>
                    <a:pt x="17788" y="9224"/>
                    <a:pt x="16618" y="9963"/>
                  </a:cubicBezTo>
                  <a:cubicBezTo>
                    <a:pt x="14154" y="11503"/>
                    <a:pt x="11877" y="11195"/>
                    <a:pt x="9044" y="10948"/>
                  </a:cubicBezTo>
                  <a:cubicBezTo>
                    <a:pt x="5040" y="10579"/>
                    <a:pt x="2146" y="3990"/>
                    <a:pt x="7689" y="4667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4D0CD2C-4B0C-4209-9420-4C55FCB404FB}"/>
                </a:ext>
              </a:extLst>
            </p:cNvPr>
            <p:cNvSpPr/>
            <p:nvPr/>
          </p:nvSpPr>
          <p:spPr>
            <a:xfrm>
              <a:off x="22646702" y="4935615"/>
              <a:ext cx="18474" cy="12316"/>
            </a:xfrm>
            <a:custGeom>
              <a:avLst/>
              <a:gdLst>
                <a:gd name="connsiteX0" fmla="*/ 9921 w 18473"/>
                <a:gd name="connsiteY0" fmla="*/ 5453 h 12315"/>
                <a:gd name="connsiteX1" fmla="*/ 14601 w 18473"/>
                <a:gd name="connsiteY1" fmla="*/ 6377 h 12315"/>
                <a:gd name="connsiteX2" fmla="*/ 16818 w 18473"/>
                <a:gd name="connsiteY2" fmla="*/ 9086 h 12315"/>
                <a:gd name="connsiteX3" fmla="*/ 9121 w 18473"/>
                <a:gd name="connsiteY3" fmla="*/ 11365 h 12315"/>
                <a:gd name="connsiteX4" fmla="*/ 9921 w 18473"/>
                <a:gd name="connsiteY4" fmla="*/ 545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9921" y="5453"/>
                  </a:moveTo>
                  <a:cubicBezTo>
                    <a:pt x="10905" y="5946"/>
                    <a:pt x="13493" y="6192"/>
                    <a:pt x="14601" y="6377"/>
                  </a:cubicBezTo>
                  <a:cubicBezTo>
                    <a:pt x="15832" y="6623"/>
                    <a:pt x="17310" y="7731"/>
                    <a:pt x="16818" y="9086"/>
                  </a:cubicBezTo>
                  <a:cubicBezTo>
                    <a:pt x="15709" y="12288"/>
                    <a:pt x="11953" y="12104"/>
                    <a:pt x="9121" y="11365"/>
                  </a:cubicBezTo>
                  <a:cubicBezTo>
                    <a:pt x="2901" y="9702"/>
                    <a:pt x="3086" y="2128"/>
                    <a:pt x="9921" y="5453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9240E32-D6DC-4849-A604-3319750D438E}"/>
                </a:ext>
              </a:extLst>
            </p:cNvPr>
            <p:cNvSpPr/>
            <p:nvPr/>
          </p:nvSpPr>
          <p:spPr>
            <a:xfrm>
              <a:off x="22602108" y="4951845"/>
              <a:ext cx="18474" cy="12316"/>
            </a:xfrm>
            <a:custGeom>
              <a:avLst/>
              <a:gdLst>
                <a:gd name="connsiteX0" fmla="*/ 6543 w 18473"/>
                <a:gd name="connsiteY0" fmla="*/ 4619 h 12315"/>
                <a:gd name="connsiteX1" fmla="*/ 14179 w 18473"/>
                <a:gd name="connsiteY1" fmla="*/ 5235 h 12315"/>
                <a:gd name="connsiteX2" fmla="*/ 15842 w 18473"/>
                <a:gd name="connsiteY2" fmla="*/ 8498 h 12315"/>
                <a:gd name="connsiteX3" fmla="*/ 10300 w 18473"/>
                <a:gd name="connsiteY3" fmla="*/ 10346 h 12315"/>
                <a:gd name="connsiteX4" fmla="*/ 6543 w 18473"/>
                <a:gd name="connsiteY4" fmla="*/ 461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6543" y="4619"/>
                  </a:moveTo>
                  <a:cubicBezTo>
                    <a:pt x="9131" y="4681"/>
                    <a:pt x="11655" y="4865"/>
                    <a:pt x="14179" y="5235"/>
                  </a:cubicBezTo>
                  <a:cubicBezTo>
                    <a:pt x="15410" y="5419"/>
                    <a:pt x="17875" y="7636"/>
                    <a:pt x="15842" y="8498"/>
                  </a:cubicBezTo>
                  <a:cubicBezTo>
                    <a:pt x="13994" y="9299"/>
                    <a:pt x="12210" y="9853"/>
                    <a:pt x="10300" y="10346"/>
                  </a:cubicBezTo>
                  <a:cubicBezTo>
                    <a:pt x="6173" y="11393"/>
                    <a:pt x="2110" y="4557"/>
                    <a:pt x="6543" y="4619"/>
                  </a:cubicBezTo>
                  <a:close/>
                </a:path>
              </a:pathLst>
            </a:custGeom>
            <a:solidFill>
              <a:srgbClr val="DEB2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8D277FF-FEF1-4F64-935B-28801079C5AE}"/>
                </a:ext>
              </a:extLst>
            </p:cNvPr>
            <p:cNvSpPr/>
            <p:nvPr/>
          </p:nvSpPr>
          <p:spPr>
            <a:xfrm>
              <a:off x="22531277" y="4392993"/>
              <a:ext cx="203214" cy="203214"/>
            </a:xfrm>
            <a:custGeom>
              <a:avLst/>
              <a:gdLst>
                <a:gd name="connsiteX0" fmla="*/ 4649 w 203213"/>
                <a:gd name="connsiteY0" fmla="*/ 138384 h 203213"/>
                <a:gd name="connsiteX1" fmla="*/ 63458 w 203213"/>
                <a:gd name="connsiteY1" fmla="*/ 197747 h 203213"/>
                <a:gd name="connsiteX2" fmla="*/ 186741 w 203213"/>
                <a:gd name="connsiteY2" fmla="*/ 150577 h 203213"/>
                <a:gd name="connsiteX3" fmla="*/ 186987 w 203213"/>
                <a:gd name="connsiteY3" fmla="*/ 149223 h 203213"/>
                <a:gd name="connsiteX4" fmla="*/ 203060 w 203213"/>
                <a:gd name="connsiteY4" fmla="*/ 7650 h 203213"/>
                <a:gd name="connsiteX5" fmla="*/ 201521 w 203213"/>
                <a:gd name="connsiteY5" fmla="*/ 6111 h 203213"/>
                <a:gd name="connsiteX6" fmla="*/ 198442 w 203213"/>
                <a:gd name="connsiteY6" fmla="*/ 4633 h 203213"/>
                <a:gd name="connsiteX7" fmla="*/ 79716 w 203213"/>
                <a:gd name="connsiteY7" fmla="*/ 35669 h 203213"/>
                <a:gd name="connsiteX8" fmla="*/ 50833 w 203213"/>
                <a:gd name="connsiteY8" fmla="*/ 72556 h 203213"/>
                <a:gd name="connsiteX9" fmla="*/ 8529 w 203213"/>
                <a:gd name="connsiteY9" fmla="*/ 135305 h 203213"/>
                <a:gd name="connsiteX10" fmla="*/ 4649 w 203213"/>
                <a:gd name="connsiteY10" fmla="*/ 138384 h 203213"/>
                <a:gd name="connsiteX11" fmla="*/ 94802 w 203213"/>
                <a:gd name="connsiteY11" fmla="*/ 42073 h 203213"/>
                <a:gd name="connsiteX12" fmla="*/ 78053 w 203213"/>
                <a:gd name="connsiteY12" fmla="*/ 53096 h 203213"/>
                <a:gd name="connsiteX13" fmla="*/ 70725 w 203213"/>
                <a:gd name="connsiteY13" fmla="*/ 57284 h 203213"/>
                <a:gd name="connsiteX14" fmla="*/ 83841 w 203213"/>
                <a:gd name="connsiteY14" fmla="*/ 44167 h 203213"/>
                <a:gd name="connsiteX15" fmla="*/ 94371 w 203213"/>
                <a:gd name="connsiteY15" fmla="*/ 37701 h 203213"/>
                <a:gd name="connsiteX16" fmla="*/ 94802 w 203213"/>
                <a:gd name="connsiteY16" fmla="*/ 42073 h 203213"/>
                <a:gd name="connsiteX17" fmla="*/ 184032 w 203213"/>
                <a:gd name="connsiteY17" fmla="*/ 23107 h 203213"/>
                <a:gd name="connsiteX18" fmla="*/ 196286 w 203213"/>
                <a:gd name="connsiteY18" fmla="*/ 17626 h 203213"/>
                <a:gd name="connsiteX19" fmla="*/ 191174 w 203213"/>
                <a:gd name="connsiteY19" fmla="*/ 32036 h 203213"/>
                <a:gd name="connsiteX20" fmla="*/ 190374 w 203213"/>
                <a:gd name="connsiteY20" fmla="*/ 27541 h 203213"/>
                <a:gd name="connsiteX21" fmla="*/ 184032 w 203213"/>
                <a:gd name="connsiteY21" fmla="*/ 23107 h 203213"/>
                <a:gd name="connsiteX22" fmla="*/ 171839 w 203213"/>
                <a:gd name="connsiteY22" fmla="*/ 133951 h 203213"/>
                <a:gd name="connsiteX23" fmla="*/ 178490 w 203213"/>
                <a:gd name="connsiteY23" fmla="*/ 118494 h 203213"/>
                <a:gd name="connsiteX24" fmla="*/ 178920 w 203213"/>
                <a:gd name="connsiteY24" fmla="*/ 133889 h 203213"/>
                <a:gd name="connsiteX25" fmla="*/ 174055 w 203213"/>
                <a:gd name="connsiteY25" fmla="*/ 133828 h 203213"/>
                <a:gd name="connsiteX26" fmla="*/ 172762 w 203213"/>
                <a:gd name="connsiteY26" fmla="*/ 134382 h 203213"/>
                <a:gd name="connsiteX27" fmla="*/ 171839 w 203213"/>
                <a:gd name="connsiteY27" fmla="*/ 133951 h 203213"/>
                <a:gd name="connsiteX28" fmla="*/ 149916 w 203213"/>
                <a:gd name="connsiteY28" fmla="*/ 35485 h 203213"/>
                <a:gd name="connsiteX29" fmla="*/ 161985 w 203213"/>
                <a:gd name="connsiteY29" fmla="*/ 31605 h 203213"/>
                <a:gd name="connsiteX30" fmla="*/ 160693 w 203213"/>
                <a:gd name="connsiteY30" fmla="*/ 38317 h 203213"/>
                <a:gd name="connsiteX31" fmla="*/ 158292 w 203213"/>
                <a:gd name="connsiteY31" fmla="*/ 41519 h 203213"/>
                <a:gd name="connsiteX32" fmla="*/ 157305 w 203213"/>
                <a:gd name="connsiteY32" fmla="*/ 41458 h 203213"/>
                <a:gd name="connsiteX33" fmla="*/ 149916 w 203213"/>
                <a:gd name="connsiteY33" fmla="*/ 35485 h 203213"/>
                <a:gd name="connsiteX34" fmla="*/ 109274 w 203213"/>
                <a:gd name="connsiteY34" fmla="*/ 30435 h 203213"/>
                <a:gd name="connsiteX35" fmla="*/ 199118 w 203213"/>
                <a:gd name="connsiteY35" fmla="*/ 9806 h 203213"/>
                <a:gd name="connsiteX36" fmla="*/ 197456 w 203213"/>
                <a:gd name="connsiteY36" fmla="*/ 14239 h 203213"/>
                <a:gd name="connsiteX37" fmla="*/ 191298 w 203213"/>
                <a:gd name="connsiteY37" fmla="*/ 11222 h 203213"/>
                <a:gd name="connsiteX38" fmla="*/ 153550 w 203213"/>
                <a:gd name="connsiteY38" fmla="*/ 21013 h 203213"/>
                <a:gd name="connsiteX39" fmla="*/ 112783 w 203213"/>
                <a:gd name="connsiteY39" fmla="*/ 31728 h 203213"/>
                <a:gd name="connsiteX40" fmla="*/ 109274 w 203213"/>
                <a:gd name="connsiteY40" fmla="*/ 30435 h 203213"/>
                <a:gd name="connsiteX41" fmla="*/ 59825 w 203213"/>
                <a:gd name="connsiteY41" fmla="*/ 187771 h 203213"/>
                <a:gd name="connsiteX42" fmla="*/ 98313 w 203213"/>
                <a:gd name="connsiteY42" fmla="*/ 185555 h 203213"/>
                <a:gd name="connsiteX43" fmla="*/ 107303 w 203213"/>
                <a:gd name="connsiteY43" fmla="*/ 184385 h 203213"/>
                <a:gd name="connsiteX44" fmla="*/ 71340 w 203213"/>
                <a:gd name="connsiteY44" fmla="*/ 190112 h 203213"/>
                <a:gd name="connsiteX45" fmla="*/ 59825 w 203213"/>
                <a:gd name="connsiteY45" fmla="*/ 187771 h 203213"/>
                <a:gd name="connsiteX46" fmla="*/ 41781 w 203213"/>
                <a:gd name="connsiteY46" fmla="*/ 165541 h 203213"/>
                <a:gd name="connsiteX47" fmla="*/ 44737 w 203213"/>
                <a:gd name="connsiteY47" fmla="*/ 164433 h 203213"/>
                <a:gd name="connsiteX48" fmla="*/ 50034 w 203213"/>
                <a:gd name="connsiteY48" fmla="*/ 157105 h 203213"/>
                <a:gd name="connsiteX49" fmla="*/ 52866 w 203213"/>
                <a:gd name="connsiteY49" fmla="*/ 171945 h 203213"/>
                <a:gd name="connsiteX50" fmla="*/ 48063 w 203213"/>
                <a:gd name="connsiteY50" fmla="*/ 170960 h 203213"/>
                <a:gd name="connsiteX51" fmla="*/ 43937 w 203213"/>
                <a:gd name="connsiteY51" fmla="*/ 169113 h 203213"/>
                <a:gd name="connsiteX52" fmla="*/ 41781 w 203213"/>
                <a:gd name="connsiteY52" fmla="*/ 165541 h 203213"/>
                <a:gd name="connsiteX53" fmla="*/ 14317 w 203213"/>
                <a:gd name="connsiteY53" fmla="*/ 143680 h 203213"/>
                <a:gd name="connsiteX54" fmla="*/ 17026 w 203213"/>
                <a:gd name="connsiteY54" fmla="*/ 140725 h 203213"/>
                <a:gd name="connsiteX55" fmla="*/ 16535 w 203213"/>
                <a:gd name="connsiteY55" fmla="*/ 141833 h 203213"/>
                <a:gd name="connsiteX56" fmla="*/ 16719 w 203213"/>
                <a:gd name="connsiteY56" fmla="*/ 143619 h 203213"/>
                <a:gd name="connsiteX57" fmla="*/ 23862 w 203213"/>
                <a:gd name="connsiteY57" fmla="*/ 166095 h 203213"/>
                <a:gd name="connsiteX58" fmla="*/ 35009 w 203213"/>
                <a:gd name="connsiteY58" fmla="*/ 177241 h 203213"/>
                <a:gd name="connsiteX59" fmla="*/ 14317 w 203213"/>
                <a:gd name="connsiteY59" fmla="*/ 143680 h 20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03213" h="203213">
                  <a:moveTo>
                    <a:pt x="4649" y="138384"/>
                  </a:moveTo>
                  <a:cubicBezTo>
                    <a:pt x="8282" y="170406"/>
                    <a:pt x="33222" y="192883"/>
                    <a:pt x="63458" y="197747"/>
                  </a:cubicBezTo>
                  <a:cubicBezTo>
                    <a:pt x="108103" y="204891"/>
                    <a:pt x="151825" y="175455"/>
                    <a:pt x="186741" y="150577"/>
                  </a:cubicBezTo>
                  <a:cubicBezTo>
                    <a:pt x="187234" y="150208"/>
                    <a:pt x="187234" y="149715"/>
                    <a:pt x="186987" y="149223"/>
                  </a:cubicBezTo>
                  <a:cubicBezTo>
                    <a:pt x="185941" y="99774"/>
                    <a:pt x="193577" y="55806"/>
                    <a:pt x="203060" y="7650"/>
                  </a:cubicBezTo>
                  <a:cubicBezTo>
                    <a:pt x="203184" y="6973"/>
                    <a:pt x="202321" y="6296"/>
                    <a:pt x="201521" y="6111"/>
                  </a:cubicBezTo>
                  <a:cubicBezTo>
                    <a:pt x="200658" y="5187"/>
                    <a:pt x="199488" y="4510"/>
                    <a:pt x="198442" y="4633"/>
                  </a:cubicBezTo>
                  <a:cubicBezTo>
                    <a:pt x="159215" y="9990"/>
                    <a:pt x="114877" y="15779"/>
                    <a:pt x="79716" y="35669"/>
                  </a:cubicBezTo>
                  <a:cubicBezTo>
                    <a:pt x="64136" y="44475"/>
                    <a:pt x="58348" y="56729"/>
                    <a:pt x="50833" y="72556"/>
                  </a:cubicBezTo>
                  <a:cubicBezTo>
                    <a:pt x="45662" y="83455"/>
                    <a:pt x="21030" y="137091"/>
                    <a:pt x="8529" y="135305"/>
                  </a:cubicBezTo>
                  <a:cubicBezTo>
                    <a:pt x="6435" y="134997"/>
                    <a:pt x="4342" y="135860"/>
                    <a:pt x="4649" y="138384"/>
                  </a:cubicBezTo>
                  <a:close/>
                  <a:moveTo>
                    <a:pt x="94802" y="42073"/>
                  </a:moveTo>
                  <a:cubicBezTo>
                    <a:pt x="88336" y="44968"/>
                    <a:pt x="82671" y="48539"/>
                    <a:pt x="78053" y="53096"/>
                  </a:cubicBezTo>
                  <a:cubicBezTo>
                    <a:pt x="75465" y="54266"/>
                    <a:pt x="72941" y="55559"/>
                    <a:pt x="70725" y="57284"/>
                  </a:cubicBezTo>
                  <a:cubicBezTo>
                    <a:pt x="74666" y="52296"/>
                    <a:pt x="78914" y="47677"/>
                    <a:pt x="83841" y="44167"/>
                  </a:cubicBezTo>
                  <a:cubicBezTo>
                    <a:pt x="87105" y="41827"/>
                    <a:pt x="90677" y="39734"/>
                    <a:pt x="94371" y="37701"/>
                  </a:cubicBezTo>
                  <a:cubicBezTo>
                    <a:pt x="94371" y="39118"/>
                    <a:pt x="94617" y="40657"/>
                    <a:pt x="94802" y="42073"/>
                  </a:cubicBezTo>
                  <a:close/>
                  <a:moveTo>
                    <a:pt x="184032" y="23107"/>
                  </a:moveTo>
                  <a:cubicBezTo>
                    <a:pt x="188095" y="21321"/>
                    <a:pt x="192222" y="19535"/>
                    <a:pt x="196286" y="17626"/>
                  </a:cubicBezTo>
                  <a:cubicBezTo>
                    <a:pt x="194438" y="22368"/>
                    <a:pt x="192652" y="27110"/>
                    <a:pt x="191174" y="32036"/>
                  </a:cubicBezTo>
                  <a:cubicBezTo>
                    <a:pt x="190989" y="30558"/>
                    <a:pt x="190806" y="29203"/>
                    <a:pt x="190374" y="27541"/>
                  </a:cubicBezTo>
                  <a:cubicBezTo>
                    <a:pt x="189820" y="25570"/>
                    <a:pt x="186494" y="22861"/>
                    <a:pt x="184032" y="23107"/>
                  </a:cubicBezTo>
                  <a:close/>
                  <a:moveTo>
                    <a:pt x="171839" y="133951"/>
                  </a:moveTo>
                  <a:cubicBezTo>
                    <a:pt x="174979" y="128532"/>
                    <a:pt x="177195" y="123421"/>
                    <a:pt x="178490" y="118494"/>
                  </a:cubicBezTo>
                  <a:cubicBezTo>
                    <a:pt x="178428" y="123667"/>
                    <a:pt x="178797" y="128778"/>
                    <a:pt x="178920" y="133889"/>
                  </a:cubicBezTo>
                  <a:cubicBezTo>
                    <a:pt x="177380" y="133088"/>
                    <a:pt x="175533" y="132719"/>
                    <a:pt x="174055" y="133828"/>
                  </a:cubicBezTo>
                  <a:cubicBezTo>
                    <a:pt x="173563" y="133889"/>
                    <a:pt x="173132" y="134074"/>
                    <a:pt x="172762" y="134382"/>
                  </a:cubicBezTo>
                  <a:cubicBezTo>
                    <a:pt x="172454" y="134259"/>
                    <a:pt x="172147" y="134074"/>
                    <a:pt x="171839" y="133951"/>
                  </a:cubicBezTo>
                  <a:close/>
                  <a:moveTo>
                    <a:pt x="149916" y="35485"/>
                  </a:moveTo>
                  <a:cubicBezTo>
                    <a:pt x="153980" y="34314"/>
                    <a:pt x="157983" y="33021"/>
                    <a:pt x="161985" y="31605"/>
                  </a:cubicBezTo>
                  <a:cubicBezTo>
                    <a:pt x="160754" y="33945"/>
                    <a:pt x="160323" y="36223"/>
                    <a:pt x="160693" y="38317"/>
                  </a:cubicBezTo>
                  <a:cubicBezTo>
                    <a:pt x="160016" y="39426"/>
                    <a:pt x="159091" y="40472"/>
                    <a:pt x="158292" y="41519"/>
                  </a:cubicBezTo>
                  <a:cubicBezTo>
                    <a:pt x="157983" y="41458"/>
                    <a:pt x="157614" y="41458"/>
                    <a:pt x="157305" y="41458"/>
                  </a:cubicBezTo>
                  <a:cubicBezTo>
                    <a:pt x="155397" y="38687"/>
                    <a:pt x="152687" y="36531"/>
                    <a:pt x="149916" y="35485"/>
                  </a:cubicBezTo>
                  <a:close/>
                  <a:moveTo>
                    <a:pt x="109274" y="30435"/>
                  </a:moveTo>
                  <a:cubicBezTo>
                    <a:pt x="137600" y="18796"/>
                    <a:pt x="171777" y="13685"/>
                    <a:pt x="199118" y="9806"/>
                  </a:cubicBezTo>
                  <a:cubicBezTo>
                    <a:pt x="198503" y="11222"/>
                    <a:pt x="198072" y="12762"/>
                    <a:pt x="197456" y="14239"/>
                  </a:cubicBezTo>
                  <a:cubicBezTo>
                    <a:pt x="196286" y="12392"/>
                    <a:pt x="193207" y="10729"/>
                    <a:pt x="191298" y="11222"/>
                  </a:cubicBezTo>
                  <a:cubicBezTo>
                    <a:pt x="178735" y="14609"/>
                    <a:pt x="166112" y="17749"/>
                    <a:pt x="153550" y="21013"/>
                  </a:cubicBezTo>
                  <a:cubicBezTo>
                    <a:pt x="139016" y="21567"/>
                    <a:pt x="122698" y="26063"/>
                    <a:pt x="112783" y="31728"/>
                  </a:cubicBezTo>
                  <a:cubicBezTo>
                    <a:pt x="111675" y="31297"/>
                    <a:pt x="110444" y="30804"/>
                    <a:pt x="109274" y="30435"/>
                  </a:cubicBezTo>
                  <a:close/>
                  <a:moveTo>
                    <a:pt x="59825" y="187771"/>
                  </a:moveTo>
                  <a:cubicBezTo>
                    <a:pt x="72571" y="190173"/>
                    <a:pt x="85812" y="189065"/>
                    <a:pt x="98313" y="185555"/>
                  </a:cubicBezTo>
                  <a:cubicBezTo>
                    <a:pt x="101392" y="185308"/>
                    <a:pt x="104409" y="184939"/>
                    <a:pt x="107303" y="184385"/>
                  </a:cubicBezTo>
                  <a:cubicBezTo>
                    <a:pt x="95849" y="188141"/>
                    <a:pt x="83964" y="190604"/>
                    <a:pt x="71340" y="190112"/>
                  </a:cubicBezTo>
                  <a:cubicBezTo>
                    <a:pt x="68816" y="190050"/>
                    <a:pt x="64689" y="189188"/>
                    <a:pt x="59825" y="187771"/>
                  </a:cubicBezTo>
                  <a:close/>
                  <a:moveTo>
                    <a:pt x="41781" y="165541"/>
                  </a:moveTo>
                  <a:cubicBezTo>
                    <a:pt x="42891" y="165603"/>
                    <a:pt x="43937" y="165418"/>
                    <a:pt x="44737" y="164433"/>
                  </a:cubicBezTo>
                  <a:cubicBezTo>
                    <a:pt x="46831" y="161908"/>
                    <a:pt x="48556" y="159506"/>
                    <a:pt x="50034" y="157105"/>
                  </a:cubicBezTo>
                  <a:cubicBezTo>
                    <a:pt x="50157" y="162462"/>
                    <a:pt x="51080" y="167573"/>
                    <a:pt x="52866" y="171945"/>
                  </a:cubicBezTo>
                  <a:cubicBezTo>
                    <a:pt x="51203" y="171699"/>
                    <a:pt x="49602" y="171453"/>
                    <a:pt x="48063" y="170960"/>
                  </a:cubicBezTo>
                  <a:cubicBezTo>
                    <a:pt x="46155" y="170221"/>
                    <a:pt x="45045" y="169667"/>
                    <a:pt x="43937" y="169113"/>
                  </a:cubicBezTo>
                  <a:cubicBezTo>
                    <a:pt x="43198" y="167943"/>
                    <a:pt x="42398" y="166896"/>
                    <a:pt x="41781" y="165541"/>
                  </a:cubicBezTo>
                  <a:close/>
                  <a:moveTo>
                    <a:pt x="14317" y="143680"/>
                  </a:moveTo>
                  <a:cubicBezTo>
                    <a:pt x="14625" y="143065"/>
                    <a:pt x="15672" y="141956"/>
                    <a:pt x="17026" y="140725"/>
                  </a:cubicBezTo>
                  <a:cubicBezTo>
                    <a:pt x="16781" y="140971"/>
                    <a:pt x="16596" y="141340"/>
                    <a:pt x="16535" y="141833"/>
                  </a:cubicBezTo>
                  <a:cubicBezTo>
                    <a:pt x="16535" y="142510"/>
                    <a:pt x="16719" y="143003"/>
                    <a:pt x="16719" y="143619"/>
                  </a:cubicBezTo>
                  <a:cubicBezTo>
                    <a:pt x="14255" y="151070"/>
                    <a:pt x="15487" y="158583"/>
                    <a:pt x="23862" y="166095"/>
                  </a:cubicBezTo>
                  <a:cubicBezTo>
                    <a:pt x="26880" y="170221"/>
                    <a:pt x="30637" y="174039"/>
                    <a:pt x="35009" y="177241"/>
                  </a:cubicBezTo>
                  <a:cubicBezTo>
                    <a:pt x="20167" y="168866"/>
                    <a:pt x="8097" y="157043"/>
                    <a:pt x="14317" y="143680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2AC99A2-3945-484E-A68E-D8CE38263280}"/>
                </a:ext>
              </a:extLst>
            </p:cNvPr>
            <p:cNvSpPr/>
            <p:nvPr/>
          </p:nvSpPr>
          <p:spPr>
            <a:xfrm>
              <a:off x="22565723" y="4430232"/>
              <a:ext cx="141634" cy="67738"/>
            </a:xfrm>
            <a:custGeom>
              <a:avLst/>
              <a:gdLst>
                <a:gd name="connsiteX0" fmla="*/ 4626 w 141633"/>
                <a:gd name="connsiteY0" fmla="*/ 57793 h 67737"/>
                <a:gd name="connsiteX1" fmla="*/ 7828 w 141633"/>
                <a:gd name="connsiteY1" fmla="*/ 61488 h 67737"/>
                <a:gd name="connsiteX2" fmla="*/ 14171 w 141633"/>
                <a:gd name="connsiteY2" fmla="*/ 61303 h 67737"/>
                <a:gd name="connsiteX3" fmla="*/ 14356 w 141633"/>
                <a:gd name="connsiteY3" fmla="*/ 60195 h 67737"/>
                <a:gd name="connsiteX4" fmla="*/ 16880 w 141633"/>
                <a:gd name="connsiteY4" fmla="*/ 60626 h 67737"/>
                <a:gd name="connsiteX5" fmla="*/ 16942 w 141633"/>
                <a:gd name="connsiteY5" fmla="*/ 62165 h 67737"/>
                <a:gd name="connsiteX6" fmla="*/ 23408 w 141633"/>
                <a:gd name="connsiteY6" fmla="*/ 66353 h 67737"/>
                <a:gd name="connsiteX7" fmla="*/ 27780 w 141633"/>
                <a:gd name="connsiteY7" fmla="*/ 66045 h 67737"/>
                <a:gd name="connsiteX8" fmla="*/ 30304 w 141633"/>
                <a:gd name="connsiteY8" fmla="*/ 64013 h 67737"/>
                <a:gd name="connsiteX9" fmla="*/ 30674 w 141633"/>
                <a:gd name="connsiteY9" fmla="*/ 61550 h 67737"/>
                <a:gd name="connsiteX10" fmla="*/ 32460 w 141633"/>
                <a:gd name="connsiteY10" fmla="*/ 61796 h 67737"/>
                <a:gd name="connsiteX11" fmla="*/ 34246 w 141633"/>
                <a:gd name="connsiteY11" fmla="*/ 61303 h 67737"/>
                <a:gd name="connsiteX12" fmla="*/ 35601 w 141633"/>
                <a:gd name="connsiteY12" fmla="*/ 63212 h 67737"/>
                <a:gd name="connsiteX13" fmla="*/ 37510 w 141633"/>
                <a:gd name="connsiteY13" fmla="*/ 63274 h 67737"/>
                <a:gd name="connsiteX14" fmla="*/ 38741 w 141633"/>
                <a:gd name="connsiteY14" fmla="*/ 60195 h 67737"/>
                <a:gd name="connsiteX15" fmla="*/ 43730 w 141633"/>
                <a:gd name="connsiteY15" fmla="*/ 61611 h 67737"/>
                <a:gd name="connsiteX16" fmla="*/ 47055 w 141633"/>
                <a:gd name="connsiteY16" fmla="*/ 67276 h 67737"/>
                <a:gd name="connsiteX17" fmla="*/ 53396 w 141633"/>
                <a:gd name="connsiteY17" fmla="*/ 64136 h 67737"/>
                <a:gd name="connsiteX18" fmla="*/ 50317 w 141633"/>
                <a:gd name="connsiteY18" fmla="*/ 61057 h 67737"/>
                <a:gd name="connsiteX19" fmla="*/ 54136 w 141633"/>
                <a:gd name="connsiteY19" fmla="*/ 60379 h 67737"/>
                <a:gd name="connsiteX20" fmla="*/ 54753 w 141633"/>
                <a:gd name="connsiteY20" fmla="*/ 59209 h 67737"/>
                <a:gd name="connsiteX21" fmla="*/ 56969 w 141633"/>
                <a:gd name="connsiteY21" fmla="*/ 60749 h 67737"/>
                <a:gd name="connsiteX22" fmla="*/ 58262 w 141633"/>
                <a:gd name="connsiteY22" fmla="*/ 60503 h 67737"/>
                <a:gd name="connsiteX23" fmla="*/ 57153 w 141633"/>
                <a:gd name="connsiteY23" fmla="*/ 57670 h 67737"/>
                <a:gd name="connsiteX24" fmla="*/ 64851 w 141633"/>
                <a:gd name="connsiteY24" fmla="*/ 58778 h 67737"/>
                <a:gd name="connsiteX25" fmla="*/ 66390 w 141633"/>
                <a:gd name="connsiteY25" fmla="*/ 58224 h 67737"/>
                <a:gd name="connsiteX26" fmla="*/ 69593 w 141633"/>
                <a:gd name="connsiteY26" fmla="*/ 58224 h 67737"/>
                <a:gd name="connsiteX27" fmla="*/ 75381 w 141633"/>
                <a:gd name="connsiteY27" fmla="*/ 54899 h 67737"/>
                <a:gd name="connsiteX28" fmla="*/ 73903 w 141633"/>
                <a:gd name="connsiteY28" fmla="*/ 53113 h 67737"/>
                <a:gd name="connsiteX29" fmla="*/ 69161 w 141633"/>
                <a:gd name="connsiteY29" fmla="*/ 53421 h 67737"/>
                <a:gd name="connsiteX30" fmla="*/ 68300 w 141633"/>
                <a:gd name="connsiteY30" fmla="*/ 51881 h 67737"/>
                <a:gd name="connsiteX31" fmla="*/ 62265 w 141633"/>
                <a:gd name="connsiteY31" fmla="*/ 53667 h 67737"/>
                <a:gd name="connsiteX32" fmla="*/ 59801 w 141633"/>
                <a:gd name="connsiteY32" fmla="*/ 50711 h 67737"/>
                <a:gd name="connsiteX33" fmla="*/ 81724 w 141633"/>
                <a:gd name="connsiteY33" fmla="*/ 44430 h 67737"/>
                <a:gd name="connsiteX34" fmla="*/ 84371 w 141633"/>
                <a:gd name="connsiteY34" fmla="*/ 43199 h 67737"/>
                <a:gd name="connsiteX35" fmla="*/ 98473 w 141633"/>
                <a:gd name="connsiteY35" fmla="*/ 34824 h 67737"/>
                <a:gd name="connsiteX36" fmla="*/ 98843 w 141633"/>
                <a:gd name="connsiteY36" fmla="*/ 33407 h 67737"/>
                <a:gd name="connsiteX37" fmla="*/ 102169 w 141633"/>
                <a:gd name="connsiteY37" fmla="*/ 34947 h 67737"/>
                <a:gd name="connsiteX38" fmla="*/ 72240 w 141633"/>
                <a:gd name="connsiteY38" fmla="*/ 50280 h 67737"/>
                <a:gd name="connsiteX39" fmla="*/ 70269 w 141633"/>
                <a:gd name="connsiteY39" fmla="*/ 48987 h 67737"/>
                <a:gd name="connsiteX40" fmla="*/ 71625 w 141633"/>
                <a:gd name="connsiteY40" fmla="*/ 51697 h 67737"/>
                <a:gd name="connsiteX41" fmla="*/ 75073 w 141633"/>
                <a:gd name="connsiteY41" fmla="*/ 53298 h 67737"/>
                <a:gd name="connsiteX42" fmla="*/ 76982 w 141633"/>
                <a:gd name="connsiteY42" fmla="*/ 52559 h 67737"/>
                <a:gd name="connsiteX43" fmla="*/ 79999 w 141633"/>
                <a:gd name="connsiteY43" fmla="*/ 53359 h 67737"/>
                <a:gd name="connsiteX44" fmla="*/ 82340 w 141633"/>
                <a:gd name="connsiteY44" fmla="*/ 52251 h 67737"/>
                <a:gd name="connsiteX45" fmla="*/ 87635 w 141633"/>
                <a:gd name="connsiteY45" fmla="*/ 54652 h 67737"/>
                <a:gd name="connsiteX46" fmla="*/ 89976 w 141633"/>
                <a:gd name="connsiteY46" fmla="*/ 54221 h 67737"/>
                <a:gd name="connsiteX47" fmla="*/ 91454 w 141633"/>
                <a:gd name="connsiteY47" fmla="*/ 51758 h 67737"/>
                <a:gd name="connsiteX48" fmla="*/ 91084 w 141633"/>
                <a:gd name="connsiteY48" fmla="*/ 50404 h 67737"/>
                <a:gd name="connsiteX49" fmla="*/ 89545 w 141633"/>
                <a:gd name="connsiteY49" fmla="*/ 48802 h 67737"/>
                <a:gd name="connsiteX50" fmla="*/ 92254 w 141633"/>
                <a:gd name="connsiteY50" fmla="*/ 47509 h 67737"/>
                <a:gd name="connsiteX51" fmla="*/ 93917 w 141633"/>
                <a:gd name="connsiteY51" fmla="*/ 44492 h 67737"/>
                <a:gd name="connsiteX52" fmla="*/ 96502 w 141633"/>
                <a:gd name="connsiteY52" fmla="*/ 45169 h 67737"/>
                <a:gd name="connsiteX53" fmla="*/ 100506 w 141633"/>
                <a:gd name="connsiteY53" fmla="*/ 42583 h 67737"/>
                <a:gd name="connsiteX54" fmla="*/ 102722 w 141633"/>
                <a:gd name="connsiteY54" fmla="*/ 43445 h 67737"/>
                <a:gd name="connsiteX55" fmla="*/ 104323 w 141633"/>
                <a:gd name="connsiteY55" fmla="*/ 42398 h 67737"/>
                <a:gd name="connsiteX56" fmla="*/ 103708 w 141633"/>
                <a:gd name="connsiteY56" fmla="*/ 40551 h 67737"/>
                <a:gd name="connsiteX57" fmla="*/ 121013 w 141633"/>
                <a:gd name="connsiteY57" fmla="*/ 27742 h 67737"/>
                <a:gd name="connsiteX58" fmla="*/ 118240 w 141633"/>
                <a:gd name="connsiteY58" fmla="*/ 24232 h 67737"/>
                <a:gd name="connsiteX59" fmla="*/ 116947 w 141633"/>
                <a:gd name="connsiteY59" fmla="*/ 23000 h 67737"/>
                <a:gd name="connsiteX60" fmla="*/ 122552 w 141633"/>
                <a:gd name="connsiteY60" fmla="*/ 19429 h 67737"/>
                <a:gd name="connsiteX61" fmla="*/ 125508 w 141633"/>
                <a:gd name="connsiteY61" fmla="*/ 20353 h 67737"/>
                <a:gd name="connsiteX62" fmla="*/ 129880 w 141633"/>
                <a:gd name="connsiteY62" fmla="*/ 16781 h 67737"/>
                <a:gd name="connsiteX63" fmla="*/ 128955 w 141633"/>
                <a:gd name="connsiteY63" fmla="*/ 14810 h 67737"/>
                <a:gd name="connsiteX64" fmla="*/ 137207 w 141633"/>
                <a:gd name="connsiteY64" fmla="*/ 7236 h 67737"/>
                <a:gd name="connsiteX65" fmla="*/ 134375 w 141633"/>
                <a:gd name="connsiteY65" fmla="*/ 4834 h 67737"/>
                <a:gd name="connsiteX66" fmla="*/ 15094 w 141633"/>
                <a:gd name="connsiteY66" fmla="*/ 37348 h 67737"/>
                <a:gd name="connsiteX67" fmla="*/ 12878 w 141633"/>
                <a:gd name="connsiteY67" fmla="*/ 42275 h 67737"/>
                <a:gd name="connsiteX68" fmla="*/ 12323 w 141633"/>
                <a:gd name="connsiteY68" fmla="*/ 43814 h 67737"/>
                <a:gd name="connsiteX69" fmla="*/ 11154 w 141633"/>
                <a:gd name="connsiteY69" fmla="*/ 45354 h 67737"/>
                <a:gd name="connsiteX70" fmla="*/ 10291 w 141633"/>
                <a:gd name="connsiteY70" fmla="*/ 47017 h 67737"/>
                <a:gd name="connsiteX71" fmla="*/ 15032 w 141633"/>
                <a:gd name="connsiteY71" fmla="*/ 50034 h 67737"/>
                <a:gd name="connsiteX72" fmla="*/ 16695 w 141633"/>
                <a:gd name="connsiteY72" fmla="*/ 50650 h 67737"/>
                <a:gd name="connsiteX73" fmla="*/ 20884 w 141633"/>
                <a:gd name="connsiteY73" fmla="*/ 50958 h 67737"/>
                <a:gd name="connsiteX74" fmla="*/ 20329 w 141633"/>
                <a:gd name="connsiteY74" fmla="*/ 48248 h 67737"/>
                <a:gd name="connsiteX75" fmla="*/ 17250 w 141633"/>
                <a:gd name="connsiteY75" fmla="*/ 47140 h 67737"/>
                <a:gd name="connsiteX76" fmla="*/ 19098 w 141633"/>
                <a:gd name="connsiteY76" fmla="*/ 46278 h 67737"/>
                <a:gd name="connsiteX77" fmla="*/ 20884 w 141633"/>
                <a:gd name="connsiteY77" fmla="*/ 46401 h 67737"/>
                <a:gd name="connsiteX78" fmla="*/ 23100 w 141633"/>
                <a:gd name="connsiteY78" fmla="*/ 47940 h 67737"/>
                <a:gd name="connsiteX79" fmla="*/ 30612 w 141633"/>
                <a:gd name="connsiteY79" fmla="*/ 48987 h 67737"/>
                <a:gd name="connsiteX80" fmla="*/ 31844 w 141633"/>
                <a:gd name="connsiteY80" fmla="*/ 50896 h 67737"/>
                <a:gd name="connsiteX81" fmla="*/ 8444 w 141633"/>
                <a:gd name="connsiteY81" fmla="*/ 50958 h 67737"/>
                <a:gd name="connsiteX82" fmla="*/ 5672 w 141633"/>
                <a:gd name="connsiteY82" fmla="*/ 56130 h 67737"/>
                <a:gd name="connsiteX83" fmla="*/ 5180 w 141633"/>
                <a:gd name="connsiteY83" fmla="*/ 56992 h 67737"/>
                <a:gd name="connsiteX84" fmla="*/ 4626 w 141633"/>
                <a:gd name="connsiteY84" fmla="*/ 57793 h 67737"/>
                <a:gd name="connsiteX85" fmla="*/ 105556 w 141633"/>
                <a:gd name="connsiteY85" fmla="*/ 28419 h 67737"/>
                <a:gd name="connsiteX86" fmla="*/ 112514 w 141633"/>
                <a:gd name="connsiteY86" fmla="*/ 25156 h 67737"/>
                <a:gd name="connsiteX87" fmla="*/ 114115 w 141633"/>
                <a:gd name="connsiteY87" fmla="*/ 26511 h 67737"/>
                <a:gd name="connsiteX88" fmla="*/ 107095 w 141633"/>
                <a:gd name="connsiteY88" fmla="*/ 31683 h 67737"/>
                <a:gd name="connsiteX89" fmla="*/ 107279 w 141633"/>
                <a:gd name="connsiteY89" fmla="*/ 30575 h 67737"/>
                <a:gd name="connsiteX90" fmla="*/ 105556 w 141633"/>
                <a:gd name="connsiteY90" fmla="*/ 28419 h 67737"/>
                <a:gd name="connsiteX91" fmla="*/ 58385 w 141633"/>
                <a:gd name="connsiteY91" fmla="*/ 45662 h 67737"/>
                <a:gd name="connsiteX92" fmla="*/ 59863 w 141633"/>
                <a:gd name="connsiteY92" fmla="*/ 45539 h 67737"/>
                <a:gd name="connsiteX93" fmla="*/ 61772 w 141633"/>
                <a:gd name="connsiteY93" fmla="*/ 44738 h 67737"/>
                <a:gd name="connsiteX94" fmla="*/ 63681 w 141633"/>
                <a:gd name="connsiteY94" fmla="*/ 46709 h 67737"/>
                <a:gd name="connsiteX95" fmla="*/ 58015 w 141633"/>
                <a:gd name="connsiteY95" fmla="*/ 47879 h 67737"/>
                <a:gd name="connsiteX96" fmla="*/ 58385 w 141633"/>
                <a:gd name="connsiteY96" fmla="*/ 45662 h 67737"/>
                <a:gd name="connsiteX97" fmla="*/ 51857 w 141633"/>
                <a:gd name="connsiteY97" fmla="*/ 44553 h 67737"/>
                <a:gd name="connsiteX98" fmla="*/ 50626 w 141633"/>
                <a:gd name="connsiteY98" fmla="*/ 45046 h 67737"/>
                <a:gd name="connsiteX99" fmla="*/ 45022 w 141633"/>
                <a:gd name="connsiteY99" fmla="*/ 45477 h 67737"/>
                <a:gd name="connsiteX100" fmla="*/ 43606 w 141633"/>
                <a:gd name="connsiteY100" fmla="*/ 43322 h 67737"/>
                <a:gd name="connsiteX101" fmla="*/ 51612 w 141633"/>
                <a:gd name="connsiteY101" fmla="*/ 42521 h 67737"/>
                <a:gd name="connsiteX102" fmla="*/ 51857 w 141633"/>
                <a:gd name="connsiteY102" fmla="*/ 44553 h 67737"/>
                <a:gd name="connsiteX103" fmla="*/ 40466 w 141633"/>
                <a:gd name="connsiteY103" fmla="*/ 57177 h 67737"/>
                <a:gd name="connsiteX104" fmla="*/ 45207 w 141633"/>
                <a:gd name="connsiteY104" fmla="*/ 54960 h 67737"/>
                <a:gd name="connsiteX105" fmla="*/ 45577 w 141633"/>
                <a:gd name="connsiteY105" fmla="*/ 54160 h 67737"/>
                <a:gd name="connsiteX106" fmla="*/ 47793 w 141633"/>
                <a:gd name="connsiteY106" fmla="*/ 53359 h 67737"/>
                <a:gd name="connsiteX107" fmla="*/ 48595 w 141633"/>
                <a:gd name="connsiteY107" fmla="*/ 52189 h 67737"/>
                <a:gd name="connsiteX108" fmla="*/ 52042 w 141633"/>
                <a:gd name="connsiteY108" fmla="*/ 51820 h 67737"/>
                <a:gd name="connsiteX109" fmla="*/ 54874 w 141633"/>
                <a:gd name="connsiteY109" fmla="*/ 55576 h 67737"/>
                <a:gd name="connsiteX110" fmla="*/ 41080 w 141633"/>
                <a:gd name="connsiteY110" fmla="*/ 57793 h 67737"/>
                <a:gd name="connsiteX111" fmla="*/ 40466 w 141633"/>
                <a:gd name="connsiteY111" fmla="*/ 57177 h 67737"/>
                <a:gd name="connsiteX112" fmla="*/ 19159 w 141633"/>
                <a:gd name="connsiteY112" fmla="*/ 55330 h 67737"/>
                <a:gd name="connsiteX113" fmla="*/ 33261 w 141633"/>
                <a:gd name="connsiteY113" fmla="*/ 53667 h 67737"/>
                <a:gd name="connsiteX114" fmla="*/ 35046 w 141633"/>
                <a:gd name="connsiteY114" fmla="*/ 56746 h 67737"/>
                <a:gd name="connsiteX115" fmla="*/ 29566 w 141633"/>
                <a:gd name="connsiteY115" fmla="*/ 57362 h 67737"/>
                <a:gd name="connsiteX116" fmla="*/ 28273 w 141633"/>
                <a:gd name="connsiteY116" fmla="*/ 58101 h 67737"/>
                <a:gd name="connsiteX117" fmla="*/ 28826 w 141633"/>
                <a:gd name="connsiteY117" fmla="*/ 60195 h 67737"/>
                <a:gd name="connsiteX118" fmla="*/ 27656 w 141633"/>
                <a:gd name="connsiteY118" fmla="*/ 59948 h 67737"/>
                <a:gd name="connsiteX119" fmla="*/ 25194 w 141633"/>
                <a:gd name="connsiteY119" fmla="*/ 59702 h 67737"/>
                <a:gd name="connsiteX120" fmla="*/ 26117 w 141633"/>
                <a:gd name="connsiteY120" fmla="*/ 58039 h 67737"/>
                <a:gd name="connsiteX121" fmla="*/ 19159 w 141633"/>
                <a:gd name="connsiteY121" fmla="*/ 55330 h 6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41633" h="67737">
                  <a:moveTo>
                    <a:pt x="4626" y="57793"/>
                  </a:moveTo>
                  <a:cubicBezTo>
                    <a:pt x="4502" y="59148"/>
                    <a:pt x="5980" y="61118"/>
                    <a:pt x="7828" y="61488"/>
                  </a:cubicBezTo>
                  <a:cubicBezTo>
                    <a:pt x="10045" y="61857"/>
                    <a:pt x="12077" y="62227"/>
                    <a:pt x="14171" y="61303"/>
                  </a:cubicBezTo>
                  <a:cubicBezTo>
                    <a:pt x="14664" y="61057"/>
                    <a:pt x="14664" y="60564"/>
                    <a:pt x="14356" y="60195"/>
                  </a:cubicBezTo>
                  <a:cubicBezTo>
                    <a:pt x="14726" y="60071"/>
                    <a:pt x="15834" y="60318"/>
                    <a:pt x="16880" y="60626"/>
                  </a:cubicBezTo>
                  <a:cubicBezTo>
                    <a:pt x="16757" y="61057"/>
                    <a:pt x="16757" y="61611"/>
                    <a:pt x="16942" y="62165"/>
                  </a:cubicBezTo>
                  <a:cubicBezTo>
                    <a:pt x="17620" y="64875"/>
                    <a:pt x="20945" y="66229"/>
                    <a:pt x="23408" y="66353"/>
                  </a:cubicBezTo>
                  <a:cubicBezTo>
                    <a:pt x="24701" y="66414"/>
                    <a:pt x="26548" y="66537"/>
                    <a:pt x="27780" y="66045"/>
                  </a:cubicBezTo>
                  <a:cubicBezTo>
                    <a:pt x="28888" y="65614"/>
                    <a:pt x="29196" y="64444"/>
                    <a:pt x="30304" y="64013"/>
                  </a:cubicBezTo>
                  <a:cubicBezTo>
                    <a:pt x="31598" y="63458"/>
                    <a:pt x="31414" y="62412"/>
                    <a:pt x="30674" y="61550"/>
                  </a:cubicBezTo>
                  <a:cubicBezTo>
                    <a:pt x="31290" y="61796"/>
                    <a:pt x="31905" y="61919"/>
                    <a:pt x="32460" y="61796"/>
                  </a:cubicBezTo>
                  <a:cubicBezTo>
                    <a:pt x="33076" y="61673"/>
                    <a:pt x="33630" y="61488"/>
                    <a:pt x="34246" y="61303"/>
                  </a:cubicBezTo>
                  <a:cubicBezTo>
                    <a:pt x="35046" y="62104"/>
                    <a:pt x="35354" y="62658"/>
                    <a:pt x="35601" y="63212"/>
                  </a:cubicBezTo>
                  <a:cubicBezTo>
                    <a:pt x="36217" y="63212"/>
                    <a:pt x="36893" y="63274"/>
                    <a:pt x="37510" y="63274"/>
                  </a:cubicBezTo>
                  <a:cubicBezTo>
                    <a:pt x="36893" y="61857"/>
                    <a:pt x="36647" y="60195"/>
                    <a:pt x="38741" y="60195"/>
                  </a:cubicBezTo>
                  <a:cubicBezTo>
                    <a:pt x="41019" y="60195"/>
                    <a:pt x="42437" y="60810"/>
                    <a:pt x="43730" y="61611"/>
                  </a:cubicBezTo>
                  <a:cubicBezTo>
                    <a:pt x="39788" y="62104"/>
                    <a:pt x="44221" y="67215"/>
                    <a:pt x="47055" y="67276"/>
                  </a:cubicBezTo>
                  <a:cubicBezTo>
                    <a:pt x="50072" y="67399"/>
                    <a:pt x="51795" y="66784"/>
                    <a:pt x="53396" y="64136"/>
                  </a:cubicBezTo>
                  <a:cubicBezTo>
                    <a:pt x="54259" y="62596"/>
                    <a:pt x="51674" y="60934"/>
                    <a:pt x="50317" y="61057"/>
                  </a:cubicBezTo>
                  <a:cubicBezTo>
                    <a:pt x="51550" y="60810"/>
                    <a:pt x="52843" y="60626"/>
                    <a:pt x="54136" y="60379"/>
                  </a:cubicBezTo>
                  <a:cubicBezTo>
                    <a:pt x="54874" y="60256"/>
                    <a:pt x="54936" y="59764"/>
                    <a:pt x="54753" y="59209"/>
                  </a:cubicBezTo>
                  <a:cubicBezTo>
                    <a:pt x="55552" y="59641"/>
                    <a:pt x="56292" y="60133"/>
                    <a:pt x="56969" y="60749"/>
                  </a:cubicBezTo>
                  <a:cubicBezTo>
                    <a:pt x="57400" y="60626"/>
                    <a:pt x="57832" y="60626"/>
                    <a:pt x="58262" y="60503"/>
                  </a:cubicBezTo>
                  <a:cubicBezTo>
                    <a:pt x="57585" y="59702"/>
                    <a:pt x="57153" y="58840"/>
                    <a:pt x="57153" y="57670"/>
                  </a:cubicBezTo>
                  <a:cubicBezTo>
                    <a:pt x="57153" y="55084"/>
                    <a:pt x="61649" y="56377"/>
                    <a:pt x="64851" y="58778"/>
                  </a:cubicBezTo>
                  <a:cubicBezTo>
                    <a:pt x="65406" y="58594"/>
                    <a:pt x="65897" y="58409"/>
                    <a:pt x="66390" y="58224"/>
                  </a:cubicBezTo>
                  <a:cubicBezTo>
                    <a:pt x="67375" y="58778"/>
                    <a:pt x="68485" y="58901"/>
                    <a:pt x="69593" y="58224"/>
                  </a:cubicBezTo>
                  <a:cubicBezTo>
                    <a:pt x="71749" y="56931"/>
                    <a:pt x="72733" y="55638"/>
                    <a:pt x="75381" y="54899"/>
                  </a:cubicBezTo>
                  <a:cubicBezTo>
                    <a:pt x="76674" y="54529"/>
                    <a:pt x="74888" y="52867"/>
                    <a:pt x="73903" y="53113"/>
                  </a:cubicBezTo>
                  <a:cubicBezTo>
                    <a:pt x="72857" y="53359"/>
                    <a:pt x="71009" y="53421"/>
                    <a:pt x="69161" y="53421"/>
                  </a:cubicBezTo>
                  <a:cubicBezTo>
                    <a:pt x="68791" y="52867"/>
                    <a:pt x="68361" y="52313"/>
                    <a:pt x="68300" y="51881"/>
                  </a:cubicBezTo>
                  <a:cubicBezTo>
                    <a:pt x="66329" y="52497"/>
                    <a:pt x="64296" y="53113"/>
                    <a:pt x="62265" y="53667"/>
                  </a:cubicBezTo>
                  <a:cubicBezTo>
                    <a:pt x="62327" y="52559"/>
                    <a:pt x="61217" y="51142"/>
                    <a:pt x="59801" y="50711"/>
                  </a:cubicBezTo>
                  <a:cubicBezTo>
                    <a:pt x="67190" y="49480"/>
                    <a:pt x="74458" y="47571"/>
                    <a:pt x="81724" y="44430"/>
                  </a:cubicBezTo>
                  <a:cubicBezTo>
                    <a:pt x="83078" y="44676"/>
                    <a:pt x="84248" y="44369"/>
                    <a:pt x="84371" y="43199"/>
                  </a:cubicBezTo>
                  <a:cubicBezTo>
                    <a:pt x="89051" y="40982"/>
                    <a:pt x="93732" y="38395"/>
                    <a:pt x="98473" y="34824"/>
                  </a:cubicBezTo>
                  <a:cubicBezTo>
                    <a:pt x="99090" y="34393"/>
                    <a:pt x="99090" y="33900"/>
                    <a:pt x="98843" y="33407"/>
                  </a:cubicBezTo>
                  <a:cubicBezTo>
                    <a:pt x="99766" y="34208"/>
                    <a:pt x="100999" y="34824"/>
                    <a:pt x="102169" y="34947"/>
                  </a:cubicBezTo>
                  <a:cubicBezTo>
                    <a:pt x="92808" y="41105"/>
                    <a:pt x="83017" y="46401"/>
                    <a:pt x="72240" y="50280"/>
                  </a:cubicBezTo>
                  <a:cubicBezTo>
                    <a:pt x="71809" y="49603"/>
                    <a:pt x="70947" y="48987"/>
                    <a:pt x="70269" y="48987"/>
                  </a:cubicBezTo>
                  <a:cubicBezTo>
                    <a:pt x="68115" y="48987"/>
                    <a:pt x="70209" y="51697"/>
                    <a:pt x="71625" y="51697"/>
                  </a:cubicBezTo>
                  <a:cubicBezTo>
                    <a:pt x="73165" y="51881"/>
                    <a:pt x="74150" y="52497"/>
                    <a:pt x="75073" y="53298"/>
                  </a:cubicBezTo>
                  <a:cubicBezTo>
                    <a:pt x="75258" y="52867"/>
                    <a:pt x="75689" y="52559"/>
                    <a:pt x="76982" y="52559"/>
                  </a:cubicBezTo>
                  <a:cubicBezTo>
                    <a:pt x="77967" y="52559"/>
                    <a:pt x="79015" y="52990"/>
                    <a:pt x="79999" y="53359"/>
                  </a:cubicBezTo>
                  <a:cubicBezTo>
                    <a:pt x="80801" y="53051"/>
                    <a:pt x="81539" y="52620"/>
                    <a:pt x="82340" y="52251"/>
                  </a:cubicBezTo>
                  <a:cubicBezTo>
                    <a:pt x="83387" y="53790"/>
                    <a:pt x="86219" y="54899"/>
                    <a:pt x="87635" y="54652"/>
                  </a:cubicBezTo>
                  <a:cubicBezTo>
                    <a:pt x="88437" y="54529"/>
                    <a:pt x="89175" y="54345"/>
                    <a:pt x="89976" y="54221"/>
                  </a:cubicBezTo>
                  <a:cubicBezTo>
                    <a:pt x="91084" y="54037"/>
                    <a:pt x="91700" y="52805"/>
                    <a:pt x="91454" y="51758"/>
                  </a:cubicBezTo>
                  <a:lnTo>
                    <a:pt x="91084" y="50404"/>
                  </a:lnTo>
                  <a:cubicBezTo>
                    <a:pt x="90899" y="49664"/>
                    <a:pt x="90223" y="49172"/>
                    <a:pt x="89545" y="48802"/>
                  </a:cubicBezTo>
                  <a:cubicBezTo>
                    <a:pt x="90406" y="48371"/>
                    <a:pt x="91392" y="48002"/>
                    <a:pt x="92254" y="47509"/>
                  </a:cubicBezTo>
                  <a:cubicBezTo>
                    <a:pt x="91639" y="46093"/>
                    <a:pt x="91454" y="44492"/>
                    <a:pt x="93917" y="44492"/>
                  </a:cubicBezTo>
                  <a:cubicBezTo>
                    <a:pt x="94779" y="44492"/>
                    <a:pt x="95641" y="44861"/>
                    <a:pt x="96502" y="45169"/>
                  </a:cubicBezTo>
                  <a:cubicBezTo>
                    <a:pt x="97920" y="44369"/>
                    <a:pt x="99151" y="43445"/>
                    <a:pt x="100506" y="42583"/>
                  </a:cubicBezTo>
                  <a:cubicBezTo>
                    <a:pt x="100937" y="42891"/>
                    <a:pt x="101552" y="43137"/>
                    <a:pt x="102722" y="43445"/>
                  </a:cubicBezTo>
                  <a:cubicBezTo>
                    <a:pt x="103277" y="43568"/>
                    <a:pt x="104323" y="43383"/>
                    <a:pt x="104323" y="42398"/>
                  </a:cubicBezTo>
                  <a:cubicBezTo>
                    <a:pt x="104323" y="41536"/>
                    <a:pt x="104078" y="40982"/>
                    <a:pt x="103708" y="40551"/>
                  </a:cubicBezTo>
                  <a:cubicBezTo>
                    <a:pt x="110051" y="36425"/>
                    <a:pt x="115963" y="32176"/>
                    <a:pt x="121013" y="27742"/>
                  </a:cubicBezTo>
                  <a:cubicBezTo>
                    <a:pt x="122552" y="26326"/>
                    <a:pt x="120088" y="24232"/>
                    <a:pt x="118240" y="24232"/>
                  </a:cubicBezTo>
                  <a:cubicBezTo>
                    <a:pt x="117934" y="23739"/>
                    <a:pt x="117564" y="23370"/>
                    <a:pt x="116947" y="23000"/>
                  </a:cubicBezTo>
                  <a:cubicBezTo>
                    <a:pt x="118857" y="21892"/>
                    <a:pt x="120704" y="20660"/>
                    <a:pt x="122552" y="19429"/>
                  </a:cubicBezTo>
                  <a:cubicBezTo>
                    <a:pt x="123475" y="20168"/>
                    <a:pt x="124583" y="20722"/>
                    <a:pt x="125508" y="20353"/>
                  </a:cubicBezTo>
                  <a:cubicBezTo>
                    <a:pt x="127662" y="19552"/>
                    <a:pt x="128770" y="18813"/>
                    <a:pt x="129880" y="16781"/>
                  </a:cubicBezTo>
                  <a:cubicBezTo>
                    <a:pt x="130310" y="16042"/>
                    <a:pt x="129756" y="15303"/>
                    <a:pt x="128955" y="14810"/>
                  </a:cubicBezTo>
                  <a:cubicBezTo>
                    <a:pt x="131849" y="12470"/>
                    <a:pt x="134621" y="10007"/>
                    <a:pt x="137207" y="7236"/>
                  </a:cubicBezTo>
                  <a:cubicBezTo>
                    <a:pt x="138500" y="5881"/>
                    <a:pt x="135606" y="3972"/>
                    <a:pt x="134375" y="4834"/>
                  </a:cubicBezTo>
                  <a:cubicBezTo>
                    <a:pt x="97242" y="30698"/>
                    <a:pt x="59001" y="35624"/>
                    <a:pt x="15094" y="37348"/>
                  </a:cubicBezTo>
                  <a:cubicBezTo>
                    <a:pt x="14294" y="39011"/>
                    <a:pt x="13493" y="40612"/>
                    <a:pt x="12878" y="42275"/>
                  </a:cubicBezTo>
                  <a:cubicBezTo>
                    <a:pt x="12570" y="42644"/>
                    <a:pt x="12262" y="43014"/>
                    <a:pt x="12323" y="43814"/>
                  </a:cubicBezTo>
                  <a:cubicBezTo>
                    <a:pt x="11953" y="44800"/>
                    <a:pt x="11523" y="45046"/>
                    <a:pt x="11154" y="45354"/>
                  </a:cubicBezTo>
                  <a:cubicBezTo>
                    <a:pt x="10845" y="45908"/>
                    <a:pt x="10599" y="46462"/>
                    <a:pt x="10291" y="47017"/>
                  </a:cubicBezTo>
                  <a:cubicBezTo>
                    <a:pt x="10599" y="48679"/>
                    <a:pt x="13248" y="50527"/>
                    <a:pt x="15032" y="50034"/>
                  </a:cubicBezTo>
                  <a:cubicBezTo>
                    <a:pt x="15525" y="50342"/>
                    <a:pt x="16019" y="50650"/>
                    <a:pt x="16695" y="50650"/>
                  </a:cubicBezTo>
                  <a:cubicBezTo>
                    <a:pt x="18111" y="50773"/>
                    <a:pt x="19466" y="50834"/>
                    <a:pt x="20884" y="50958"/>
                  </a:cubicBezTo>
                  <a:cubicBezTo>
                    <a:pt x="23346" y="51204"/>
                    <a:pt x="21868" y="48618"/>
                    <a:pt x="20329" y="48248"/>
                  </a:cubicBezTo>
                  <a:cubicBezTo>
                    <a:pt x="19282" y="48002"/>
                    <a:pt x="18235" y="47694"/>
                    <a:pt x="17250" y="47140"/>
                  </a:cubicBezTo>
                  <a:cubicBezTo>
                    <a:pt x="17988" y="47078"/>
                    <a:pt x="18666" y="46832"/>
                    <a:pt x="19098" y="46278"/>
                  </a:cubicBezTo>
                  <a:cubicBezTo>
                    <a:pt x="20329" y="46647"/>
                    <a:pt x="20637" y="46585"/>
                    <a:pt x="20884" y="46401"/>
                  </a:cubicBezTo>
                  <a:cubicBezTo>
                    <a:pt x="21560" y="47078"/>
                    <a:pt x="22361" y="47632"/>
                    <a:pt x="23100" y="47940"/>
                  </a:cubicBezTo>
                  <a:cubicBezTo>
                    <a:pt x="25379" y="48864"/>
                    <a:pt x="28088" y="49234"/>
                    <a:pt x="30612" y="48987"/>
                  </a:cubicBezTo>
                  <a:cubicBezTo>
                    <a:pt x="30797" y="49603"/>
                    <a:pt x="31229" y="50342"/>
                    <a:pt x="31844" y="50896"/>
                  </a:cubicBezTo>
                  <a:cubicBezTo>
                    <a:pt x="24084" y="51204"/>
                    <a:pt x="16265" y="51142"/>
                    <a:pt x="8444" y="50958"/>
                  </a:cubicBezTo>
                  <a:cubicBezTo>
                    <a:pt x="7520" y="52682"/>
                    <a:pt x="6597" y="54406"/>
                    <a:pt x="5672" y="56130"/>
                  </a:cubicBezTo>
                  <a:cubicBezTo>
                    <a:pt x="5734" y="56500"/>
                    <a:pt x="5489" y="56746"/>
                    <a:pt x="5180" y="56992"/>
                  </a:cubicBezTo>
                  <a:cubicBezTo>
                    <a:pt x="4996" y="57239"/>
                    <a:pt x="4811" y="57485"/>
                    <a:pt x="4626" y="57793"/>
                  </a:cubicBezTo>
                  <a:close/>
                  <a:moveTo>
                    <a:pt x="105556" y="28419"/>
                  </a:moveTo>
                  <a:cubicBezTo>
                    <a:pt x="107895" y="27434"/>
                    <a:pt x="110174" y="26326"/>
                    <a:pt x="112514" y="25156"/>
                  </a:cubicBezTo>
                  <a:cubicBezTo>
                    <a:pt x="112884" y="25710"/>
                    <a:pt x="113437" y="26141"/>
                    <a:pt x="114115" y="26511"/>
                  </a:cubicBezTo>
                  <a:cubicBezTo>
                    <a:pt x="111776" y="28296"/>
                    <a:pt x="109496" y="30020"/>
                    <a:pt x="107095" y="31683"/>
                  </a:cubicBezTo>
                  <a:cubicBezTo>
                    <a:pt x="107157" y="31375"/>
                    <a:pt x="107217" y="31067"/>
                    <a:pt x="107279" y="30575"/>
                  </a:cubicBezTo>
                  <a:cubicBezTo>
                    <a:pt x="107464" y="29590"/>
                    <a:pt x="106479" y="28851"/>
                    <a:pt x="105556" y="28419"/>
                  </a:cubicBezTo>
                  <a:close/>
                  <a:moveTo>
                    <a:pt x="58385" y="45662"/>
                  </a:moveTo>
                  <a:cubicBezTo>
                    <a:pt x="58878" y="45723"/>
                    <a:pt x="59433" y="45662"/>
                    <a:pt x="59863" y="45539"/>
                  </a:cubicBezTo>
                  <a:cubicBezTo>
                    <a:pt x="60479" y="45292"/>
                    <a:pt x="61156" y="44984"/>
                    <a:pt x="61772" y="44738"/>
                  </a:cubicBezTo>
                  <a:cubicBezTo>
                    <a:pt x="62142" y="45477"/>
                    <a:pt x="62880" y="46093"/>
                    <a:pt x="63681" y="46709"/>
                  </a:cubicBezTo>
                  <a:cubicBezTo>
                    <a:pt x="61834" y="47140"/>
                    <a:pt x="59924" y="47571"/>
                    <a:pt x="58015" y="47879"/>
                  </a:cubicBezTo>
                  <a:cubicBezTo>
                    <a:pt x="58878" y="47509"/>
                    <a:pt x="58755" y="46709"/>
                    <a:pt x="58385" y="45662"/>
                  </a:cubicBezTo>
                  <a:close/>
                  <a:moveTo>
                    <a:pt x="51857" y="44553"/>
                  </a:moveTo>
                  <a:cubicBezTo>
                    <a:pt x="51857" y="44553"/>
                    <a:pt x="50872" y="44800"/>
                    <a:pt x="50626" y="45046"/>
                  </a:cubicBezTo>
                  <a:cubicBezTo>
                    <a:pt x="48778" y="45169"/>
                    <a:pt x="46870" y="45354"/>
                    <a:pt x="45022" y="45477"/>
                  </a:cubicBezTo>
                  <a:cubicBezTo>
                    <a:pt x="45207" y="44861"/>
                    <a:pt x="44468" y="43999"/>
                    <a:pt x="43606" y="43322"/>
                  </a:cubicBezTo>
                  <a:cubicBezTo>
                    <a:pt x="46315" y="43076"/>
                    <a:pt x="48963" y="42829"/>
                    <a:pt x="51612" y="42521"/>
                  </a:cubicBezTo>
                  <a:cubicBezTo>
                    <a:pt x="51304" y="43076"/>
                    <a:pt x="51427" y="43814"/>
                    <a:pt x="51857" y="44553"/>
                  </a:cubicBezTo>
                  <a:close/>
                  <a:moveTo>
                    <a:pt x="40466" y="57177"/>
                  </a:moveTo>
                  <a:cubicBezTo>
                    <a:pt x="42005" y="56808"/>
                    <a:pt x="43421" y="56069"/>
                    <a:pt x="45207" y="54960"/>
                  </a:cubicBezTo>
                  <a:cubicBezTo>
                    <a:pt x="45577" y="54714"/>
                    <a:pt x="45577" y="54406"/>
                    <a:pt x="45577" y="54160"/>
                  </a:cubicBezTo>
                  <a:cubicBezTo>
                    <a:pt x="46377" y="53852"/>
                    <a:pt x="47117" y="53544"/>
                    <a:pt x="47793" y="53359"/>
                  </a:cubicBezTo>
                  <a:cubicBezTo>
                    <a:pt x="48595" y="53175"/>
                    <a:pt x="48716" y="52682"/>
                    <a:pt x="48595" y="52189"/>
                  </a:cubicBezTo>
                  <a:cubicBezTo>
                    <a:pt x="49764" y="52066"/>
                    <a:pt x="50872" y="51943"/>
                    <a:pt x="52042" y="51820"/>
                  </a:cubicBezTo>
                  <a:cubicBezTo>
                    <a:pt x="52288" y="53298"/>
                    <a:pt x="53275" y="54837"/>
                    <a:pt x="54874" y="55576"/>
                  </a:cubicBezTo>
                  <a:cubicBezTo>
                    <a:pt x="50256" y="56623"/>
                    <a:pt x="45637" y="57424"/>
                    <a:pt x="41080" y="57793"/>
                  </a:cubicBezTo>
                  <a:cubicBezTo>
                    <a:pt x="40959" y="57485"/>
                    <a:pt x="40712" y="57362"/>
                    <a:pt x="40466" y="57177"/>
                  </a:cubicBezTo>
                  <a:close/>
                  <a:moveTo>
                    <a:pt x="19159" y="55330"/>
                  </a:moveTo>
                  <a:cubicBezTo>
                    <a:pt x="24024" y="54591"/>
                    <a:pt x="28703" y="54098"/>
                    <a:pt x="33261" y="53667"/>
                  </a:cubicBezTo>
                  <a:cubicBezTo>
                    <a:pt x="32522" y="54529"/>
                    <a:pt x="33814" y="56007"/>
                    <a:pt x="35046" y="56746"/>
                  </a:cubicBezTo>
                  <a:cubicBezTo>
                    <a:pt x="33200" y="56931"/>
                    <a:pt x="31352" y="57054"/>
                    <a:pt x="29566" y="57362"/>
                  </a:cubicBezTo>
                  <a:cubicBezTo>
                    <a:pt x="28888" y="57485"/>
                    <a:pt x="28519" y="57731"/>
                    <a:pt x="28273" y="58101"/>
                  </a:cubicBezTo>
                  <a:cubicBezTo>
                    <a:pt x="27903" y="58655"/>
                    <a:pt x="28150" y="59456"/>
                    <a:pt x="28826" y="60195"/>
                  </a:cubicBezTo>
                  <a:cubicBezTo>
                    <a:pt x="28396" y="60010"/>
                    <a:pt x="28026" y="59887"/>
                    <a:pt x="27656" y="59948"/>
                  </a:cubicBezTo>
                  <a:cubicBezTo>
                    <a:pt x="26980" y="60010"/>
                    <a:pt x="26055" y="59825"/>
                    <a:pt x="25194" y="59702"/>
                  </a:cubicBezTo>
                  <a:cubicBezTo>
                    <a:pt x="25132" y="58963"/>
                    <a:pt x="25317" y="58286"/>
                    <a:pt x="26117" y="58039"/>
                  </a:cubicBezTo>
                  <a:cubicBezTo>
                    <a:pt x="17373" y="57670"/>
                    <a:pt x="8813" y="56931"/>
                    <a:pt x="19159" y="55330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32DF5DD-9866-4540-B7BE-5C83A02968F6}"/>
                </a:ext>
              </a:extLst>
            </p:cNvPr>
            <p:cNvSpPr/>
            <p:nvPr/>
          </p:nvSpPr>
          <p:spPr>
            <a:xfrm>
              <a:off x="22598060" y="4473308"/>
              <a:ext cx="12316" cy="6158"/>
            </a:xfrm>
            <a:custGeom>
              <a:avLst/>
              <a:gdLst>
                <a:gd name="connsiteX0" fmla="*/ 5603 w 12315"/>
                <a:gd name="connsiteY0" fmla="*/ 7513 h 6157"/>
                <a:gd name="connsiteX1" fmla="*/ 7451 w 12315"/>
                <a:gd name="connsiteY1" fmla="*/ 6466 h 6157"/>
                <a:gd name="connsiteX2" fmla="*/ 9052 w 12315"/>
                <a:gd name="connsiteY2" fmla="*/ 6527 h 6157"/>
                <a:gd name="connsiteX3" fmla="*/ 8129 w 12315"/>
                <a:gd name="connsiteY3" fmla="*/ 4618 h 6157"/>
                <a:gd name="connsiteX4" fmla="*/ 4927 w 12315"/>
                <a:gd name="connsiteY4" fmla="*/ 4618 h 6157"/>
                <a:gd name="connsiteX5" fmla="*/ 5173 w 12315"/>
                <a:gd name="connsiteY5" fmla="*/ 6958 h 6157"/>
                <a:gd name="connsiteX6" fmla="*/ 4618 w 12315"/>
                <a:gd name="connsiteY6" fmla="*/ 7574 h 6157"/>
                <a:gd name="connsiteX7" fmla="*/ 5603 w 12315"/>
                <a:gd name="connsiteY7" fmla="*/ 7513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5" h="6157">
                  <a:moveTo>
                    <a:pt x="5603" y="7513"/>
                  </a:moveTo>
                  <a:cubicBezTo>
                    <a:pt x="5788" y="6897"/>
                    <a:pt x="6343" y="6466"/>
                    <a:pt x="7451" y="6466"/>
                  </a:cubicBezTo>
                  <a:cubicBezTo>
                    <a:pt x="7944" y="6466"/>
                    <a:pt x="8499" y="6466"/>
                    <a:pt x="9052" y="6527"/>
                  </a:cubicBezTo>
                  <a:cubicBezTo>
                    <a:pt x="8560" y="5912"/>
                    <a:pt x="8252" y="5234"/>
                    <a:pt x="8129" y="4618"/>
                  </a:cubicBezTo>
                  <a:cubicBezTo>
                    <a:pt x="7021" y="5234"/>
                    <a:pt x="5911" y="5173"/>
                    <a:pt x="4927" y="4618"/>
                  </a:cubicBezTo>
                  <a:cubicBezTo>
                    <a:pt x="5543" y="5296"/>
                    <a:pt x="5911" y="6158"/>
                    <a:pt x="5173" y="6958"/>
                  </a:cubicBezTo>
                  <a:cubicBezTo>
                    <a:pt x="4988" y="7143"/>
                    <a:pt x="4803" y="7389"/>
                    <a:pt x="4618" y="7574"/>
                  </a:cubicBezTo>
                  <a:cubicBezTo>
                    <a:pt x="4927" y="7513"/>
                    <a:pt x="5235" y="7513"/>
                    <a:pt x="5603" y="7513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F9977AD-825F-421D-B258-4B678BBBACE9}"/>
                </a:ext>
              </a:extLst>
            </p:cNvPr>
            <p:cNvSpPr/>
            <p:nvPr/>
          </p:nvSpPr>
          <p:spPr>
            <a:xfrm>
              <a:off x="22578909" y="4468443"/>
              <a:ext cx="6158" cy="6158"/>
            </a:xfrm>
            <a:custGeom>
              <a:avLst/>
              <a:gdLst>
                <a:gd name="connsiteX0" fmla="*/ 5357 w 6157"/>
                <a:gd name="connsiteY0" fmla="*/ 5234 h 6157"/>
                <a:gd name="connsiteX1" fmla="*/ 6220 w 6157"/>
                <a:gd name="connsiteY1" fmla="*/ 5481 h 6157"/>
                <a:gd name="connsiteX2" fmla="*/ 4618 w 6157"/>
                <a:gd name="connsiteY2" fmla="*/ 4618 h 6157"/>
                <a:gd name="connsiteX3" fmla="*/ 5357 w 6157"/>
                <a:gd name="connsiteY3" fmla="*/ 5234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7" h="6157">
                  <a:moveTo>
                    <a:pt x="5357" y="5234"/>
                  </a:moveTo>
                  <a:cubicBezTo>
                    <a:pt x="5665" y="5296"/>
                    <a:pt x="5911" y="5419"/>
                    <a:pt x="6220" y="5481"/>
                  </a:cubicBezTo>
                  <a:cubicBezTo>
                    <a:pt x="5727" y="4803"/>
                    <a:pt x="5172" y="4680"/>
                    <a:pt x="4618" y="4618"/>
                  </a:cubicBezTo>
                  <a:cubicBezTo>
                    <a:pt x="4802" y="4803"/>
                    <a:pt x="5172" y="4988"/>
                    <a:pt x="5357" y="5234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B0B6FBD-9BD1-490F-9AEB-D8B96845ECF0}"/>
                </a:ext>
              </a:extLst>
            </p:cNvPr>
            <p:cNvSpPr/>
            <p:nvPr/>
          </p:nvSpPr>
          <p:spPr>
            <a:xfrm>
              <a:off x="22658482" y="4457174"/>
              <a:ext cx="6158" cy="6158"/>
            </a:xfrm>
            <a:custGeom>
              <a:avLst/>
              <a:gdLst>
                <a:gd name="connsiteX0" fmla="*/ 5100 w 6157"/>
                <a:gd name="connsiteY0" fmla="*/ 5358 h 6157"/>
                <a:gd name="connsiteX1" fmla="*/ 4668 w 6157"/>
                <a:gd name="connsiteY1" fmla="*/ 4618 h 6157"/>
                <a:gd name="connsiteX2" fmla="*/ 5100 w 6157"/>
                <a:gd name="connsiteY2" fmla="*/ 5358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57" h="6157">
                  <a:moveTo>
                    <a:pt x="5100" y="5358"/>
                  </a:moveTo>
                  <a:cubicBezTo>
                    <a:pt x="4915" y="5111"/>
                    <a:pt x="4792" y="4865"/>
                    <a:pt x="4668" y="4618"/>
                  </a:cubicBezTo>
                  <a:cubicBezTo>
                    <a:pt x="4484" y="4988"/>
                    <a:pt x="4853" y="5173"/>
                    <a:pt x="5100" y="5358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A2663EF-E111-44C5-BBD8-AA7E524DE89F}"/>
                </a:ext>
              </a:extLst>
            </p:cNvPr>
            <p:cNvSpPr/>
            <p:nvPr/>
          </p:nvSpPr>
          <p:spPr>
            <a:xfrm>
              <a:off x="22639626" y="4463661"/>
              <a:ext cx="18474" cy="6158"/>
            </a:xfrm>
            <a:custGeom>
              <a:avLst/>
              <a:gdLst>
                <a:gd name="connsiteX0" fmla="*/ 12254 w 18473"/>
                <a:gd name="connsiteY0" fmla="*/ 4658 h 6157"/>
                <a:gd name="connsiteX1" fmla="*/ 10900 w 18473"/>
                <a:gd name="connsiteY1" fmla="*/ 4782 h 6157"/>
                <a:gd name="connsiteX2" fmla="*/ 4618 w 18473"/>
                <a:gd name="connsiteY2" fmla="*/ 5520 h 6157"/>
                <a:gd name="connsiteX3" fmla="*/ 6528 w 18473"/>
                <a:gd name="connsiteY3" fmla="*/ 5582 h 6157"/>
                <a:gd name="connsiteX4" fmla="*/ 8437 w 18473"/>
                <a:gd name="connsiteY4" fmla="*/ 5397 h 6157"/>
                <a:gd name="connsiteX5" fmla="*/ 11023 w 18473"/>
                <a:gd name="connsiteY5" fmla="*/ 6567 h 6157"/>
                <a:gd name="connsiteX6" fmla="*/ 12254 w 18473"/>
                <a:gd name="connsiteY6" fmla="*/ 4658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73" h="6157">
                  <a:moveTo>
                    <a:pt x="12254" y="4658"/>
                  </a:moveTo>
                  <a:cubicBezTo>
                    <a:pt x="11823" y="4905"/>
                    <a:pt x="11331" y="4843"/>
                    <a:pt x="10900" y="4782"/>
                  </a:cubicBezTo>
                  <a:cubicBezTo>
                    <a:pt x="8252" y="5028"/>
                    <a:pt x="6405" y="5274"/>
                    <a:pt x="4618" y="5520"/>
                  </a:cubicBezTo>
                  <a:cubicBezTo>
                    <a:pt x="5235" y="5459"/>
                    <a:pt x="5788" y="5336"/>
                    <a:pt x="6528" y="5582"/>
                  </a:cubicBezTo>
                  <a:cubicBezTo>
                    <a:pt x="7143" y="5520"/>
                    <a:pt x="7759" y="5459"/>
                    <a:pt x="8437" y="5397"/>
                  </a:cubicBezTo>
                  <a:cubicBezTo>
                    <a:pt x="9237" y="5028"/>
                    <a:pt x="10468" y="5705"/>
                    <a:pt x="11023" y="6567"/>
                  </a:cubicBezTo>
                  <a:cubicBezTo>
                    <a:pt x="14349" y="5336"/>
                    <a:pt x="16196" y="4412"/>
                    <a:pt x="12254" y="4658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580D83C-B439-44AD-8137-F46263DF935A}"/>
                </a:ext>
              </a:extLst>
            </p:cNvPr>
            <p:cNvSpPr/>
            <p:nvPr/>
          </p:nvSpPr>
          <p:spPr>
            <a:xfrm>
              <a:off x="22587349" y="4495364"/>
              <a:ext cx="18474" cy="12316"/>
            </a:xfrm>
            <a:custGeom>
              <a:avLst/>
              <a:gdLst>
                <a:gd name="connsiteX0" fmla="*/ 6524 w 18473"/>
                <a:gd name="connsiteY0" fmla="*/ 4670 h 12315"/>
                <a:gd name="connsiteX1" fmla="*/ 16375 w 18473"/>
                <a:gd name="connsiteY1" fmla="*/ 5285 h 12315"/>
                <a:gd name="connsiteX2" fmla="*/ 18285 w 18473"/>
                <a:gd name="connsiteY2" fmla="*/ 9103 h 12315"/>
                <a:gd name="connsiteX3" fmla="*/ 9294 w 18473"/>
                <a:gd name="connsiteY3" fmla="*/ 10150 h 12315"/>
                <a:gd name="connsiteX4" fmla="*/ 6524 w 18473"/>
                <a:gd name="connsiteY4" fmla="*/ 467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6524" y="4670"/>
                  </a:moveTo>
                  <a:cubicBezTo>
                    <a:pt x="9849" y="4546"/>
                    <a:pt x="13113" y="4608"/>
                    <a:pt x="16375" y="5285"/>
                  </a:cubicBezTo>
                  <a:cubicBezTo>
                    <a:pt x="17608" y="5532"/>
                    <a:pt x="20932" y="8241"/>
                    <a:pt x="18285" y="9103"/>
                  </a:cubicBezTo>
                  <a:cubicBezTo>
                    <a:pt x="15329" y="10027"/>
                    <a:pt x="12312" y="10089"/>
                    <a:pt x="9294" y="10150"/>
                  </a:cubicBezTo>
                  <a:cubicBezTo>
                    <a:pt x="6400" y="10212"/>
                    <a:pt x="2090" y="4854"/>
                    <a:pt x="6524" y="4670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C1B5224-AEF8-4BA0-ACC8-FE61D3B93EE0}"/>
                </a:ext>
              </a:extLst>
            </p:cNvPr>
            <p:cNvSpPr/>
            <p:nvPr/>
          </p:nvSpPr>
          <p:spPr>
            <a:xfrm>
              <a:off x="22564977" y="4490131"/>
              <a:ext cx="24632" cy="12316"/>
            </a:xfrm>
            <a:custGeom>
              <a:avLst/>
              <a:gdLst>
                <a:gd name="connsiteX0" fmla="*/ 5249 w 24631"/>
                <a:gd name="connsiteY0" fmla="*/ 8055 h 12315"/>
                <a:gd name="connsiteX1" fmla="*/ 8143 w 24631"/>
                <a:gd name="connsiteY1" fmla="*/ 4792 h 12315"/>
                <a:gd name="connsiteX2" fmla="*/ 15902 w 24631"/>
                <a:gd name="connsiteY2" fmla="*/ 6947 h 12315"/>
                <a:gd name="connsiteX3" fmla="*/ 19289 w 24631"/>
                <a:gd name="connsiteY3" fmla="*/ 11134 h 12315"/>
                <a:gd name="connsiteX4" fmla="*/ 5249 w 24631"/>
                <a:gd name="connsiteY4" fmla="*/ 8055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1" h="12315">
                  <a:moveTo>
                    <a:pt x="5249" y="8055"/>
                  </a:moveTo>
                  <a:cubicBezTo>
                    <a:pt x="3525" y="5469"/>
                    <a:pt x="5619" y="4114"/>
                    <a:pt x="8143" y="4792"/>
                  </a:cubicBezTo>
                  <a:cubicBezTo>
                    <a:pt x="10669" y="5469"/>
                    <a:pt x="13193" y="7501"/>
                    <a:pt x="15902" y="6947"/>
                  </a:cubicBezTo>
                  <a:cubicBezTo>
                    <a:pt x="17996" y="6516"/>
                    <a:pt x="22368" y="10211"/>
                    <a:pt x="19289" y="11134"/>
                  </a:cubicBezTo>
                  <a:cubicBezTo>
                    <a:pt x="14239" y="12674"/>
                    <a:pt x="8698" y="13167"/>
                    <a:pt x="5249" y="8055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0B1E503-0A2B-4D63-9C6B-AD17889DCADB}"/>
                </a:ext>
              </a:extLst>
            </p:cNvPr>
            <p:cNvSpPr/>
            <p:nvPr/>
          </p:nvSpPr>
          <p:spPr>
            <a:xfrm>
              <a:off x="22611061" y="4493854"/>
              <a:ext cx="18474" cy="12316"/>
            </a:xfrm>
            <a:custGeom>
              <a:avLst/>
              <a:gdLst>
                <a:gd name="connsiteX0" fmla="*/ 5843 w 18473"/>
                <a:gd name="connsiteY0" fmla="*/ 5071 h 12315"/>
                <a:gd name="connsiteX1" fmla="*/ 11754 w 18473"/>
                <a:gd name="connsiteY1" fmla="*/ 4640 h 12315"/>
                <a:gd name="connsiteX2" fmla="*/ 14648 w 18473"/>
                <a:gd name="connsiteY2" fmla="*/ 8212 h 12315"/>
                <a:gd name="connsiteX3" fmla="*/ 10091 w 18473"/>
                <a:gd name="connsiteY3" fmla="*/ 10244 h 12315"/>
                <a:gd name="connsiteX4" fmla="*/ 5843 w 18473"/>
                <a:gd name="connsiteY4" fmla="*/ 5071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5843" y="5071"/>
                  </a:moveTo>
                  <a:cubicBezTo>
                    <a:pt x="7875" y="4702"/>
                    <a:pt x="9721" y="5010"/>
                    <a:pt x="11754" y="4640"/>
                  </a:cubicBezTo>
                  <a:cubicBezTo>
                    <a:pt x="13478" y="4332"/>
                    <a:pt x="17296" y="7411"/>
                    <a:pt x="14648" y="8212"/>
                  </a:cubicBezTo>
                  <a:cubicBezTo>
                    <a:pt x="12800" y="8766"/>
                    <a:pt x="11939" y="9690"/>
                    <a:pt x="10091" y="10244"/>
                  </a:cubicBezTo>
                  <a:cubicBezTo>
                    <a:pt x="7012" y="11044"/>
                    <a:pt x="2394" y="5687"/>
                    <a:pt x="5843" y="5071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B41E941-B2A5-4F47-8153-E17A9DA1DAB4}"/>
                </a:ext>
              </a:extLst>
            </p:cNvPr>
            <p:cNvSpPr/>
            <p:nvPr/>
          </p:nvSpPr>
          <p:spPr>
            <a:xfrm>
              <a:off x="22577060" y="4507227"/>
              <a:ext cx="18474" cy="12316"/>
            </a:xfrm>
            <a:custGeom>
              <a:avLst/>
              <a:gdLst>
                <a:gd name="connsiteX0" fmla="*/ 6651 w 18473"/>
                <a:gd name="connsiteY0" fmla="*/ 4753 h 12315"/>
                <a:gd name="connsiteX1" fmla="*/ 12071 w 18473"/>
                <a:gd name="connsiteY1" fmla="*/ 4876 h 12315"/>
                <a:gd name="connsiteX2" fmla="*/ 14472 w 18473"/>
                <a:gd name="connsiteY2" fmla="*/ 9617 h 12315"/>
                <a:gd name="connsiteX3" fmla="*/ 9609 w 18473"/>
                <a:gd name="connsiteY3" fmla="*/ 10541 h 12315"/>
                <a:gd name="connsiteX4" fmla="*/ 6651 w 18473"/>
                <a:gd name="connsiteY4" fmla="*/ 475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6651" y="4753"/>
                  </a:moveTo>
                  <a:cubicBezTo>
                    <a:pt x="8931" y="4506"/>
                    <a:pt x="9730" y="4630"/>
                    <a:pt x="12071" y="4876"/>
                  </a:cubicBezTo>
                  <a:cubicBezTo>
                    <a:pt x="13796" y="5061"/>
                    <a:pt x="17551" y="8571"/>
                    <a:pt x="14472" y="9617"/>
                  </a:cubicBezTo>
                  <a:cubicBezTo>
                    <a:pt x="12379" y="10295"/>
                    <a:pt x="11825" y="10357"/>
                    <a:pt x="9609" y="10541"/>
                  </a:cubicBezTo>
                  <a:cubicBezTo>
                    <a:pt x="6406" y="10726"/>
                    <a:pt x="1971" y="5184"/>
                    <a:pt x="6651" y="4753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7C97CDBA-2CB1-4777-975E-CBF6D124D052}"/>
                </a:ext>
              </a:extLst>
            </p:cNvPr>
            <p:cNvSpPr/>
            <p:nvPr/>
          </p:nvSpPr>
          <p:spPr>
            <a:xfrm>
              <a:off x="22627263" y="4486967"/>
              <a:ext cx="18474" cy="12316"/>
            </a:xfrm>
            <a:custGeom>
              <a:avLst/>
              <a:gdLst>
                <a:gd name="connsiteX0" fmla="*/ 5897 w 18473"/>
                <a:gd name="connsiteY0" fmla="*/ 5184 h 12315"/>
                <a:gd name="connsiteX1" fmla="*/ 12363 w 18473"/>
                <a:gd name="connsiteY1" fmla="*/ 4630 h 12315"/>
                <a:gd name="connsiteX2" fmla="*/ 14642 w 18473"/>
                <a:gd name="connsiteY2" fmla="*/ 6970 h 12315"/>
                <a:gd name="connsiteX3" fmla="*/ 11193 w 18473"/>
                <a:gd name="connsiteY3" fmla="*/ 10603 h 12315"/>
                <a:gd name="connsiteX4" fmla="*/ 5897 w 18473"/>
                <a:gd name="connsiteY4" fmla="*/ 5184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5897" y="5184"/>
                  </a:moveTo>
                  <a:cubicBezTo>
                    <a:pt x="8114" y="4753"/>
                    <a:pt x="10085" y="4568"/>
                    <a:pt x="12363" y="4630"/>
                  </a:cubicBezTo>
                  <a:cubicBezTo>
                    <a:pt x="13226" y="4630"/>
                    <a:pt x="15504" y="5738"/>
                    <a:pt x="14642" y="6970"/>
                  </a:cubicBezTo>
                  <a:cubicBezTo>
                    <a:pt x="13594" y="8448"/>
                    <a:pt x="12671" y="9556"/>
                    <a:pt x="11193" y="10603"/>
                  </a:cubicBezTo>
                  <a:cubicBezTo>
                    <a:pt x="7498" y="13251"/>
                    <a:pt x="2141" y="5985"/>
                    <a:pt x="5897" y="5184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D0FC335-75ED-439F-99F8-58466419CE5E}"/>
                </a:ext>
              </a:extLst>
            </p:cNvPr>
            <p:cNvSpPr/>
            <p:nvPr/>
          </p:nvSpPr>
          <p:spPr>
            <a:xfrm>
              <a:off x="22564450" y="4500108"/>
              <a:ext cx="18474" cy="12316"/>
            </a:xfrm>
            <a:custGeom>
              <a:avLst/>
              <a:gdLst>
                <a:gd name="connsiteX0" fmla="*/ 6884 w 18473"/>
                <a:gd name="connsiteY0" fmla="*/ 4667 h 12315"/>
                <a:gd name="connsiteX1" fmla="*/ 10764 w 18473"/>
                <a:gd name="connsiteY1" fmla="*/ 5283 h 12315"/>
                <a:gd name="connsiteX2" fmla="*/ 13905 w 18473"/>
                <a:gd name="connsiteY2" fmla="*/ 9101 h 12315"/>
                <a:gd name="connsiteX3" fmla="*/ 5653 w 18473"/>
                <a:gd name="connsiteY3" fmla="*/ 8239 h 12315"/>
                <a:gd name="connsiteX4" fmla="*/ 6884 w 18473"/>
                <a:gd name="connsiteY4" fmla="*/ 4667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6884" y="4667"/>
                  </a:moveTo>
                  <a:cubicBezTo>
                    <a:pt x="8178" y="4852"/>
                    <a:pt x="9471" y="5283"/>
                    <a:pt x="10764" y="5283"/>
                  </a:cubicBezTo>
                  <a:cubicBezTo>
                    <a:pt x="12242" y="5283"/>
                    <a:pt x="15814" y="7438"/>
                    <a:pt x="13905" y="9101"/>
                  </a:cubicBezTo>
                  <a:cubicBezTo>
                    <a:pt x="11196" y="11564"/>
                    <a:pt x="8055" y="10641"/>
                    <a:pt x="5653" y="8239"/>
                  </a:cubicBezTo>
                  <a:cubicBezTo>
                    <a:pt x="4113" y="6761"/>
                    <a:pt x="4113" y="4236"/>
                    <a:pt x="6884" y="4667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E4944597-20B7-48D6-B810-FD585F6BF40E}"/>
                </a:ext>
              </a:extLst>
            </p:cNvPr>
            <p:cNvSpPr/>
            <p:nvPr/>
          </p:nvSpPr>
          <p:spPr>
            <a:xfrm>
              <a:off x="22568671" y="4036572"/>
              <a:ext cx="61580" cy="135476"/>
            </a:xfrm>
            <a:custGeom>
              <a:avLst/>
              <a:gdLst>
                <a:gd name="connsiteX0" fmla="*/ 12947 w 61579"/>
                <a:gd name="connsiteY0" fmla="*/ 47120 h 135475"/>
                <a:gd name="connsiteX1" fmla="*/ 25572 w 61579"/>
                <a:gd name="connsiteY1" fmla="*/ 17561 h 135475"/>
                <a:gd name="connsiteX2" fmla="*/ 29759 w 61579"/>
                <a:gd name="connsiteY2" fmla="*/ 15714 h 135475"/>
                <a:gd name="connsiteX3" fmla="*/ 41090 w 61579"/>
                <a:gd name="connsiteY3" fmla="*/ 12512 h 135475"/>
                <a:gd name="connsiteX4" fmla="*/ 52728 w 61579"/>
                <a:gd name="connsiteY4" fmla="*/ 6600 h 135475"/>
                <a:gd name="connsiteX5" fmla="*/ 53528 w 61579"/>
                <a:gd name="connsiteY5" fmla="*/ 5430 h 135475"/>
                <a:gd name="connsiteX6" fmla="*/ 59317 w 61579"/>
                <a:gd name="connsiteY6" fmla="*/ 7585 h 135475"/>
                <a:gd name="connsiteX7" fmla="*/ 55129 w 61579"/>
                <a:gd name="connsiteY7" fmla="*/ 58143 h 135475"/>
                <a:gd name="connsiteX8" fmla="*/ 44046 w 61579"/>
                <a:gd name="connsiteY8" fmla="*/ 103527 h 135475"/>
                <a:gd name="connsiteX9" fmla="*/ 22000 w 61579"/>
                <a:gd name="connsiteY9" fmla="*/ 108761 h 135475"/>
                <a:gd name="connsiteX10" fmla="*/ 16335 w 61579"/>
                <a:gd name="connsiteY10" fmla="*/ 100325 h 135475"/>
                <a:gd name="connsiteX11" fmla="*/ 22861 w 61579"/>
                <a:gd name="connsiteY11" fmla="*/ 127235 h 135475"/>
                <a:gd name="connsiteX12" fmla="*/ 13194 w 61579"/>
                <a:gd name="connsiteY12" fmla="*/ 127605 h 135475"/>
                <a:gd name="connsiteX13" fmla="*/ 12947 w 61579"/>
                <a:gd name="connsiteY13" fmla="*/ 47120 h 13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579" h="135475">
                  <a:moveTo>
                    <a:pt x="12947" y="47120"/>
                  </a:moveTo>
                  <a:cubicBezTo>
                    <a:pt x="13932" y="35481"/>
                    <a:pt x="16826" y="23042"/>
                    <a:pt x="25572" y="17561"/>
                  </a:cubicBezTo>
                  <a:cubicBezTo>
                    <a:pt x="26988" y="16699"/>
                    <a:pt x="28342" y="16145"/>
                    <a:pt x="29759" y="15714"/>
                  </a:cubicBezTo>
                  <a:cubicBezTo>
                    <a:pt x="32160" y="12512"/>
                    <a:pt x="35670" y="10788"/>
                    <a:pt x="41090" y="12512"/>
                  </a:cubicBezTo>
                  <a:cubicBezTo>
                    <a:pt x="45092" y="10418"/>
                    <a:pt x="48787" y="8386"/>
                    <a:pt x="52728" y="6600"/>
                  </a:cubicBezTo>
                  <a:cubicBezTo>
                    <a:pt x="52974" y="6231"/>
                    <a:pt x="53283" y="5800"/>
                    <a:pt x="53528" y="5430"/>
                  </a:cubicBezTo>
                  <a:cubicBezTo>
                    <a:pt x="54945" y="3460"/>
                    <a:pt x="59194" y="5430"/>
                    <a:pt x="59317" y="7585"/>
                  </a:cubicBezTo>
                  <a:cubicBezTo>
                    <a:pt x="60240" y="23473"/>
                    <a:pt x="58947" y="41270"/>
                    <a:pt x="55129" y="58143"/>
                  </a:cubicBezTo>
                  <a:cubicBezTo>
                    <a:pt x="54699" y="73722"/>
                    <a:pt x="51558" y="90534"/>
                    <a:pt x="44046" y="103527"/>
                  </a:cubicBezTo>
                  <a:cubicBezTo>
                    <a:pt x="39119" y="112087"/>
                    <a:pt x="30435" y="116151"/>
                    <a:pt x="22000" y="108761"/>
                  </a:cubicBezTo>
                  <a:cubicBezTo>
                    <a:pt x="19475" y="106544"/>
                    <a:pt x="17689" y="103589"/>
                    <a:pt x="16335" y="100325"/>
                  </a:cubicBezTo>
                  <a:cubicBezTo>
                    <a:pt x="17258" y="108884"/>
                    <a:pt x="19352" y="117813"/>
                    <a:pt x="22861" y="127235"/>
                  </a:cubicBezTo>
                  <a:cubicBezTo>
                    <a:pt x="25325" y="133824"/>
                    <a:pt x="15164" y="131854"/>
                    <a:pt x="13194" y="127605"/>
                  </a:cubicBezTo>
                  <a:cubicBezTo>
                    <a:pt x="1740" y="102480"/>
                    <a:pt x="1863" y="72060"/>
                    <a:pt x="12947" y="47120"/>
                  </a:cubicBezTo>
                  <a:close/>
                </a:path>
              </a:pathLst>
            </a:custGeom>
            <a:solidFill>
              <a:srgbClr val="8253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B66CE08-D374-4CA7-855E-32DDDCC3A29E}"/>
                </a:ext>
              </a:extLst>
            </p:cNvPr>
            <p:cNvSpPr/>
            <p:nvPr/>
          </p:nvSpPr>
          <p:spPr>
            <a:xfrm>
              <a:off x="22483644" y="4054867"/>
              <a:ext cx="363321" cy="418743"/>
            </a:xfrm>
            <a:custGeom>
              <a:avLst/>
              <a:gdLst>
                <a:gd name="connsiteX0" fmla="*/ 8807 w 363321"/>
                <a:gd name="connsiteY0" fmla="*/ 335124 h 418743"/>
                <a:gd name="connsiteX1" fmla="*/ 156599 w 363321"/>
                <a:gd name="connsiteY1" fmla="*/ 415424 h 418743"/>
                <a:gd name="connsiteX2" fmla="*/ 284686 w 363321"/>
                <a:gd name="connsiteY2" fmla="*/ 314494 h 418743"/>
                <a:gd name="connsiteX3" fmla="*/ 287641 w 363321"/>
                <a:gd name="connsiteY3" fmla="*/ 313755 h 418743"/>
                <a:gd name="connsiteX4" fmla="*/ 361660 w 363321"/>
                <a:gd name="connsiteY4" fmla="*/ 185177 h 418743"/>
                <a:gd name="connsiteX5" fmla="*/ 303774 w 363321"/>
                <a:gd name="connsiteY5" fmla="*/ 60847 h 418743"/>
                <a:gd name="connsiteX6" fmla="*/ 301497 w 363321"/>
                <a:gd name="connsiteY6" fmla="*/ 60724 h 418743"/>
                <a:gd name="connsiteX7" fmla="*/ 277973 w 363321"/>
                <a:gd name="connsiteY7" fmla="*/ 35784 h 418743"/>
                <a:gd name="connsiteX8" fmla="*/ 121559 w 363321"/>
                <a:gd name="connsiteY8" fmla="*/ 30549 h 418743"/>
                <a:gd name="connsiteX9" fmla="*/ 116695 w 363321"/>
                <a:gd name="connsiteY9" fmla="*/ 29071 h 418743"/>
                <a:gd name="connsiteX10" fmla="*/ 36518 w 363321"/>
                <a:gd name="connsiteY10" fmla="*/ 202296 h 418743"/>
                <a:gd name="connsiteX11" fmla="*/ 8807 w 363321"/>
                <a:gd name="connsiteY11" fmla="*/ 335124 h 418743"/>
                <a:gd name="connsiteX12" fmla="*/ 297247 w 363321"/>
                <a:gd name="connsiteY12" fmla="*/ 289308 h 418743"/>
                <a:gd name="connsiteX13" fmla="*/ 314119 w 363321"/>
                <a:gd name="connsiteY13" fmla="*/ 242076 h 418743"/>
                <a:gd name="connsiteX14" fmla="*/ 307223 w 363321"/>
                <a:gd name="connsiteY14" fmla="*/ 69406 h 418743"/>
                <a:gd name="connsiteX15" fmla="*/ 352730 w 363321"/>
                <a:gd name="connsiteY15" fmla="*/ 197246 h 418743"/>
                <a:gd name="connsiteX16" fmla="*/ 297247 w 363321"/>
                <a:gd name="connsiteY16" fmla="*/ 289308 h 4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3321" h="418743">
                  <a:moveTo>
                    <a:pt x="8807" y="335124"/>
                  </a:moveTo>
                  <a:cubicBezTo>
                    <a:pt x="27650" y="397196"/>
                    <a:pt x="96127" y="426569"/>
                    <a:pt x="156599" y="415424"/>
                  </a:cubicBezTo>
                  <a:cubicBezTo>
                    <a:pt x="214545" y="404770"/>
                    <a:pt x="256851" y="364005"/>
                    <a:pt x="284686" y="314494"/>
                  </a:cubicBezTo>
                  <a:cubicBezTo>
                    <a:pt x="285794" y="314617"/>
                    <a:pt x="286840" y="314433"/>
                    <a:pt x="287641" y="313755"/>
                  </a:cubicBezTo>
                  <a:cubicBezTo>
                    <a:pt x="326559" y="278716"/>
                    <a:pt x="362275" y="240906"/>
                    <a:pt x="361660" y="185177"/>
                  </a:cubicBezTo>
                  <a:cubicBezTo>
                    <a:pt x="361167" y="137267"/>
                    <a:pt x="336659" y="94223"/>
                    <a:pt x="303774" y="60847"/>
                  </a:cubicBezTo>
                  <a:cubicBezTo>
                    <a:pt x="303098" y="60169"/>
                    <a:pt x="301927" y="60231"/>
                    <a:pt x="301497" y="60724"/>
                  </a:cubicBezTo>
                  <a:cubicBezTo>
                    <a:pt x="295031" y="51733"/>
                    <a:pt x="287395" y="43296"/>
                    <a:pt x="277973" y="35784"/>
                  </a:cubicBezTo>
                  <a:cubicBezTo>
                    <a:pt x="236838" y="3146"/>
                    <a:pt x="160293" y="-11633"/>
                    <a:pt x="121559" y="30549"/>
                  </a:cubicBezTo>
                  <a:cubicBezTo>
                    <a:pt x="120698" y="28702"/>
                    <a:pt x="117619" y="27286"/>
                    <a:pt x="116695" y="29071"/>
                  </a:cubicBezTo>
                  <a:cubicBezTo>
                    <a:pt x="87690" y="85540"/>
                    <a:pt x="62505" y="144349"/>
                    <a:pt x="36518" y="202296"/>
                  </a:cubicBezTo>
                  <a:cubicBezTo>
                    <a:pt x="18168" y="243123"/>
                    <a:pt x="-4986" y="289616"/>
                    <a:pt x="8807" y="335124"/>
                  </a:cubicBezTo>
                  <a:close/>
                  <a:moveTo>
                    <a:pt x="297247" y="289308"/>
                  </a:moveTo>
                  <a:cubicBezTo>
                    <a:pt x="304144" y="273851"/>
                    <a:pt x="309809" y="257902"/>
                    <a:pt x="314119" y="242076"/>
                  </a:cubicBezTo>
                  <a:cubicBezTo>
                    <a:pt x="329331" y="186716"/>
                    <a:pt x="336967" y="119471"/>
                    <a:pt x="307223" y="69406"/>
                  </a:cubicBezTo>
                  <a:cubicBezTo>
                    <a:pt x="334811" y="106539"/>
                    <a:pt x="358950" y="149214"/>
                    <a:pt x="352730" y="197246"/>
                  </a:cubicBezTo>
                  <a:cubicBezTo>
                    <a:pt x="347743" y="235734"/>
                    <a:pt x="324096" y="263937"/>
                    <a:pt x="297247" y="289308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762FFF2-4F16-4ADC-9D23-CE03837C9EDA}"/>
                </a:ext>
              </a:extLst>
            </p:cNvPr>
            <p:cNvSpPr/>
            <p:nvPr/>
          </p:nvSpPr>
          <p:spPr>
            <a:xfrm>
              <a:off x="22711999" y="4317385"/>
              <a:ext cx="123160" cy="135476"/>
            </a:xfrm>
            <a:custGeom>
              <a:avLst/>
              <a:gdLst>
                <a:gd name="connsiteX0" fmla="*/ 10206 w 123159"/>
                <a:gd name="connsiteY0" fmla="*/ 109985 h 135475"/>
                <a:gd name="connsiteX1" fmla="*/ 84595 w 123159"/>
                <a:gd name="connsiteY1" fmla="*/ 124887 h 135475"/>
                <a:gd name="connsiteX2" fmla="*/ 115878 w 123159"/>
                <a:gd name="connsiteY2" fmla="*/ 37136 h 135475"/>
                <a:gd name="connsiteX3" fmla="*/ 56699 w 123159"/>
                <a:gd name="connsiteY3" fmla="*/ 8378 h 135475"/>
                <a:gd name="connsiteX4" fmla="*/ 51219 w 123159"/>
                <a:gd name="connsiteY4" fmla="*/ 8747 h 135475"/>
                <a:gd name="connsiteX5" fmla="*/ 10206 w 123159"/>
                <a:gd name="connsiteY5" fmla="*/ 109985 h 13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159" h="135475">
                  <a:moveTo>
                    <a:pt x="10206" y="109985"/>
                  </a:moveTo>
                  <a:cubicBezTo>
                    <a:pt x="24862" y="135663"/>
                    <a:pt x="60887" y="137388"/>
                    <a:pt x="84595" y="124887"/>
                  </a:cubicBezTo>
                  <a:cubicBezTo>
                    <a:pt x="116186" y="108199"/>
                    <a:pt x="131396" y="70142"/>
                    <a:pt x="115878" y="37136"/>
                  </a:cubicBezTo>
                  <a:cubicBezTo>
                    <a:pt x="106456" y="17122"/>
                    <a:pt x="78190" y="-4184"/>
                    <a:pt x="56699" y="8378"/>
                  </a:cubicBezTo>
                  <a:cubicBezTo>
                    <a:pt x="54668" y="7269"/>
                    <a:pt x="52204" y="6962"/>
                    <a:pt x="51219" y="8747"/>
                  </a:cubicBezTo>
                  <a:cubicBezTo>
                    <a:pt x="35023" y="37690"/>
                    <a:pt x="-11286" y="72236"/>
                    <a:pt x="10206" y="109985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60550A9-F39A-4A33-9136-9C9C9684E2CF}"/>
                </a:ext>
              </a:extLst>
            </p:cNvPr>
            <p:cNvSpPr/>
            <p:nvPr/>
          </p:nvSpPr>
          <p:spPr>
            <a:xfrm>
              <a:off x="22598103" y="3987684"/>
              <a:ext cx="252477" cy="351005"/>
            </a:xfrm>
            <a:custGeom>
              <a:avLst/>
              <a:gdLst>
                <a:gd name="connsiteX0" fmla="*/ 7100 w 252477"/>
                <a:gd name="connsiteY0" fmla="*/ 97794 h 351005"/>
                <a:gd name="connsiteX1" fmla="*/ 41832 w 252477"/>
                <a:gd name="connsiteY1" fmla="*/ 140777 h 351005"/>
                <a:gd name="connsiteX2" fmla="*/ 61044 w 252477"/>
                <a:gd name="connsiteY2" fmla="*/ 135173 h 351005"/>
                <a:gd name="connsiteX3" fmla="*/ 116159 w 252477"/>
                <a:gd name="connsiteY3" fmla="*/ 202233 h 351005"/>
                <a:gd name="connsiteX4" fmla="*/ 147872 w 252477"/>
                <a:gd name="connsiteY4" fmla="*/ 204204 h 351005"/>
                <a:gd name="connsiteX5" fmla="*/ 151074 w 252477"/>
                <a:gd name="connsiteY5" fmla="*/ 213995 h 351005"/>
                <a:gd name="connsiteX6" fmla="*/ 158587 w 252477"/>
                <a:gd name="connsiteY6" fmla="*/ 228590 h 351005"/>
                <a:gd name="connsiteX7" fmla="*/ 173305 w 252477"/>
                <a:gd name="connsiteY7" fmla="*/ 335369 h 351005"/>
                <a:gd name="connsiteX8" fmla="*/ 205818 w 252477"/>
                <a:gd name="connsiteY8" fmla="*/ 349040 h 351005"/>
                <a:gd name="connsiteX9" fmla="*/ 209267 w 252477"/>
                <a:gd name="connsiteY9" fmla="*/ 348055 h 351005"/>
                <a:gd name="connsiteX10" fmla="*/ 211423 w 252477"/>
                <a:gd name="connsiteY10" fmla="*/ 347685 h 351005"/>
                <a:gd name="connsiteX11" fmla="*/ 234762 w 252477"/>
                <a:gd name="connsiteY11" fmla="*/ 306858 h 351005"/>
                <a:gd name="connsiteX12" fmla="*/ 162529 w 252477"/>
                <a:gd name="connsiteY12" fmla="*/ 74270 h 351005"/>
                <a:gd name="connsiteX13" fmla="*/ 94974 w 252477"/>
                <a:gd name="connsiteY13" fmla="*/ 10412 h 351005"/>
                <a:gd name="connsiteX14" fmla="*/ 7100 w 252477"/>
                <a:gd name="connsiteY14" fmla="*/ 97794 h 351005"/>
                <a:gd name="connsiteX15" fmla="*/ 235993 w 252477"/>
                <a:gd name="connsiteY15" fmla="*/ 193797 h 351005"/>
                <a:gd name="connsiteX16" fmla="*/ 237841 w 252477"/>
                <a:gd name="connsiteY16" fmla="*/ 194290 h 351005"/>
                <a:gd name="connsiteX17" fmla="*/ 241043 w 252477"/>
                <a:gd name="connsiteY17" fmla="*/ 225819 h 351005"/>
                <a:gd name="connsiteX18" fmla="*/ 238394 w 252477"/>
                <a:gd name="connsiteY18" fmla="*/ 213256 h 351005"/>
                <a:gd name="connsiteX19" fmla="*/ 235993 w 252477"/>
                <a:gd name="connsiteY19" fmla="*/ 193797 h 351005"/>
                <a:gd name="connsiteX20" fmla="*/ 145901 w 252477"/>
                <a:gd name="connsiteY20" fmla="*/ 103644 h 351005"/>
                <a:gd name="connsiteX21" fmla="*/ 147194 w 252477"/>
                <a:gd name="connsiteY21" fmla="*/ 105122 h 351005"/>
                <a:gd name="connsiteX22" fmla="*/ 152860 w 252477"/>
                <a:gd name="connsiteY22" fmla="*/ 107524 h 351005"/>
                <a:gd name="connsiteX23" fmla="*/ 157417 w 252477"/>
                <a:gd name="connsiteY23" fmla="*/ 112204 h 351005"/>
                <a:gd name="connsiteX24" fmla="*/ 156063 w 252477"/>
                <a:gd name="connsiteY24" fmla="*/ 115899 h 351005"/>
                <a:gd name="connsiteX25" fmla="*/ 148427 w 252477"/>
                <a:gd name="connsiteY25" fmla="*/ 110787 h 351005"/>
                <a:gd name="connsiteX26" fmla="*/ 146332 w 252477"/>
                <a:gd name="connsiteY26" fmla="*/ 107462 h 351005"/>
                <a:gd name="connsiteX27" fmla="*/ 145901 w 252477"/>
                <a:gd name="connsiteY27" fmla="*/ 103644 h 351005"/>
                <a:gd name="connsiteX28" fmla="*/ 102427 w 252477"/>
                <a:gd name="connsiteY28" fmla="*/ 18233 h 351005"/>
                <a:gd name="connsiteX29" fmla="*/ 131369 w 252477"/>
                <a:gd name="connsiteY29" fmla="*/ 43234 h 351005"/>
                <a:gd name="connsiteX30" fmla="*/ 129275 w 252477"/>
                <a:gd name="connsiteY30" fmla="*/ 43234 h 351005"/>
                <a:gd name="connsiteX31" fmla="*/ 107845 w 252477"/>
                <a:gd name="connsiteY31" fmla="*/ 23775 h 351005"/>
                <a:gd name="connsiteX32" fmla="*/ 102427 w 252477"/>
                <a:gd name="connsiteY32" fmla="*/ 18233 h 3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2477" h="351005">
                  <a:moveTo>
                    <a:pt x="7100" y="97794"/>
                  </a:moveTo>
                  <a:cubicBezTo>
                    <a:pt x="10980" y="117315"/>
                    <a:pt x="19171" y="137513"/>
                    <a:pt x="41832" y="140777"/>
                  </a:cubicBezTo>
                  <a:cubicBezTo>
                    <a:pt x="50206" y="141947"/>
                    <a:pt x="56980" y="139607"/>
                    <a:pt x="61044" y="135173"/>
                  </a:cubicBezTo>
                  <a:cubicBezTo>
                    <a:pt x="75022" y="161468"/>
                    <a:pt x="93373" y="186223"/>
                    <a:pt x="116159" y="202233"/>
                  </a:cubicBezTo>
                  <a:cubicBezTo>
                    <a:pt x="126072" y="209192"/>
                    <a:pt x="138203" y="211902"/>
                    <a:pt x="147872" y="204204"/>
                  </a:cubicBezTo>
                  <a:cubicBezTo>
                    <a:pt x="148857" y="207776"/>
                    <a:pt x="149966" y="211101"/>
                    <a:pt x="151074" y="213995"/>
                  </a:cubicBezTo>
                  <a:cubicBezTo>
                    <a:pt x="153045" y="219230"/>
                    <a:pt x="155693" y="223971"/>
                    <a:pt x="158587" y="228590"/>
                  </a:cubicBezTo>
                  <a:cubicBezTo>
                    <a:pt x="152367" y="263567"/>
                    <a:pt x="153968" y="309998"/>
                    <a:pt x="173305" y="335369"/>
                  </a:cubicBezTo>
                  <a:cubicBezTo>
                    <a:pt x="181248" y="345776"/>
                    <a:pt x="194303" y="351688"/>
                    <a:pt x="205818" y="349040"/>
                  </a:cubicBezTo>
                  <a:cubicBezTo>
                    <a:pt x="207234" y="349471"/>
                    <a:pt x="208529" y="349286"/>
                    <a:pt x="209267" y="348055"/>
                  </a:cubicBezTo>
                  <a:cubicBezTo>
                    <a:pt x="210068" y="348116"/>
                    <a:pt x="210806" y="348055"/>
                    <a:pt x="211423" y="347685"/>
                  </a:cubicBezTo>
                  <a:cubicBezTo>
                    <a:pt x="228357" y="338387"/>
                    <a:pt x="234022" y="323361"/>
                    <a:pt x="234762" y="306858"/>
                  </a:cubicBezTo>
                  <a:cubicBezTo>
                    <a:pt x="278113" y="225203"/>
                    <a:pt x="238579" y="121564"/>
                    <a:pt x="162529" y="74270"/>
                  </a:cubicBezTo>
                  <a:cubicBezTo>
                    <a:pt x="143253" y="41510"/>
                    <a:pt x="130937" y="23036"/>
                    <a:pt x="94974" y="10412"/>
                  </a:cubicBezTo>
                  <a:cubicBezTo>
                    <a:pt x="30562" y="-12311"/>
                    <a:pt x="-5461" y="34921"/>
                    <a:pt x="7100" y="97794"/>
                  </a:cubicBezTo>
                  <a:close/>
                  <a:moveTo>
                    <a:pt x="235993" y="193797"/>
                  </a:moveTo>
                  <a:cubicBezTo>
                    <a:pt x="236670" y="194105"/>
                    <a:pt x="237224" y="194290"/>
                    <a:pt x="237841" y="194290"/>
                  </a:cubicBezTo>
                  <a:cubicBezTo>
                    <a:pt x="239872" y="204758"/>
                    <a:pt x="240920" y="215288"/>
                    <a:pt x="241043" y="225819"/>
                  </a:cubicBezTo>
                  <a:cubicBezTo>
                    <a:pt x="240427" y="221570"/>
                    <a:pt x="239564" y="217382"/>
                    <a:pt x="238394" y="213256"/>
                  </a:cubicBezTo>
                  <a:cubicBezTo>
                    <a:pt x="238086" y="206667"/>
                    <a:pt x="237348" y="200140"/>
                    <a:pt x="235993" y="193797"/>
                  </a:cubicBezTo>
                  <a:close/>
                  <a:moveTo>
                    <a:pt x="145901" y="103644"/>
                  </a:moveTo>
                  <a:cubicBezTo>
                    <a:pt x="146332" y="104137"/>
                    <a:pt x="146764" y="104629"/>
                    <a:pt x="147194" y="105122"/>
                  </a:cubicBezTo>
                  <a:cubicBezTo>
                    <a:pt x="148550" y="106600"/>
                    <a:pt x="150828" y="107400"/>
                    <a:pt x="152860" y="107524"/>
                  </a:cubicBezTo>
                  <a:cubicBezTo>
                    <a:pt x="154400" y="109063"/>
                    <a:pt x="155939" y="110541"/>
                    <a:pt x="157417" y="112204"/>
                  </a:cubicBezTo>
                  <a:cubicBezTo>
                    <a:pt x="156862" y="113312"/>
                    <a:pt x="156431" y="114544"/>
                    <a:pt x="156063" y="115899"/>
                  </a:cubicBezTo>
                  <a:cubicBezTo>
                    <a:pt x="153413" y="114297"/>
                    <a:pt x="150951" y="112573"/>
                    <a:pt x="148427" y="110787"/>
                  </a:cubicBezTo>
                  <a:cubicBezTo>
                    <a:pt x="147687" y="109679"/>
                    <a:pt x="147010" y="108571"/>
                    <a:pt x="146332" y="107462"/>
                  </a:cubicBezTo>
                  <a:cubicBezTo>
                    <a:pt x="146147" y="106230"/>
                    <a:pt x="145963" y="104937"/>
                    <a:pt x="145901" y="103644"/>
                  </a:cubicBezTo>
                  <a:close/>
                  <a:moveTo>
                    <a:pt x="102427" y="18233"/>
                  </a:moveTo>
                  <a:cubicBezTo>
                    <a:pt x="113203" y="24945"/>
                    <a:pt x="122808" y="33505"/>
                    <a:pt x="131369" y="43234"/>
                  </a:cubicBezTo>
                  <a:cubicBezTo>
                    <a:pt x="130568" y="43049"/>
                    <a:pt x="129891" y="43049"/>
                    <a:pt x="129275" y="43234"/>
                  </a:cubicBezTo>
                  <a:cubicBezTo>
                    <a:pt x="122993" y="35906"/>
                    <a:pt x="115789" y="29379"/>
                    <a:pt x="107845" y="23775"/>
                  </a:cubicBezTo>
                  <a:cubicBezTo>
                    <a:pt x="106121" y="21866"/>
                    <a:pt x="104396" y="19896"/>
                    <a:pt x="102427" y="18233"/>
                  </a:cubicBezTo>
                  <a:close/>
                </a:path>
              </a:pathLst>
            </a:custGeom>
            <a:solidFill>
              <a:srgbClr val="8253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4F52831-89A4-4F12-9FD9-0594EE0D05DD}"/>
                </a:ext>
              </a:extLst>
            </p:cNvPr>
            <p:cNvSpPr/>
            <p:nvPr/>
          </p:nvSpPr>
          <p:spPr>
            <a:xfrm>
              <a:off x="22617128" y="4258542"/>
              <a:ext cx="98528" cy="49264"/>
            </a:xfrm>
            <a:custGeom>
              <a:avLst/>
              <a:gdLst>
                <a:gd name="connsiteX0" fmla="*/ 6610 w 98527"/>
                <a:gd name="connsiteY0" fmla="*/ 12661 h 49263"/>
                <a:gd name="connsiteX1" fmla="*/ 65912 w 98527"/>
                <a:gd name="connsiteY1" fmla="*/ 10690 h 49263"/>
                <a:gd name="connsiteX2" fmla="*/ 98180 w 98527"/>
                <a:gd name="connsiteY2" fmla="*/ 46283 h 49263"/>
                <a:gd name="connsiteX3" fmla="*/ 95225 w 98527"/>
                <a:gd name="connsiteY3" fmla="*/ 46345 h 49263"/>
                <a:gd name="connsiteX4" fmla="*/ 90544 w 98527"/>
                <a:gd name="connsiteY4" fmla="*/ 40495 h 49263"/>
                <a:gd name="connsiteX5" fmla="*/ 89005 w 98527"/>
                <a:gd name="connsiteY5" fmla="*/ 39571 h 49263"/>
                <a:gd name="connsiteX6" fmla="*/ 51194 w 98527"/>
                <a:gd name="connsiteY6" fmla="*/ 18757 h 49263"/>
                <a:gd name="connsiteX7" fmla="*/ 16464 w 98527"/>
                <a:gd name="connsiteY7" fmla="*/ 20728 h 49263"/>
                <a:gd name="connsiteX8" fmla="*/ 15171 w 98527"/>
                <a:gd name="connsiteY8" fmla="*/ 21343 h 49263"/>
                <a:gd name="connsiteX9" fmla="*/ 6610 w 98527"/>
                <a:gd name="connsiteY9" fmla="*/ 12661 h 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527" h="49263">
                  <a:moveTo>
                    <a:pt x="6610" y="12661"/>
                  </a:moveTo>
                  <a:cubicBezTo>
                    <a:pt x="25207" y="2685"/>
                    <a:pt x="46699" y="1946"/>
                    <a:pt x="65912" y="10690"/>
                  </a:cubicBezTo>
                  <a:cubicBezTo>
                    <a:pt x="79336" y="16848"/>
                    <a:pt x="97195" y="30334"/>
                    <a:pt x="98180" y="46283"/>
                  </a:cubicBezTo>
                  <a:cubicBezTo>
                    <a:pt x="98242" y="47761"/>
                    <a:pt x="95718" y="46899"/>
                    <a:pt x="95225" y="46345"/>
                  </a:cubicBezTo>
                  <a:cubicBezTo>
                    <a:pt x="93623" y="44436"/>
                    <a:pt x="92084" y="42465"/>
                    <a:pt x="90544" y="40495"/>
                  </a:cubicBezTo>
                  <a:cubicBezTo>
                    <a:pt x="89866" y="40248"/>
                    <a:pt x="89313" y="39940"/>
                    <a:pt x="89005" y="39571"/>
                  </a:cubicBezTo>
                  <a:cubicBezTo>
                    <a:pt x="78228" y="27748"/>
                    <a:pt x="67575" y="20050"/>
                    <a:pt x="51194" y="18757"/>
                  </a:cubicBezTo>
                  <a:cubicBezTo>
                    <a:pt x="39433" y="17833"/>
                    <a:pt x="28041" y="20666"/>
                    <a:pt x="16464" y="20728"/>
                  </a:cubicBezTo>
                  <a:cubicBezTo>
                    <a:pt x="16032" y="20974"/>
                    <a:pt x="15602" y="21159"/>
                    <a:pt x="15171" y="21343"/>
                  </a:cubicBezTo>
                  <a:cubicBezTo>
                    <a:pt x="10491" y="23991"/>
                    <a:pt x="330" y="16047"/>
                    <a:pt x="6610" y="12661"/>
                  </a:cubicBezTo>
                  <a:close/>
                </a:path>
              </a:pathLst>
            </a:custGeom>
            <a:solidFill>
              <a:srgbClr val="612F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3F22CFF-5419-4460-9496-34195D85CC04}"/>
                </a:ext>
              </a:extLst>
            </p:cNvPr>
            <p:cNvSpPr/>
            <p:nvPr/>
          </p:nvSpPr>
          <p:spPr>
            <a:xfrm>
              <a:off x="22522492" y="4208514"/>
              <a:ext cx="49264" cy="49264"/>
            </a:xfrm>
            <a:custGeom>
              <a:avLst/>
              <a:gdLst>
                <a:gd name="connsiteX0" fmla="*/ 14481 w 49263"/>
                <a:gd name="connsiteY0" fmla="*/ 4619 h 49263"/>
                <a:gd name="connsiteX1" fmla="*/ 30122 w 49263"/>
                <a:gd name="connsiteY1" fmla="*/ 12563 h 49263"/>
                <a:gd name="connsiteX2" fmla="*/ 41514 w 49263"/>
                <a:gd name="connsiteY2" fmla="*/ 30544 h 49263"/>
                <a:gd name="connsiteX3" fmla="*/ 46934 w 49263"/>
                <a:gd name="connsiteY3" fmla="*/ 49880 h 49263"/>
                <a:gd name="connsiteX4" fmla="*/ 44101 w 49263"/>
                <a:gd name="connsiteY4" fmla="*/ 49634 h 49263"/>
                <a:gd name="connsiteX5" fmla="*/ 32154 w 49263"/>
                <a:gd name="connsiteY5" fmla="*/ 30852 h 49263"/>
                <a:gd name="connsiteX6" fmla="*/ 26489 w 49263"/>
                <a:gd name="connsiteY6" fmla="*/ 22046 h 49263"/>
                <a:gd name="connsiteX7" fmla="*/ 18298 w 49263"/>
                <a:gd name="connsiteY7" fmla="*/ 19583 h 49263"/>
                <a:gd name="connsiteX8" fmla="*/ 4689 w 49263"/>
                <a:gd name="connsiteY8" fmla="*/ 15396 h 49263"/>
                <a:gd name="connsiteX9" fmla="*/ 14481 w 49263"/>
                <a:gd name="connsiteY9" fmla="*/ 4619 h 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63" h="49263">
                  <a:moveTo>
                    <a:pt x="14481" y="4619"/>
                  </a:moveTo>
                  <a:cubicBezTo>
                    <a:pt x="20516" y="4558"/>
                    <a:pt x="26180" y="8314"/>
                    <a:pt x="30122" y="12563"/>
                  </a:cubicBezTo>
                  <a:cubicBezTo>
                    <a:pt x="34864" y="17797"/>
                    <a:pt x="38558" y="24202"/>
                    <a:pt x="41514" y="30544"/>
                  </a:cubicBezTo>
                  <a:cubicBezTo>
                    <a:pt x="43978" y="35840"/>
                    <a:pt x="48473" y="43907"/>
                    <a:pt x="46934" y="49880"/>
                  </a:cubicBezTo>
                  <a:cubicBezTo>
                    <a:pt x="46564" y="51297"/>
                    <a:pt x="44654" y="50188"/>
                    <a:pt x="44101" y="49634"/>
                  </a:cubicBezTo>
                  <a:cubicBezTo>
                    <a:pt x="38743" y="44646"/>
                    <a:pt x="35849" y="37133"/>
                    <a:pt x="32154" y="30852"/>
                  </a:cubicBezTo>
                  <a:cubicBezTo>
                    <a:pt x="30368" y="27835"/>
                    <a:pt x="28521" y="24879"/>
                    <a:pt x="26489" y="22046"/>
                  </a:cubicBezTo>
                  <a:cubicBezTo>
                    <a:pt x="25627" y="20876"/>
                    <a:pt x="17128" y="10716"/>
                    <a:pt x="18298" y="19583"/>
                  </a:cubicBezTo>
                  <a:cubicBezTo>
                    <a:pt x="19346" y="27465"/>
                    <a:pt x="5429" y="21615"/>
                    <a:pt x="4689" y="15396"/>
                  </a:cubicBezTo>
                  <a:cubicBezTo>
                    <a:pt x="4013" y="9299"/>
                    <a:pt x="8261" y="4742"/>
                    <a:pt x="14481" y="4619"/>
                  </a:cubicBezTo>
                  <a:close/>
                </a:path>
              </a:pathLst>
            </a:custGeom>
            <a:solidFill>
              <a:srgbClr val="612F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AC7FB96A-8485-45E4-895E-137B00FD1489}"/>
                </a:ext>
              </a:extLst>
            </p:cNvPr>
            <p:cNvSpPr/>
            <p:nvPr/>
          </p:nvSpPr>
          <p:spPr>
            <a:xfrm>
              <a:off x="22566100" y="4239439"/>
              <a:ext cx="49264" cy="67738"/>
            </a:xfrm>
            <a:custGeom>
              <a:avLst/>
              <a:gdLst>
                <a:gd name="connsiteX0" fmla="*/ 29682 w 49263"/>
                <a:gd name="connsiteY0" fmla="*/ 35889 h 67737"/>
                <a:gd name="connsiteX1" fmla="*/ 29559 w 49263"/>
                <a:gd name="connsiteY1" fmla="*/ 38599 h 67737"/>
                <a:gd name="connsiteX2" fmla="*/ 33499 w 49263"/>
                <a:gd name="connsiteY2" fmla="*/ 41432 h 67737"/>
                <a:gd name="connsiteX3" fmla="*/ 31960 w 49263"/>
                <a:gd name="connsiteY3" fmla="*/ 44757 h 67737"/>
                <a:gd name="connsiteX4" fmla="*/ 29620 w 49263"/>
                <a:gd name="connsiteY4" fmla="*/ 48883 h 67737"/>
                <a:gd name="connsiteX5" fmla="*/ 27896 w 49263"/>
                <a:gd name="connsiteY5" fmla="*/ 47836 h 67737"/>
                <a:gd name="connsiteX6" fmla="*/ 25493 w 49263"/>
                <a:gd name="connsiteY6" fmla="*/ 53809 h 67737"/>
                <a:gd name="connsiteX7" fmla="*/ 26418 w 49263"/>
                <a:gd name="connsiteY7" fmla="*/ 53009 h 67737"/>
                <a:gd name="connsiteX8" fmla="*/ 28326 w 49263"/>
                <a:gd name="connsiteY8" fmla="*/ 51223 h 67737"/>
                <a:gd name="connsiteX9" fmla="*/ 29066 w 49263"/>
                <a:gd name="connsiteY9" fmla="*/ 50546 h 67737"/>
                <a:gd name="connsiteX10" fmla="*/ 30235 w 49263"/>
                <a:gd name="connsiteY10" fmla="*/ 51346 h 67737"/>
                <a:gd name="connsiteX11" fmla="*/ 30482 w 49263"/>
                <a:gd name="connsiteY11" fmla="*/ 52824 h 67737"/>
                <a:gd name="connsiteX12" fmla="*/ 28266 w 49263"/>
                <a:gd name="connsiteY12" fmla="*/ 54548 h 67737"/>
                <a:gd name="connsiteX13" fmla="*/ 17243 w 49263"/>
                <a:gd name="connsiteY13" fmla="*/ 66864 h 67737"/>
                <a:gd name="connsiteX14" fmla="*/ 4618 w 49263"/>
                <a:gd name="connsiteY14" fmla="*/ 57073 h 67737"/>
                <a:gd name="connsiteX15" fmla="*/ 7513 w 49263"/>
                <a:gd name="connsiteY15" fmla="*/ 47467 h 67737"/>
                <a:gd name="connsiteX16" fmla="*/ 21615 w 49263"/>
                <a:gd name="connsiteY16" fmla="*/ 32995 h 67737"/>
                <a:gd name="connsiteX17" fmla="*/ 33314 w 49263"/>
                <a:gd name="connsiteY17" fmla="*/ 10026 h 67737"/>
                <a:gd name="connsiteX18" fmla="*/ 34362 w 49263"/>
                <a:gd name="connsiteY18" fmla="*/ 5284 h 67737"/>
                <a:gd name="connsiteX19" fmla="*/ 38241 w 49263"/>
                <a:gd name="connsiteY19" fmla="*/ 7132 h 67737"/>
                <a:gd name="connsiteX20" fmla="*/ 37010 w 49263"/>
                <a:gd name="connsiteY20" fmla="*/ 11073 h 67737"/>
                <a:gd name="connsiteX21" fmla="*/ 39226 w 49263"/>
                <a:gd name="connsiteY21" fmla="*/ 15568 h 67737"/>
                <a:gd name="connsiteX22" fmla="*/ 37071 w 49263"/>
                <a:gd name="connsiteY22" fmla="*/ 14583 h 67737"/>
                <a:gd name="connsiteX23" fmla="*/ 36147 w 49263"/>
                <a:gd name="connsiteY23" fmla="*/ 19078 h 67737"/>
                <a:gd name="connsiteX24" fmla="*/ 37994 w 49263"/>
                <a:gd name="connsiteY24" fmla="*/ 19632 h 67737"/>
                <a:gd name="connsiteX25" fmla="*/ 39842 w 49263"/>
                <a:gd name="connsiteY25" fmla="*/ 20803 h 67737"/>
                <a:gd name="connsiteX26" fmla="*/ 40397 w 49263"/>
                <a:gd name="connsiteY26" fmla="*/ 20064 h 67737"/>
                <a:gd name="connsiteX27" fmla="*/ 41073 w 49263"/>
                <a:gd name="connsiteY27" fmla="*/ 19571 h 67737"/>
                <a:gd name="connsiteX28" fmla="*/ 44954 w 49263"/>
                <a:gd name="connsiteY28" fmla="*/ 21849 h 67737"/>
                <a:gd name="connsiteX29" fmla="*/ 44892 w 49263"/>
                <a:gd name="connsiteY29" fmla="*/ 22711 h 67737"/>
                <a:gd name="connsiteX30" fmla="*/ 40888 w 49263"/>
                <a:gd name="connsiteY30" fmla="*/ 22835 h 67737"/>
                <a:gd name="connsiteX31" fmla="*/ 38303 w 49263"/>
                <a:gd name="connsiteY31" fmla="*/ 24744 h 67737"/>
                <a:gd name="connsiteX32" fmla="*/ 34792 w 49263"/>
                <a:gd name="connsiteY32" fmla="*/ 22835 h 67737"/>
                <a:gd name="connsiteX33" fmla="*/ 30605 w 49263"/>
                <a:gd name="connsiteY33" fmla="*/ 30039 h 67737"/>
                <a:gd name="connsiteX34" fmla="*/ 31836 w 49263"/>
                <a:gd name="connsiteY34" fmla="*/ 30286 h 67737"/>
                <a:gd name="connsiteX35" fmla="*/ 35039 w 49263"/>
                <a:gd name="connsiteY35" fmla="*/ 33488 h 67737"/>
                <a:gd name="connsiteX36" fmla="*/ 34484 w 49263"/>
                <a:gd name="connsiteY36" fmla="*/ 35582 h 67737"/>
                <a:gd name="connsiteX37" fmla="*/ 29682 w 49263"/>
                <a:gd name="connsiteY37" fmla="*/ 35889 h 6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263" h="67737">
                  <a:moveTo>
                    <a:pt x="29682" y="35889"/>
                  </a:moveTo>
                  <a:cubicBezTo>
                    <a:pt x="29682" y="36752"/>
                    <a:pt x="29620" y="37675"/>
                    <a:pt x="29559" y="38599"/>
                  </a:cubicBezTo>
                  <a:cubicBezTo>
                    <a:pt x="31221" y="37983"/>
                    <a:pt x="33437" y="39769"/>
                    <a:pt x="33499" y="41432"/>
                  </a:cubicBezTo>
                  <a:cubicBezTo>
                    <a:pt x="33561" y="43402"/>
                    <a:pt x="33376" y="43587"/>
                    <a:pt x="31960" y="44757"/>
                  </a:cubicBezTo>
                  <a:cubicBezTo>
                    <a:pt x="33684" y="46974"/>
                    <a:pt x="33684" y="50607"/>
                    <a:pt x="29620" y="48883"/>
                  </a:cubicBezTo>
                  <a:cubicBezTo>
                    <a:pt x="28881" y="48575"/>
                    <a:pt x="28387" y="48267"/>
                    <a:pt x="27896" y="47836"/>
                  </a:cubicBezTo>
                  <a:cubicBezTo>
                    <a:pt x="27279" y="49930"/>
                    <a:pt x="26541" y="51962"/>
                    <a:pt x="25493" y="53809"/>
                  </a:cubicBezTo>
                  <a:cubicBezTo>
                    <a:pt x="25863" y="53501"/>
                    <a:pt x="26110" y="53255"/>
                    <a:pt x="26418" y="53009"/>
                  </a:cubicBezTo>
                  <a:cubicBezTo>
                    <a:pt x="25987" y="51962"/>
                    <a:pt x="27095" y="51100"/>
                    <a:pt x="28326" y="51223"/>
                  </a:cubicBezTo>
                  <a:cubicBezTo>
                    <a:pt x="28572" y="50977"/>
                    <a:pt x="28881" y="50669"/>
                    <a:pt x="29066" y="50546"/>
                  </a:cubicBezTo>
                  <a:cubicBezTo>
                    <a:pt x="29435" y="50176"/>
                    <a:pt x="30482" y="50854"/>
                    <a:pt x="30235" y="51346"/>
                  </a:cubicBezTo>
                  <a:cubicBezTo>
                    <a:pt x="30112" y="52208"/>
                    <a:pt x="30297" y="52454"/>
                    <a:pt x="30482" y="52824"/>
                  </a:cubicBezTo>
                  <a:cubicBezTo>
                    <a:pt x="31466" y="54979"/>
                    <a:pt x="29435" y="55041"/>
                    <a:pt x="28266" y="54548"/>
                  </a:cubicBezTo>
                  <a:cubicBezTo>
                    <a:pt x="25555" y="58920"/>
                    <a:pt x="21676" y="64463"/>
                    <a:pt x="17243" y="66864"/>
                  </a:cubicBezTo>
                  <a:cubicBezTo>
                    <a:pt x="11208" y="66679"/>
                    <a:pt x="7574" y="62492"/>
                    <a:pt x="4618" y="57073"/>
                  </a:cubicBezTo>
                  <a:cubicBezTo>
                    <a:pt x="4865" y="53871"/>
                    <a:pt x="5911" y="50607"/>
                    <a:pt x="7513" y="47467"/>
                  </a:cubicBezTo>
                  <a:cubicBezTo>
                    <a:pt x="13054" y="43772"/>
                    <a:pt x="17673" y="38538"/>
                    <a:pt x="21615" y="32995"/>
                  </a:cubicBezTo>
                  <a:cubicBezTo>
                    <a:pt x="26110" y="26652"/>
                    <a:pt x="31960" y="18278"/>
                    <a:pt x="33314" y="10026"/>
                  </a:cubicBezTo>
                  <a:cubicBezTo>
                    <a:pt x="33746" y="8487"/>
                    <a:pt x="33746" y="7132"/>
                    <a:pt x="34362" y="5284"/>
                  </a:cubicBezTo>
                  <a:cubicBezTo>
                    <a:pt x="34977" y="3499"/>
                    <a:pt x="38364" y="5715"/>
                    <a:pt x="38241" y="7132"/>
                  </a:cubicBezTo>
                  <a:cubicBezTo>
                    <a:pt x="38118" y="8794"/>
                    <a:pt x="37686" y="9903"/>
                    <a:pt x="37010" y="11073"/>
                  </a:cubicBezTo>
                  <a:cubicBezTo>
                    <a:pt x="39472" y="11196"/>
                    <a:pt x="42798" y="15568"/>
                    <a:pt x="39226" y="15568"/>
                  </a:cubicBezTo>
                  <a:cubicBezTo>
                    <a:pt x="38487" y="15568"/>
                    <a:pt x="37748" y="15137"/>
                    <a:pt x="37071" y="14583"/>
                  </a:cubicBezTo>
                  <a:cubicBezTo>
                    <a:pt x="36886" y="16122"/>
                    <a:pt x="36578" y="17662"/>
                    <a:pt x="36147" y="19078"/>
                  </a:cubicBezTo>
                  <a:cubicBezTo>
                    <a:pt x="36825" y="19140"/>
                    <a:pt x="37441" y="19386"/>
                    <a:pt x="37994" y="19632"/>
                  </a:cubicBezTo>
                  <a:cubicBezTo>
                    <a:pt x="38734" y="19756"/>
                    <a:pt x="39349" y="20248"/>
                    <a:pt x="39842" y="20803"/>
                  </a:cubicBezTo>
                  <a:cubicBezTo>
                    <a:pt x="39904" y="20556"/>
                    <a:pt x="40089" y="20310"/>
                    <a:pt x="40397" y="20064"/>
                  </a:cubicBezTo>
                  <a:cubicBezTo>
                    <a:pt x="40642" y="19879"/>
                    <a:pt x="40827" y="19694"/>
                    <a:pt x="41073" y="19571"/>
                  </a:cubicBezTo>
                  <a:cubicBezTo>
                    <a:pt x="42428" y="18524"/>
                    <a:pt x="45015" y="20248"/>
                    <a:pt x="44954" y="21849"/>
                  </a:cubicBezTo>
                  <a:cubicBezTo>
                    <a:pt x="44954" y="22157"/>
                    <a:pt x="44892" y="22465"/>
                    <a:pt x="44892" y="22711"/>
                  </a:cubicBezTo>
                  <a:cubicBezTo>
                    <a:pt x="44769" y="24497"/>
                    <a:pt x="42366" y="23943"/>
                    <a:pt x="40888" y="22835"/>
                  </a:cubicBezTo>
                  <a:cubicBezTo>
                    <a:pt x="41135" y="24128"/>
                    <a:pt x="40520" y="25236"/>
                    <a:pt x="38303" y="24744"/>
                  </a:cubicBezTo>
                  <a:cubicBezTo>
                    <a:pt x="37010" y="24436"/>
                    <a:pt x="35717" y="23697"/>
                    <a:pt x="34792" y="22835"/>
                  </a:cubicBezTo>
                  <a:cubicBezTo>
                    <a:pt x="33684" y="25359"/>
                    <a:pt x="32268" y="27761"/>
                    <a:pt x="30605" y="30039"/>
                  </a:cubicBezTo>
                  <a:cubicBezTo>
                    <a:pt x="31221" y="30101"/>
                    <a:pt x="31528" y="30224"/>
                    <a:pt x="31836" y="30286"/>
                  </a:cubicBezTo>
                  <a:cubicBezTo>
                    <a:pt x="33006" y="30594"/>
                    <a:pt x="35470" y="31825"/>
                    <a:pt x="35039" y="33488"/>
                  </a:cubicBezTo>
                  <a:cubicBezTo>
                    <a:pt x="34854" y="34165"/>
                    <a:pt x="34669" y="34904"/>
                    <a:pt x="34484" y="35582"/>
                  </a:cubicBezTo>
                  <a:cubicBezTo>
                    <a:pt x="33931" y="37860"/>
                    <a:pt x="31405" y="37121"/>
                    <a:pt x="29682" y="35889"/>
                  </a:cubicBezTo>
                  <a:close/>
                </a:path>
              </a:pathLst>
            </a:custGeom>
            <a:solidFill>
              <a:srgbClr val="F5A3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48BEB3D-5C59-40BA-A9A9-F1569206ACCA}"/>
                </a:ext>
              </a:extLst>
            </p:cNvPr>
            <p:cNvSpPr/>
            <p:nvPr/>
          </p:nvSpPr>
          <p:spPr>
            <a:xfrm>
              <a:off x="22599870" y="4232962"/>
              <a:ext cx="12316" cy="12316"/>
            </a:xfrm>
            <a:custGeom>
              <a:avLst/>
              <a:gdLst>
                <a:gd name="connsiteX0" fmla="*/ 5764 w 12315"/>
                <a:gd name="connsiteY0" fmla="*/ 4618 h 12315"/>
                <a:gd name="connsiteX1" fmla="*/ 7488 w 12315"/>
                <a:gd name="connsiteY1" fmla="*/ 7944 h 12315"/>
                <a:gd name="connsiteX2" fmla="*/ 5764 w 12315"/>
                <a:gd name="connsiteY2" fmla="*/ 4618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5764" y="4618"/>
                  </a:moveTo>
                  <a:cubicBezTo>
                    <a:pt x="7550" y="4618"/>
                    <a:pt x="10136" y="7944"/>
                    <a:pt x="7488" y="7944"/>
                  </a:cubicBezTo>
                  <a:cubicBezTo>
                    <a:pt x="5641" y="7944"/>
                    <a:pt x="3116" y="4618"/>
                    <a:pt x="5764" y="4618"/>
                  </a:cubicBezTo>
                  <a:close/>
                </a:path>
              </a:pathLst>
            </a:custGeom>
            <a:solidFill>
              <a:srgbClr val="F5A3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73D696F-0B8E-4E80-A9F7-D344601F6F7F}"/>
                </a:ext>
              </a:extLst>
            </p:cNvPr>
            <p:cNvSpPr/>
            <p:nvPr/>
          </p:nvSpPr>
          <p:spPr>
            <a:xfrm>
              <a:off x="22595279" y="4260871"/>
              <a:ext cx="12316" cy="12316"/>
            </a:xfrm>
            <a:custGeom>
              <a:avLst/>
              <a:gdLst>
                <a:gd name="connsiteX0" fmla="*/ 4628 w 12315"/>
                <a:gd name="connsiteY0" fmla="*/ 7622 h 12315"/>
                <a:gd name="connsiteX1" fmla="*/ 4875 w 12315"/>
                <a:gd name="connsiteY1" fmla="*/ 5405 h 12315"/>
                <a:gd name="connsiteX2" fmla="*/ 8262 w 12315"/>
                <a:gd name="connsiteY2" fmla="*/ 6329 h 12315"/>
                <a:gd name="connsiteX3" fmla="*/ 8507 w 12315"/>
                <a:gd name="connsiteY3" fmla="*/ 8669 h 12315"/>
                <a:gd name="connsiteX4" fmla="*/ 4628 w 12315"/>
                <a:gd name="connsiteY4" fmla="*/ 7622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4628" y="7622"/>
                  </a:moveTo>
                  <a:cubicBezTo>
                    <a:pt x="4690" y="6884"/>
                    <a:pt x="4813" y="6145"/>
                    <a:pt x="4875" y="5405"/>
                  </a:cubicBezTo>
                  <a:cubicBezTo>
                    <a:pt x="5060" y="3681"/>
                    <a:pt x="8139" y="5159"/>
                    <a:pt x="8262" y="6329"/>
                  </a:cubicBezTo>
                  <a:lnTo>
                    <a:pt x="8507" y="8669"/>
                  </a:lnTo>
                  <a:cubicBezTo>
                    <a:pt x="8815" y="11071"/>
                    <a:pt x="4382" y="9654"/>
                    <a:pt x="4628" y="7622"/>
                  </a:cubicBezTo>
                  <a:close/>
                </a:path>
              </a:pathLst>
            </a:custGeom>
            <a:solidFill>
              <a:srgbClr val="F5A3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F72AB35-D790-4D0F-B806-810B47ACBD17}"/>
                </a:ext>
              </a:extLst>
            </p:cNvPr>
            <p:cNvSpPr/>
            <p:nvPr/>
          </p:nvSpPr>
          <p:spPr>
            <a:xfrm>
              <a:off x="22601650" y="4240967"/>
              <a:ext cx="12316" cy="12316"/>
            </a:xfrm>
            <a:custGeom>
              <a:avLst/>
              <a:gdLst>
                <a:gd name="connsiteX0" fmla="*/ 6079 w 12315"/>
                <a:gd name="connsiteY0" fmla="*/ 4618 h 12315"/>
                <a:gd name="connsiteX1" fmla="*/ 8233 w 12315"/>
                <a:gd name="connsiteY1" fmla="*/ 8806 h 12315"/>
                <a:gd name="connsiteX2" fmla="*/ 6079 w 12315"/>
                <a:gd name="connsiteY2" fmla="*/ 4618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6079" y="4618"/>
                  </a:moveTo>
                  <a:cubicBezTo>
                    <a:pt x="8356" y="4618"/>
                    <a:pt x="11559" y="8806"/>
                    <a:pt x="8233" y="8806"/>
                  </a:cubicBezTo>
                  <a:cubicBezTo>
                    <a:pt x="5955" y="8868"/>
                    <a:pt x="2691" y="4618"/>
                    <a:pt x="6079" y="4618"/>
                  </a:cubicBezTo>
                  <a:close/>
                </a:path>
              </a:pathLst>
            </a:custGeom>
            <a:solidFill>
              <a:srgbClr val="F5A3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6F8553A2-42D1-45D0-BEC6-8638B1F47B51}"/>
                </a:ext>
              </a:extLst>
            </p:cNvPr>
            <p:cNvSpPr/>
            <p:nvPr/>
          </p:nvSpPr>
          <p:spPr>
            <a:xfrm>
              <a:off x="22600376" y="4274466"/>
              <a:ext cx="6158" cy="6158"/>
            </a:xfrm>
            <a:custGeom>
              <a:avLst/>
              <a:gdLst>
                <a:gd name="connsiteX0" fmla="*/ 6182 w 6157"/>
                <a:gd name="connsiteY0" fmla="*/ 6466 h 6157"/>
                <a:gd name="connsiteX1" fmla="*/ 5258 w 6157"/>
                <a:gd name="connsiteY1" fmla="*/ 4618 h 6157"/>
                <a:gd name="connsiteX2" fmla="*/ 6182 w 6157"/>
                <a:gd name="connsiteY2" fmla="*/ 6466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57" h="6157">
                  <a:moveTo>
                    <a:pt x="6182" y="6466"/>
                  </a:moveTo>
                  <a:cubicBezTo>
                    <a:pt x="5196" y="6466"/>
                    <a:pt x="3780" y="4618"/>
                    <a:pt x="5258" y="4618"/>
                  </a:cubicBezTo>
                  <a:cubicBezTo>
                    <a:pt x="6244" y="4618"/>
                    <a:pt x="7660" y="6466"/>
                    <a:pt x="6182" y="6466"/>
                  </a:cubicBezTo>
                  <a:close/>
                </a:path>
              </a:pathLst>
            </a:custGeom>
            <a:solidFill>
              <a:srgbClr val="F5A3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33F506C-F871-49AC-BFBB-62618B1131E7}"/>
                </a:ext>
              </a:extLst>
            </p:cNvPr>
            <p:cNvSpPr/>
            <p:nvPr/>
          </p:nvSpPr>
          <p:spPr>
            <a:xfrm>
              <a:off x="22600370" y="4265781"/>
              <a:ext cx="12316" cy="12316"/>
            </a:xfrm>
            <a:custGeom>
              <a:avLst/>
              <a:gdLst>
                <a:gd name="connsiteX0" fmla="*/ 5881 w 12315"/>
                <a:gd name="connsiteY0" fmla="*/ 4621 h 12315"/>
                <a:gd name="connsiteX1" fmla="*/ 8590 w 12315"/>
                <a:gd name="connsiteY1" fmla="*/ 8439 h 12315"/>
                <a:gd name="connsiteX2" fmla="*/ 5881 w 12315"/>
                <a:gd name="connsiteY2" fmla="*/ 4621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5881" y="4621"/>
                  </a:moveTo>
                  <a:cubicBezTo>
                    <a:pt x="8528" y="4744"/>
                    <a:pt x="11730" y="8254"/>
                    <a:pt x="8590" y="8439"/>
                  </a:cubicBezTo>
                  <a:cubicBezTo>
                    <a:pt x="5572" y="8562"/>
                    <a:pt x="2987" y="4498"/>
                    <a:pt x="5881" y="4621"/>
                  </a:cubicBezTo>
                  <a:close/>
                </a:path>
              </a:pathLst>
            </a:custGeom>
            <a:solidFill>
              <a:srgbClr val="F5A3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6D2F5964-4F75-465B-BA4F-74EE9EC085D4}"/>
                </a:ext>
              </a:extLst>
            </p:cNvPr>
            <p:cNvSpPr/>
            <p:nvPr/>
          </p:nvSpPr>
          <p:spPr>
            <a:xfrm>
              <a:off x="22547062" y="4329396"/>
              <a:ext cx="61580" cy="49264"/>
            </a:xfrm>
            <a:custGeom>
              <a:avLst/>
              <a:gdLst>
                <a:gd name="connsiteX0" fmla="*/ 58819 w 61579"/>
                <a:gd name="connsiteY0" fmla="*/ 14595 h 49263"/>
                <a:gd name="connsiteX1" fmla="*/ 8817 w 61579"/>
                <a:gd name="connsiteY1" fmla="*/ 4618 h 49263"/>
                <a:gd name="connsiteX2" fmla="*/ 4628 w 61579"/>
                <a:gd name="connsiteY2" fmla="*/ 27280 h 49263"/>
                <a:gd name="connsiteX3" fmla="*/ 30308 w 61579"/>
                <a:gd name="connsiteY3" fmla="*/ 46123 h 49263"/>
                <a:gd name="connsiteX4" fmla="*/ 53584 w 61579"/>
                <a:gd name="connsiteY4" fmla="*/ 27095 h 49263"/>
                <a:gd name="connsiteX5" fmla="*/ 58819 w 61579"/>
                <a:gd name="connsiteY5" fmla="*/ 14595 h 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79" h="49263">
                  <a:moveTo>
                    <a:pt x="58819" y="14595"/>
                  </a:moveTo>
                  <a:cubicBezTo>
                    <a:pt x="58819" y="14595"/>
                    <a:pt x="33264" y="21923"/>
                    <a:pt x="8817" y="4618"/>
                  </a:cubicBezTo>
                  <a:cubicBezTo>
                    <a:pt x="8817" y="4618"/>
                    <a:pt x="4382" y="21861"/>
                    <a:pt x="4628" y="27280"/>
                  </a:cubicBezTo>
                  <a:cubicBezTo>
                    <a:pt x="5245" y="40889"/>
                    <a:pt x="20701" y="48340"/>
                    <a:pt x="30308" y="46123"/>
                  </a:cubicBezTo>
                  <a:cubicBezTo>
                    <a:pt x="43547" y="43044"/>
                    <a:pt x="53584" y="27095"/>
                    <a:pt x="53584" y="27095"/>
                  </a:cubicBezTo>
                  <a:lnTo>
                    <a:pt x="58819" y="14595"/>
                  </a:lnTo>
                  <a:close/>
                </a:path>
              </a:pathLst>
            </a:custGeom>
            <a:solidFill>
              <a:srgbClr val="7542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6D0E679-73D5-46D2-BEEE-1D73FB5C0C71}"/>
                </a:ext>
              </a:extLst>
            </p:cNvPr>
            <p:cNvSpPr/>
            <p:nvPr/>
          </p:nvSpPr>
          <p:spPr>
            <a:xfrm>
              <a:off x="22552899" y="4331797"/>
              <a:ext cx="55422" cy="30790"/>
            </a:xfrm>
            <a:custGeom>
              <a:avLst/>
              <a:gdLst>
                <a:gd name="connsiteX0" fmla="*/ 52981 w 55421"/>
                <a:gd name="connsiteY0" fmla="*/ 12193 h 30789"/>
                <a:gd name="connsiteX1" fmla="*/ 6673 w 55421"/>
                <a:gd name="connsiteY1" fmla="*/ 4618 h 30789"/>
                <a:gd name="connsiteX2" fmla="*/ 5319 w 55421"/>
                <a:gd name="connsiteY2" fmla="*/ 21553 h 30789"/>
                <a:gd name="connsiteX3" fmla="*/ 33153 w 55421"/>
                <a:gd name="connsiteY3" fmla="*/ 31467 h 30789"/>
                <a:gd name="connsiteX4" fmla="*/ 47747 w 55421"/>
                <a:gd name="connsiteY4" fmla="*/ 24632 h 30789"/>
                <a:gd name="connsiteX5" fmla="*/ 52981 w 55421"/>
                <a:gd name="connsiteY5" fmla="*/ 12193 h 3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21" h="30789">
                  <a:moveTo>
                    <a:pt x="52981" y="12193"/>
                  </a:moveTo>
                  <a:cubicBezTo>
                    <a:pt x="52981" y="12193"/>
                    <a:pt x="23608" y="15826"/>
                    <a:pt x="6673" y="4618"/>
                  </a:cubicBezTo>
                  <a:cubicBezTo>
                    <a:pt x="6673" y="4618"/>
                    <a:pt x="3163" y="18228"/>
                    <a:pt x="5319" y="21553"/>
                  </a:cubicBezTo>
                  <a:cubicBezTo>
                    <a:pt x="7475" y="24878"/>
                    <a:pt x="23300" y="31467"/>
                    <a:pt x="33153" y="31467"/>
                  </a:cubicBezTo>
                  <a:cubicBezTo>
                    <a:pt x="43006" y="31467"/>
                    <a:pt x="47747" y="24632"/>
                    <a:pt x="47747" y="24632"/>
                  </a:cubicBezTo>
                  <a:lnTo>
                    <a:pt x="52981" y="121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F30FB5A-2731-4590-B0B6-929250DDC0F7}"/>
                </a:ext>
              </a:extLst>
            </p:cNvPr>
            <p:cNvSpPr/>
            <p:nvPr/>
          </p:nvSpPr>
          <p:spPr>
            <a:xfrm>
              <a:off x="22602802" y="4340788"/>
              <a:ext cx="6158" cy="6158"/>
            </a:xfrm>
            <a:custGeom>
              <a:avLst/>
              <a:gdLst>
                <a:gd name="connsiteX0" fmla="*/ 4618 w 6157"/>
                <a:gd name="connsiteY0" fmla="*/ 4618 h 6157"/>
                <a:gd name="connsiteX1" fmla="*/ 4618 w 6157"/>
                <a:gd name="connsiteY1" fmla="*/ 4618 h 6157"/>
                <a:gd name="connsiteX2" fmla="*/ 4618 w 6157"/>
                <a:gd name="connsiteY2" fmla="*/ 4618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57" h="6157">
                  <a:moveTo>
                    <a:pt x="4618" y="4618"/>
                  </a:moveTo>
                  <a:cubicBezTo>
                    <a:pt x="5358" y="5789"/>
                    <a:pt x="6651" y="8313"/>
                    <a:pt x="4618" y="4618"/>
                  </a:cubicBezTo>
                  <a:lnTo>
                    <a:pt x="4618" y="4618"/>
                  </a:lnTo>
                  <a:close/>
                </a:path>
              </a:pathLst>
            </a:custGeom>
            <a:solidFill>
              <a:srgbClr val="F5AD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99BA24B-745F-4F66-B6D1-A2F657ADA91E}"/>
                </a:ext>
              </a:extLst>
            </p:cNvPr>
            <p:cNvSpPr/>
            <p:nvPr/>
          </p:nvSpPr>
          <p:spPr>
            <a:xfrm>
              <a:off x="22599004" y="4332495"/>
              <a:ext cx="12316" cy="18474"/>
            </a:xfrm>
            <a:custGeom>
              <a:avLst/>
              <a:gdLst>
                <a:gd name="connsiteX0" fmla="*/ 7061 w 12315"/>
                <a:gd name="connsiteY0" fmla="*/ 4906 h 18473"/>
                <a:gd name="connsiteX1" fmla="*/ 12603 w 12315"/>
                <a:gd name="connsiteY1" fmla="*/ 13034 h 18473"/>
                <a:gd name="connsiteX2" fmla="*/ 8354 w 12315"/>
                <a:gd name="connsiteY2" fmla="*/ 12850 h 18473"/>
                <a:gd name="connsiteX3" fmla="*/ 4967 w 12315"/>
                <a:gd name="connsiteY3" fmla="*/ 7431 h 18473"/>
                <a:gd name="connsiteX4" fmla="*/ 7061 w 12315"/>
                <a:gd name="connsiteY4" fmla="*/ 4906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8473">
                  <a:moveTo>
                    <a:pt x="7061" y="4906"/>
                  </a:moveTo>
                  <a:cubicBezTo>
                    <a:pt x="10325" y="6445"/>
                    <a:pt x="11988" y="9647"/>
                    <a:pt x="12603" y="13034"/>
                  </a:cubicBezTo>
                  <a:cubicBezTo>
                    <a:pt x="13157" y="16113"/>
                    <a:pt x="9155" y="14327"/>
                    <a:pt x="8354" y="12850"/>
                  </a:cubicBezTo>
                  <a:cubicBezTo>
                    <a:pt x="7184" y="11064"/>
                    <a:pt x="5953" y="9339"/>
                    <a:pt x="4967" y="7431"/>
                  </a:cubicBezTo>
                  <a:cubicBezTo>
                    <a:pt x="4044" y="5645"/>
                    <a:pt x="5028" y="3920"/>
                    <a:pt x="7061" y="4906"/>
                  </a:cubicBezTo>
                  <a:close/>
                </a:path>
              </a:pathLst>
            </a:custGeom>
            <a:solidFill>
              <a:srgbClr val="F5AD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F453E5A-DEA8-4567-BB13-F9E4D5B33572}"/>
                </a:ext>
              </a:extLst>
            </p:cNvPr>
            <p:cNvSpPr/>
            <p:nvPr/>
          </p:nvSpPr>
          <p:spPr>
            <a:xfrm>
              <a:off x="22623892" y="4290328"/>
              <a:ext cx="73896" cy="55422"/>
            </a:xfrm>
            <a:custGeom>
              <a:avLst/>
              <a:gdLst>
                <a:gd name="connsiteX0" fmla="*/ 7791 w 73895"/>
                <a:gd name="connsiteY0" fmla="*/ 11665 h 55421"/>
                <a:gd name="connsiteX1" fmla="*/ 9392 w 73895"/>
                <a:gd name="connsiteY1" fmla="*/ 8339 h 55421"/>
                <a:gd name="connsiteX2" fmla="*/ 28852 w 73895"/>
                <a:gd name="connsiteY2" fmla="*/ 7108 h 55421"/>
                <a:gd name="connsiteX3" fmla="*/ 37103 w 73895"/>
                <a:gd name="connsiteY3" fmla="*/ 8832 h 55421"/>
                <a:gd name="connsiteX4" fmla="*/ 39012 w 73895"/>
                <a:gd name="connsiteY4" fmla="*/ 9571 h 55421"/>
                <a:gd name="connsiteX5" fmla="*/ 44062 w 73895"/>
                <a:gd name="connsiteY5" fmla="*/ 11357 h 55421"/>
                <a:gd name="connsiteX6" fmla="*/ 61365 w 73895"/>
                <a:gd name="connsiteY6" fmla="*/ 23611 h 55421"/>
                <a:gd name="connsiteX7" fmla="*/ 64199 w 73895"/>
                <a:gd name="connsiteY7" fmla="*/ 25767 h 55421"/>
                <a:gd name="connsiteX8" fmla="*/ 70542 w 73895"/>
                <a:gd name="connsiteY8" fmla="*/ 46580 h 55421"/>
                <a:gd name="connsiteX9" fmla="*/ 65060 w 73895"/>
                <a:gd name="connsiteY9" fmla="*/ 51014 h 55421"/>
                <a:gd name="connsiteX10" fmla="*/ 25956 w 73895"/>
                <a:gd name="connsiteY10" fmla="*/ 47504 h 55421"/>
                <a:gd name="connsiteX11" fmla="*/ 16351 w 73895"/>
                <a:gd name="connsiteY11" fmla="*/ 41162 h 55421"/>
                <a:gd name="connsiteX12" fmla="*/ 10623 w 73895"/>
                <a:gd name="connsiteY12" fmla="*/ 35619 h 55421"/>
                <a:gd name="connsiteX13" fmla="*/ 7544 w 73895"/>
                <a:gd name="connsiteY13" fmla="*/ 30447 h 55421"/>
                <a:gd name="connsiteX14" fmla="*/ 5328 w 73895"/>
                <a:gd name="connsiteY14" fmla="*/ 24966 h 55421"/>
                <a:gd name="connsiteX15" fmla="*/ 7791 w 73895"/>
                <a:gd name="connsiteY15" fmla="*/ 11665 h 5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895" h="55421">
                  <a:moveTo>
                    <a:pt x="7791" y="11665"/>
                  </a:moveTo>
                  <a:cubicBezTo>
                    <a:pt x="8099" y="10495"/>
                    <a:pt x="8592" y="9325"/>
                    <a:pt x="9392" y="8339"/>
                  </a:cubicBezTo>
                  <a:cubicBezTo>
                    <a:pt x="14072" y="2489"/>
                    <a:pt x="22694" y="4706"/>
                    <a:pt x="28852" y="7108"/>
                  </a:cubicBezTo>
                  <a:cubicBezTo>
                    <a:pt x="31746" y="7416"/>
                    <a:pt x="34578" y="7970"/>
                    <a:pt x="37103" y="8832"/>
                  </a:cubicBezTo>
                  <a:cubicBezTo>
                    <a:pt x="37657" y="9017"/>
                    <a:pt x="38334" y="9263"/>
                    <a:pt x="39012" y="9571"/>
                  </a:cubicBezTo>
                  <a:cubicBezTo>
                    <a:pt x="40921" y="10125"/>
                    <a:pt x="42646" y="10741"/>
                    <a:pt x="44062" y="11357"/>
                  </a:cubicBezTo>
                  <a:cubicBezTo>
                    <a:pt x="49542" y="13697"/>
                    <a:pt x="56378" y="18254"/>
                    <a:pt x="61365" y="23611"/>
                  </a:cubicBezTo>
                  <a:cubicBezTo>
                    <a:pt x="62413" y="24350"/>
                    <a:pt x="63397" y="25089"/>
                    <a:pt x="64199" y="25767"/>
                  </a:cubicBezTo>
                  <a:cubicBezTo>
                    <a:pt x="69740" y="30631"/>
                    <a:pt x="75282" y="39191"/>
                    <a:pt x="70542" y="46580"/>
                  </a:cubicBezTo>
                  <a:cubicBezTo>
                    <a:pt x="69186" y="48674"/>
                    <a:pt x="67278" y="50029"/>
                    <a:pt x="65060" y="51014"/>
                  </a:cubicBezTo>
                  <a:cubicBezTo>
                    <a:pt x="54777" y="60066"/>
                    <a:pt x="38027" y="55633"/>
                    <a:pt x="25956" y="47504"/>
                  </a:cubicBezTo>
                  <a:cubicBezTo>
                    <a:pt x="22447" y="45718"/>
                    <a:pt x="19245" y="43625"/>
                    <a:pt x="16351" y="41162"/>
                  </a:cubicBezTo>
                  <a:cubicBezTo>
                    <a:pt x="14010" y="39499"/>
                    <a:pt x="12101" y="37652"/>
                    <a:pt x="10623" y="35619"/>
                  </a:cubicBezTo>
                  <a:cubicBezTo>
                    <a:pt x="9084" y="34942"/>
                    <a:pt x="5760" y="32232"/>
                    <a:pt x="7544" y="30447"/>
                  </a:cubicBezTo>
                  <a:cubicBezTo>
                    <a:pt x="6621" y="28661"/>
                    <a:pt x="5821" y="26875"/>
                    <a:pt x="5328" y="24966"/>
                  </a:cubicBezTo>
                  <a:cubicBezTo>
                    <a:pt x="3727" y="18623"/>
                    <a:pt x="4958" y="14436"/>
                    <a:pt x="7791" y="11665"/>
                  </a:cubicBezTo>
                  <a:close/>
                </a:path>
              </a:pathLst>
            </a:custGeom>
            <a:solidFill>
              <a:srgbClr val="F5AF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89C3343-B6DE-4E4A-ACC2-8C7F97D9D2C7}"/>
                </a:ext>
              </a:extLst>
            </p:cNvPr>
            <p:cNvSpPr/>
            <p:nvPr/>
          </p:nvSpPr>
          <p:spPr>
            <a:xfrm>
              <a:off x="22510212" y="4248652"/>
              <a:ext cx="49264" cy="55422"/>
            </a:xfrm>
            <a:custGeom>
              <a:avLst/>
              <a:gdLst>
                <a:gd name="connsiteX0" fmla="*/ 8349 w 49263"/>
                <a:gd name="connsiteY0" fmla="*/ 42441 h 55421"/>
                <a:gd name="connsiteX1" fmla="*/ 6316 w 49263"/>
                <a:gd name="connsiteY1" fmla="*/ 20642 h 55421"/>
                <a:gd name="connsiteX2" fmla="*/ 34335 w 49263"/>
                <a:gd name="connsiteY2" fmla="*/ 9557 h 55421"/>
                <a:gd name="connsiteX3" fmla="*/ 37106 w 49263"/>
                <a:gd name="connsiteY3" fmla="*/ 13499 h 55421"/>
                <a:gd name="connsiteX4" fmla="*/ 43634 w 49263"/>
                <a:gd name="connsiteY4" fmla="*/ 26553 h 55421"/>
                <a:gd name="connsiteX5" fmla="*/ 46651 w 49263"/>
                <a:gd name="connsiteY5" fmla="*/ 34990 h 55421"/>
                <a:gd name="connsiteX6" fmla="*/ 45173 w 49263"/>
                <a:gd name="connsiteY6" fmla="*/ 43303 h 55421"/>
                <a:gd name="connsiteX7" fmla="*/ 44680 w 49263"/>
                <a:gd name="connsiteY7" fmla="*/ 45643 h 55421"/>
                <a:gd name="connsiteX8" fmla="*/ 32796 w 49263"/>
                <a:gd name="connsiteY8" fmla="*/ 52725 h 55421"/>
                <a:gd name="connsiteX9" fmla="*/ 24852 w 49263"/>
                <a:gd name="connsiteY9" fmla="*/ 53218 h 55421"/>
                <a:gd name="connsiteX10" fmla="*/ 18077 w 49263"/>
                <a:gd name="connsiteY10" fmla="*/ 53464 h 55421"/>
                <a:gd name="connsiteX11" fmla="*/ 11736 w 49263"/>
                <a:gd name="connsiteY11" fmla="*/ 48291 h 55421"/>
                <a:gd name="connsiteX12" fmla="*/ 8349 w 49263"/>
                <a:gd name="connsiteY12" fmla="*/ 42441 h 5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63" h="55421">
                  <a:moveTo>
                    <a:pt x="8349" y="42441"/>
                  </a:moveTo>
                  <a:cubicBezTo>
                    <a:pt x="4038" y="36776"/>
                    <a:pt x="3607" y="28216"/>
                    <a:pt x="6316" y="20642"/>
                  </a:cubicBezTo>
                  <a:cubicBezTo>
                    <a:pt x="10565" y="8572"/>
                    <a:pt x="23189" y="-1896"/>
                    <a:pt x="34335" y="9557"/>
                  </a:cubicBezTo>
                  <a:cubicBezTo>
                    <a:pt x="35505" y="10727"/>
                    <a:pt x="36368" y="12082"/>
                    <a:pt x="37106" y="13499"/>
                  </a:cubicBezTo>
                  <a:cubicBezTo>
                    <a:pt x="40740" y="16885"/>
                    <a:pt x="43202" y="21504"/>
                    <a:pt x="43634" y="26553"/>
                  </a:cubicBezTo>
                  <a:cubicBezTo>
                    <a:pt x="45297" y="29078"/>
                    <a:pt x="46405" y="31911"/>
                    <a:pt x="46651" y="34990"/>
                  </a:cubicBezTo>
                  <a:cubicBezTo>
                    <a:pt x="46898" y="38254"/>
                    <a:pt x="46220" y="40902"/>
                    <a:pt x="45173" y="43303"/>
                  </a:cubicBezTo>
                  <a:cubicBezTo>
                    <a:pt x="44988" y="44104"/>
                    <a:pt x="44988" y="44843"/>
                    <a:pt x="44680" y="45643"/>
                  </a:cubicBezTo>
                  <a:cubicBezTo>
                    <a:pt x="42341" y="51432"/>
                    <a:pt x="37784" y="53156"/>
                    <a:pt x="32796" y="52725"/>
                  </a:cubicBezTo>
                  <a:cubicBezTo>
                    <a:pt x="30210" y="53279"/>
                    <a:pt x="27561" y="53464"/>
                    <a:pt x="24852" y="53218"/>
                  </a:cubicBezTo>
                  <a:cubicBezTo>
                    <a:pt x="22819" y="54018"/>
                    <a:pt x="20603" y="54326"/>
                    <a:pt x="18077" y="53464"/>
                  </a:cubicBezTo>
                  <a:cubicBezTo>
                    <a:pt x="15122" y="52417"/>
                    <a:pt x="13029" y="50631"/>
                    <a:pt x="11736" y="48291"/>
                  </a:cubicBezTo>
                  <a:cubicBezTo>
                    <a:pt x="10135" y="46567"/>
                    <a:pt x="8964" y="44658"/>
                    <a:pt x="8349" y="42441"/>
                  </a:cubicBezTo>
                  <a:close/>
                </a:path>
              </a:pathLst>
            </a:custGeom>
            <a:solidFill>
              <a:srgbClr val="F5AF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09BAFA5-87C4-4000-AF13-D9F9908B65C7}"/>
                </a:ext>
              </a:extLst>
            </p:cNvPr>
            <p:cNvSpPr/>
            <p:nvPr/>
          </p:nvSpPr>
          <p:spPr>
            <a:xfrm>
              <a:off x="22664598" y="4170588"/>
              <a:ext cx="67738" cy="67738"/>
            </a:xfrm>
            <a:custGeom>
              <a:avLst/>
              <a:gdLst>
                <a:gd name="connsiteX0" fmla="*/ 8221 w 67737"/>
                <a:gd name="connsiteY0" fmla="*/ 4674 h 67737"/>
                <a:gd name="connsiteX1" fmla="*/ 45352 w 67737"/>
                <a:gd name="connsiteY1" fmla="*/ 27766 h 67737"/>
                <a:gd name="connsiteX2" fmla="*/ 67090 w 67737"/>
                <a:gd name="connsiteY2" fmla="*/ 63298 h 67737"/>
                <a:gd name="connsiteX3" fmla="*/ 62841 w 67737"/>
                <a:gd name="connsiteY3" fmla="*/ 63482 h 67737"/>
                <a:gd name="connsiteX4" fmla="*/ 37286 w 67737"/>
                <a:gd name="connsiteY4" fmla="*/ 33554 h 67737"/>
                <a:gd name="connsiteX5" fmla="*/ 6250 w 67737"/>
                <a:gd name="connsiteY5" fmla="*/ 10339 h 67737"/>
                <a:gd name="connsiteX6" fmla="*/ 8221 w 67737"/>
                <a:gd name="connsiteY6" fmla="*/ 4674 h 6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737" h="67737">
                  <a:moveTo>
                    <a:pt x="8221" y="4674"/>
                  </a:moveTo>
                  <a:cubicBezTo>
                    <a:pt x="22568" y="6521"/>
                    <a:pt x="35562" y="17790"/>
                    <a:pt x="45352" y="27766"/>
                  </a:cubicBezTo>
                  <a:cubicBezTo>
                    <a:pt x="53234" y="35771"/>
                    <a:pt x="68199" y="51228"/>
                    <a:pt x="67090" y="63298"/>
                  </a:cubicBezTo>
                  <a:cubicBezTo>
                    <a:pt x="66905" y="65391"/>
                    <a:pt x="63704" y="64221"/>
                    <a:pt x="62841" y="63482"/>
                  </a:cubicBezTo>
                  <a:cubicBezTo>
                    <a:pt x="53050" y="54984"/>
                    <a:pt x="47015" y="42484"/>
                    <a:pt x="37286" y="33554"/>
                  </a:cubicBezTo>
                  <a:cubicBezTo>
                    <a:pt x="27679" y="24687"/>
                    <a:pt x="15795" y="19083"/>
                    <a:pt x="6250" y="10339"/>
                  </a:cubicBezTo>
                  <a:cubicBezTo>
                    <a:pt x="3664" y="7876"/>
                    <a:pt x="4032" y="4119"/>
                    <a:pt x="8221" y="4674"/>
                  </a:cubicBezTo>
                  <a:close/>
                </a:path>
              </a:pathLst>
            </a:custGeom>
            <a:solidFill>
              <a:srgbClr val="C96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E7C502A5-4E0B-4E20-BD92-DFBDA7DA4C16}"/>
                </a:ext>
              </a:extLst>
            </p:cNvPr>
            <p:cNvSpPr/>
            <p:nvPr/>
          </p:nvSpPr>
          <p:spPr>
            <a:xfrm>
              <a:off x="22544922" y="4142507"/>
              <a:ext cx="61580" cy="30790"/>
            </a:xfrm>
            <a:custGeom>
              <a:avLst/>
              <a:gdLst>
                <a:gd name="connsiteX0" fmla="*/ 4736 w 61579"/>
                <a:gd name="connsiteY0" fmla="*/ 26596 h 30789"/>
                <a:gd name="connsiteX1" fmla="*/ 57141 w 61579"/>
                <a:gd name="connsiteY1" fmla="*/ 12740 h 30789"/>
                <a:gd name="connsiteX2" fmla="*/ 56340 w 61579"/>
                <a:gd name="connsiteY2" fmla="*/ 15080 h 30789"/>
                <a:gd name="connsiteX3" fmla="*/ 13788 w 61579"/>
                <a:gd name="connsiteY3" fmla="*/ 30906 h 30789"/>
                <a:gd name="connsiteX4" fmla="*/ 4736 w 61579"/>
                <a:gd name="connsiteY4" fmla="*/ 26596 h 3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79" h="30789">
                  <a:moveTo>
                    <a:pt x="4736" y="26596"/>
                  </a:moveTo>
                  <a:cubicBezTo>
                    <a:pt x="11201" y="4981"/>
                    <a:pt x="40636" y="-2716"/>
                    <a:pt x="57141" y="12740"/>
                  </a:cubicBezTo>
                  <a:cubicBezTo>
                    <a:pt x="58126" y="13664"/>
                    <a:pt x="58126" y="15511"/>
                    <a:pt x="56340" y="15080"/>
                  </a:cubicBezTo>
                  <a:cubicBezTo>
                    <a:pt x="37989" y="11078"/>
                    <a:pt x="24995" y="15881"/>
                    <a:pt x="13788" y="30906"/>
                  </a:cubicBezTo>
                  <a:cubicBezTo>
                    <a:pt x="11448" y="34047"/>
                    <a:pt x="3565" y="30414"/>
                    <a:pt x="4736" y="26596"/>
                  </a:cubicBezTo>
                  <a:close/>
                </a:path>
              </a:pathLst>
            </a:custGeom>
            <a:solidFill>
              <a:srgbClr val="C96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3F3BFA2C-CD3A-4D05-8ECF-C9BF7076E37D}"/>
                </a:ext>
              </a:extLst>
            </p:cNvPr>
            <p:cNvSpPr/>
            <p:nvPr/>
          </p:nvSpPr>
          <p:spPr>
            <a:xfrm>
              <a:off x="22284064" y="4412159"/>
              <a:ext cx="640431" cy="652747"/>
            </a:xfrm>
            <a:custGeom>
              <a:avLst/>
              <a:gdLst>
                <a:gd name="connsiteX0" fmla="*/ 13425 w 640430"/>
                <a:gd name="connsiteY0" fmla="*/ 218609 h 652746"/>
                <a:gd name="connsiteX1" fmla="*/ 70448 w 640430"/>
                <a:gd name="connsiteY1" fmla="*/ 460186 h 652746"/>
                <a:gd name="connsiteX2" fmla="*/ 72110 w 640430"/>
                <a:gd name="connsiteY2" fmla="*/ 462711 h 652746"/>
                <a:gd name="connsiteX3" fmla="*/ 83503 w 640430"/>
                <a:gd name="connsiteY3" fmla="*/ 647328 h 652746"/>
                <a:gd name="connsiteX4" fmla="*/ 88798 w 640430"/>
                <a:gd name="connsiteY4" fmla="*/ 649237 h 652746"/>
                <a:gd name="connsiteX5" fmla="*/ 91139 w 640430"/>
                <a:gd name="connsiteY5" fmla="*/ 649113 h 652746"/>
                <a:gd name="connsiteX6" fmla="*/ 251062 w 640430"/>
                <a:gd name="connsiteY6" fmla="*/ 515177 h 652746"/>
                <a:gd name="connsiteX7" fmla="*/ 251923 w 640430"/>
                <a:gd name="connsiteY7" fmla="*/ 514623 h 652746"/>
                <a:gd name="connsiteX8" fmla="*/ 252910 w 640430"/>
                <a:gd name="connsiteY8" fmla="*/ 513515 h 652746"/>
                <a:gd name="connsiteX9" fmla="*/ 312950 w 640430"/>
                <a:gd name="connsiteY9" fmla="*/ 463881 h 652746"/>
                <a:gd name="connsiteX10" fmla="*/ 447439 w 640430"/>
                <a:gd name="connsiteY10" fmla="*/ 396944 h 652746"/>
                <a:gd name="connsiteX11" fmla="*/ 558715 w 640430"/>
                <a:gd name="connsiteY11" fmla="*/ 379147 h 652746"/>
                <a:gd name="connsiteX12" fmla="*/ 578175 w 640430"/>
                <a:gd name="connsiteY12" fmla="*/ 379825 h 652746"/>
                <a:gd name="connsiteX13" fmla="*/ 632487 w 640430"/>
                <a:gd name="connsiteY13" fmla="*/ 416034 h 652746"/>
                <a:gd name="connsiteX14" fmla="*/ 640739 w 640430"/>
                <a:gd name="connsiteY14" fmla="*/ 417450 h 652746"/>
                <a:gd name="connsiteX15" fmla="*/ 640493 w 640430"/>
                <a:gd name="connsiteY15" fmla="*/ 416219 h 652746"/>
                <a:gd name="connsiteX16" fmla="*/ 641663 w 640430"/>
                <a:gd name="connsiteY16" fmla="*/ 415172 h 652746"/>
                <a:gd name="connsiteX17" fmla="*/ 638275 w 640430"/>
                <a:gd name="connsiteY17" fmla="*/ 406982 h 652746"/>
                <a:gd name="connsiteX18" fmla="*/ 627869 w 640430"/>
                <a:gd name="connsiteY18" fmla="*/ 391525 h 652746"/>
                <a:gd name="connsiteX19" fmla="*/ 604838 w 640430"/>
                <a:gd name="connsiteY19" fmla="*/ 370896 h 652746"/>
                <a:gd name="connsiteX20" fmla="*/ 534699 w 640430"/>
                <a:gd name="connsiteY20" fmla="*/ 325142 h 652746"/>
                <a:gd name="connsiteX21" fmla="*/ 562657 w 640430"/>
                <a:gd name="connsiteY21" fmla="*/ 308700 h 652746"/>
                <a:gd name="connsiteX22" fmla="*/ 603298 w 640430"/>
                <a:gd name="connsiteY22" fmla="*/ 286531 h 652746"/>
                <a:gd name="connsiteX23" fmla="*/ 606316 w 640430"/>
                <a:gd name="connsiteY23" fmla="*/ 284807 h 652746"/>
                <a:gd name="connsiteX24" fmla="*/ 609456 w 640430"/>
                <a:gd name="connsiteY24" fmla="*/ 281051 h 652746"/>
                <a:gd name="connsiteX25" fmla="*/ 608533 w 640430"/>
                <a:gd name="connsiteY25" fmla="*/ 280004 h 652746"/>
                <a:gd name="connsiteX26" fmla="*/ 606069 w 640430"/>
                <a:gd name="connsiteY26" fmla="*/ 276371 h 652746"/>
                <a:gd name="connsiteX27" fmla="*/ 604961 w 640430"/>
                <a:gd name="connsiteY27" fmla="*/ 276001 h 652746"/>
                <a:gd name="connsiteX28" fmla="*/ 585626 w 640430"/>
                <a:gd name="connsiteY28" fmla="*/ 102715 h 652746"/>
                <a:gd name="connsiteX29" fmla="*/ 580946 w 640430"/>
                <a:gd name="connsiteY29" fmla="*/ 100498 h 652746"/>
                <a:gd name="connsiteX30" fmla="*/ 580206 w 640430"/>
                <a:gd name="connsiteY30" fmla="*/ 101915 h 652746"/>
                <a:gd name="connsiteX31" fmla="*/ 555266 w 640430"/>
                <a:gd name="connsiteY31" fmla="*/ 96742 h 652746"/>
                <a:gd name="connsiteX32" fmla="*/ 542582 w 640430"/>
                <a:gd name="connsiteY32" fmla="*/ 104193 h 652746"/>
                <a:gd name="connsiteX33" fmla="*/ 539194 w 640430"/>
                <a:gd name="connsiteY33" fmla="*/ 105302 h 652746"/>
                <a:gd name="connsiteX34" fmla="*/ 528110 w 640430"/>
                <a:gd name="connsiteY34" fmla="*/ 98158 h 652746"/>
                <a:gd name="connsiteX35" fmla="*/ 526385 w 640430"/>
                <a:gd name="connsiteY35" fmla="*/ 100622 h 652746"/>
                <a:gd name="connsiteX36" fmla="*/ 495657 w 640430"/>
                <a:gd name="connsiteY36" fmla="*/ 104994 h 652746"/>
                <a:gd name="connsiteX37" fmla="*/ 481555 w 640430"/>
                <a:gd name="connsiteY37" fmla="*/ 113800 h 652746"/>
                <a:gd name="connsiteX38" fmla="*/ 434139 w 640430"/>
                <a:gd name="connsiteY38" fmla="*/ 114292 h 652746"/>
                <a:gd name="connsiteX39" fmla="*/ 432353 w 640430"/>
                <a:gd name="connsiteY39" fmla="*/ 115524 h 652746"/>
                <a:gd name="connsiteX40" fmla="*/ 356117 w 640430"/>
                <a:gd name="connsiteY40" fmla="*/ 135106 h 652746"/>
                <a:gd name="connsiteX41" fmla="*/ 277172 w 640430"/>
                <a:gd name="connsiteY41" fmla="*/ 97112 h 652746"/>
                <a:gd name="connsiteX42" fmla="*/ 276555 w 640430"/>
                <a:gd name="connsiteY42" fmla="*/ 93725 h 652746"/>
                <a:gd name="connsiteX43" fmla="*/ 276433 w 640430"/>
                <a:gd name="connsiteY43" fmla="*/ 92616 h 652746"/>
                <a:gd name="connsiteX44" fmla="*/ 274524 w 640430"/>
                <a:gd name="connsiteY44" fmla="*/ 92062 h 652746"/>
                <a:gd name="connsiteX45" fmla="*/ 273354 w 640430"/>
                <a:gd name="connsiteY45" fmla="*/ 90830 h 652746"/>
                <a:gd name="connsiteX46" fmla="*/ 155428 w 640430"/>
                <a:gd name="connsiteY46" fmla="*/ 53143 h 652746"/>
                <a:gd name="connsiteX47" fmla="*/ 147731 w 640430"/>
                <a:gd name="connsiteY47" fmla="*/ 50003 h 652746"/>
                <a:gd name="connsiteX48" fmla="*/ 45754 w 640430"/>
                <a:gd name="connsiteY48" fmla="*/ 4618 h 652746"/>
                <a:gd name="connsiteX49" fmla="*/ 8006 w 640430"/>
                <a:gd name="connsiteY49" fmla="*/ 116324 h 652746"/>
                <a:gd name="connsiteX50" fmla="*/ 5359 w 640430"/>
                <a:gd name="connsiteY50" fmla="*/ 117802 h 652746"/>
                <a:gd name="connsiteX51" fmla="*/ 13425 w 640430"/>
                <a:gd name="connsiteY51" fmla="*/ 218609 h 652746"/>
                <a:gd name="connsiteX52" fmla="*/ 544798 w 640430"/>
                <a:gd name="connsiteY52" fmla="*/ 340352 h 652746"/>
                <a:gd name="connsiteX53" fmla="*/ 574233 w 640430"/>
                <a:gd name="connsiteY53" fmla="*/ 358149 h 652746"/>
                <a:gd name="connsiteX54" fmla="*/ 590674 w 640430"/>
                <a:gd name="connsiteY54" fmla="*/ 368679 h 652746"/>
                <a:gd name="connsiteX55" fmla="*/ 584455 w 640430"/>
                <a:gd name="connsiteY55" fmla="*/ 365230 h 652746"/>
                <a:gd name="connsiteX56" fmla="*/ 569430 w 640430"/>
                <a:gd name="connsiteY56" fmla="*/ 356979 h 652746"/>
                <a:gd name="connsiteX57" fmla="*/ 556437 w 640430"/>
                <a:gd name="connsiteY57" fmla="*/ 350266 h 652746"/>
                <a:gd name="connsiteX58" fmla="*/ 546522 w 640430"/>
                <a:gd name="connsiteY58" fmla="*/ 343431 h 652746"/>
                <a:gd name="connsiteX59" fmla="*/ 544798 w 640430"/>
                <a:gd name="connsiteY59" fmla="*/ 340352 h 652746"/>
                <a:gd name="connsiteX60" fmla="*/ 524169 w 640430"/>
                <a:gd name="connsiteY60" fmla="*/ 273538 h 652746"/>
                <a:gd name="connsiteX61" fmla="*/ 525154 w 640430"/>
                <a:gd name="connsiteY61" fmla="*/ 267072 h 652746"/>
                <a:gd name="connsiteX62" fmla="*/ 531558 w 640430"/>
                <a:gd name="connsiteY62" fmla="*/ 264855 h 652746"/>
                <a:gd name="connsiteX63" fmla="*/ 535314 w 640430"/>
                <a:gd name="connsiteY63" fmla="*/ 265594 h 652746"/>
                <a:gd name="connsiteX64" fmla="*/ 530142 w 640430"/>
                <a:gd name="connsiteY64" fmla="*/ 271814 h 652746"/>
                <a:gd name="connsiteX65" fmla="*/ 524169 w 640430"/>
                <a:gd name="connsiteY65" fmla="*/ 273538 h 652746"/>
                <a:gd name="connsiteX66" fmla="*/ 498304 w 640430"/>
                <a:gd name="connsiteY66" fmla="*/ 251677 h 652746"/>
                <a:gd name="connsiteX67" fmla="*/ 497813 w 640430"/>
                <a:gd name="connsiteY67" fmla="*/ 256542 h 652746"/>
                <a:gd name="connsiteX68" fmla="*/ 487098 w 640430"/>
                <a:gd name="connsiteY68" fmla="*/ 266702 h 652746"/>
                <a:gd name="connsiteX69" fmla="*/ 485189 w 640430"/>
                <a:gd name="connsiteY69" fmla="*/ 264116 h 652746"/>
                <a:gd name="connsiteX70" fmla="*/ 492578 w 640430"/>
                <a:gd name="connsiteY70" fmla="*/ 257773 h 652746"/>
                <a:gd name="connsiteX71" fmla="*/ 498304 w 640430"/>
                <a:gd name="connsiteY71" fmla="*/ 251677 h 652746"/>
                <a:gd name="connsiteX72" fmla="*/ 471148 w 640430"/>
                <a:gd name="connsiteY72" fmla="*/ 377054 h 652746"/>
                <a:gd name="connsiteX73" fmla="*/ 499599 w 640430"/>
                <a:gd name="connsiteY73" fmla="*/ 369726 h 652746"/>
                <a:gd name="connsiteX74" fmla="*/ 510682 w 640430"/>
                <a:gd name="connsiteY74" fmla="*/ 370711 h 652746"/>
                <a:gd name="connsiteX75" fmla="*/ 471148 w 640430"/>
                <a:gd name="connsiteY75" fmla="*/ 377054 h 652746"/>
                <a:gd name="connsiteX76" fmla="*/ 397992 w 640430"/>
                <a:gd name="connsiteY76" fmla="*/ 359072 h 652746"/>
                <a:gd name="connsiteX77" fmla="*/ 390848 w 640430"/>
                <a:gd name="connsiteY77" fmla="*/ 362706 h 652746"/>
                <a:gd name="connsiteX78" fmla="*/ 380873 w 640430"/>
                <a:gd name="connsiteY78" fmla="*/ 364553 h 652746"/>
                <a:gd name="connsiteX79" fmla="*/ 389801 w 640430"/>
                <a:gd name="connsiteY79" fmla="*/ 358764 h 652746"/>
                <a:gd name="connsiteX80" fmla="*/ 397314 w 640430"/>
                <a:gd name="connsiteY80" fmla="*/ 356486 h 652746"/>
                <a:gd name="connsiteX81" fmla="*/ 397992 w 640430"/>
                <a:gd name="connsiteY81" fmla="*/ 359072 h 652746"/>
                <a:gd name="connsiteX82" fmla="*/ 379763 w 640430"/>
                <a:gd name="connsiteY82" fmla="*/ 415233 h 652746"/>
                <a:gd name="connsiteX83" fmla="*/ 412524 w 640430"/>
                <a:gd name="connsiteY83" fmla="*/ 395897 h 652746"/>
                <a:gd name="connsiteX84" fmla="*/ 413817 w 640430"/>
                <a:gd name="connsiteY84" fmla="*/ 395959 h 652746"/>
                <a:gd name="connsiteX85" fmla="*/ 439497 w 640430"/>
                <a:gd name="connsiteY85" fmla="*/ 391710 h 652746"/>
                <a:gd name="connsiteX86" fmla="*/ 379763 w 640430"/>
                <a:gd name="connsiteY86" fmla="*/ 415233 h 652746"/>
                <a:gd name="connsiteX87" fmla="*/ 314181 w 640430"/>
                <a:gd name="connsiteY87" fmla="*/ 308330 h 652746"/>
                <a:gd name="connsiteX88" fmla="*/ 314489 w 640430"/>
                <a:gd name="connsiteY88" fmla="*/ 306298 h 652746"/>
                <a:gd name="connsiteX89" fmla="*/ 332285 w 640430"/>
                <a:gd name="connsiteY89" fmla="*/ 291027 h 652746"/>
                <a:gd name="connsiteX90" fmla="*/ 331855 w 640430"/>
                <a:gd name="connsiteY90" fmla="*/ 292628 h 652746"/>
                <a:gd name="connsiteX91" fmla="*/ 329638 w 640430"/>
                <a:gd name="connsiteY91" fmla="*/ 295029 h 652746"/>
                <a:gd name="connsiteX92" fmla="*/ 319539 w 640430"/>
                <a:gd name="connsiteY92" fmla="*/ 308146 h 652746"/>
                <a:gd name="connsiteX93" fmla="*/ 314181 w 640430"/>
                <a:gd name="connsiteY93" fmla="*/ 308330 h 652746"/>
                <a:gd name="connsiteX94" fmla="*/ 155613 w 640430"/>
                <a:gd name="connsiteY94" fmla="*/ 563702 h 652746"/>
                <a:gd name="connsiteX95" fmla="*/ 151734 w 640430"/>
                <a:gd name="connsiteY95" fmla="*/ 568567 h 652746"/>
                <a:gd name="connsiteX96" fmla="*/ 153765 w 640430"/>
                <a:gd name="connsiteY96" fmla="*/ 559700 h 652746"/>
                <a:gd name="connsiteX97" fmla="*/ 163865 w 640430"/>
                <a:gd name="connsiteY97" fmla="*/ 548184 h 652746"/>
                <a:gd name="connsiteX98" fmla="*/ 158569 w 640430"/>
                <a:gd name="connsiteY98" fmla="*/ 559268 h 652746"/>
                <a:gd name="connsiteX99" fmla="*/ 156291 w 640430"/>
                <a:gd name="connsiteY99" fmla="*/ 561239 h 652746"/>
                <a:gd name="connsiteX100" fmla="*/ 155613 w 640430"/>
                <a:gd name="connsiteY100" fmla="*/ 563702 h 652746"/>
                <a:gd name="connsiteX101" fmla="*/ 179014 w 640430"/>
                <a:gd name="connsiteY101" fmla="*/ 69401 h 652746"/>
                <a:gd name="connsiteX102" fmla="*/ 168176 w 640430"/>
                <a:gd name="connsiteY102" fmla="*/ 67984 h 652746"/>
                <a:gd name="connsiteX103" fmla="*/ 165220 w 640430"/>
                <a:gd name="connsiteY103" fmla="*/ 67307 h 652746"/>
                <a:gd name="connsiteX104" fmla="*/ 152103 w 640430"/>
                <a:gd name="connsiteY104" fmla="*/ 59240 h 652746"/>
                <a:gd name="connsiteX105" fmla="*/ 179014 w 640430"/>
                <a:gd name="connsiteY105" fmla="*/ 69401 h 652746"/>
                <a:gd name="connsiteX106" fmla="*/ 272122 w 640430"/>
                <a:gd name="connsiteY106" fmla="*/ 180922 h 652746"/>
                <a:gd name="connsiteX107" fmla="*/ 265472 w 640430"/>
                <a:gd name="connsiteY107" fmla="*/ 183755 h 652746"/>
                <a:gd name="connsiteX108" fmla="*/ 264178 w 640430"/>
                <a:gd name="connsiteY108" fmla="*/ 184617 h 652746"/>
                <a:gd name="connsiteX109" fmla="*/ 260607 w 640430"/>
                <a:gd name="connsiteY109" fmla="*/ 173963 h 652746"/>
                <a:gd name="connsiteX110" fmla="*/ 265595 w 640430"/>
                <a:gd name="connsiteY110" fmla="*/ 171869 h 652746"/>
                <a:gd name="connsiteX111" fmla="*/ 272122 w 640430"/>
                <a:gd name="connsiteY111" fmla="*/ 180922 h 652746"/>
                <a:gd name="connsiteX112" fmla="*/ 290904 w 640430"/>
                <a:gd name="connsiteY112" fmla="*/ 425702 h 652746"/>
                <a:gd name="connsiteX113" fmla="*/ 304144 w 640430"/>
                <a:gd name="connsiteY113" fmla="*/ 411846 h 652746"/>
                <a:gd name="connsiteX114" fmla="*/ 308823 w 640430"/>
                <a:gd name="connsiteY114" fmla="*/ 414864 h 652746"/>
                <a:gd name="connsiteX115" fmla="*/ 309131 w 640430"/>
                <a:gd name="connsiteY115" fmla="*/ 416834 h 652746"/>
                <a:gd name="connsiteX116" fmla="*/ 290904 w 640430"/>
                <a:gd name="connsiteY116" fmla="*/ 425702 h 652746"/>
                <a:gd name="connsiteX117" fmla="*/ 244657 w 640430"/>
                <a:gd name="connsiteY117" fmla="*/ 507234 h 652746"/>
                <a:gd name="connsiteX118" fmla="*/ 260484 w 640430"/>
                <a:gd name="connsiteY118" fmla="*/ 493994 h 652746"/>
                <a:gd name="connsiteX119" fmla="*/ 280374 w 640430"/>
                <a:gd name="connsiteY119" fmla="*/ 479892 h 652746"/>
                <a:gd name="connsiteX120" fmla="*/ 247736 w 640430"/>
                <a:gd name="connsiteY120" fmla="*/ 507541 h 652746"/>
                <a:gd name="connsiteX121" fmla="*/ 244657 w 640430"/>
                <a:gd name="connsiteY121" fmla="*/ 507234 h 652746"/>
                <a:gd name="connsiteX122" fmla="*/ 221442 w 640430"/>
                <a:gd name="connsiteY122" fmla="*/ 98836 h 652746"/>
                <a:gd name="connsiteX123" fmla="*/ 228216 w 640430"/>
                <a:gd name="connsiteY123" fmla="*/ 97173 h 652746"/>
                <a:gd name="connsiteX124" fmla="*/ 236283 w 640430"/>
                <a:gd name="connsiteY124" fmla="*/ 102592 h 652746"/>
                <a:gd name="connsiteX125" fmla="*/ 237699 w 640430"/>
                <a:gd name="connsiteY125" fmla="*/ 103577 h 652746"/>
                <a:gd name="connsiteX126" fmla="*/ 232773 w 640430"/>
                <a:gd name="connsiteY126" fmla="*/ 105794 h 652746"/>
                <a:gd name="connsiteX127" fmla="*/ 221442 w 640430"/>
                <a:gd name="connsiteY127" fmla="*/ 98836 h 652746"/>
                <a:gd name="connsiteX128" fmla="*/ 198842 w 640430"/>
                <a:gd name="connsiteY128" fmla="*/ 312887 h 652746"/>
                <a:gd name="connsiteX129" fmla="*/ 204199 w 640430"/>
                <a:gd name="connsiteY129" fmla="*/ 312395 h 652746"/>
                <a:gd name="connsiteX130" fmla="*/ 205123 w 640430"/>
                <a:gd name="connsiteY130" fmla="*/ 314735 h 652746"/>
                <a:gd name="connsiteX131" fmla="*/ 205555 w 640430"/>
                <a:gd name="connsiteY131" fmla="*/ 321509 h 652746"/>
                <a:gd name="connsiteX132" fmla="*/ 203461 w 640430"/>
                <a:gd name="connsiteY132" fmla="*/ 325573 h 652746"/>
                <a:gd name="connsiteX133" fmla="*/ 198842 w 640430"/>
                <a:gd name="connsiteY133" fmla="*/ 312887 h 652746"/>
                <a:gd name="connsiteX134" fmla="*/ 148594 w 640430"/>
                <a:gd name="connsiteY134" fmla="*/ 596216 h 652746"/>
                <a:gd name="connsiteX135" fmla="*/ 156413 w 640430"/>
                <a:gd name="connsiteY135" fmla="*/ 587903 h 652746"/>
                <a:gd name="connsiteX136" fmla="*/ 179384 w 640430"/>
                <a:gd name="connsiteY136" fmla="*/ 568013 h 652746"/>
                <a:gd name="connsiteX137" fmla="*/ 181291 w 640430"/>
                <a:gd name="connsiteY137" fmla="*/ 567397 h 652746"/>
                <a:gd name="connsiteX138" fmla="*/ 195270 w 640430"/>
                <a:gd name="connsiteY138" fmla="*/ 554896 h 652746"/>
                <a:gd name="connsiteX139" fmla="*/ 148594 w 640430"/>
                <a:gd name="connsiteY139" fmla="*/ 596216 h 652746"/>
                <a:gd name="connsiteX140" fmla="*/ 137262 w 640430"/>
                <a:gd name="connsiteY140" fmla="*/ 296261 h 652746"/>
                <a:gd name="connsiteX141" fmla="*/ 145760 w 640430"/>
                <a:gd name="connsiteY141" fmla="*/ 306052 h 652746"/>
                <a:gd name="connsiteX142" fmla="*/ 149147 w 640430"/>
                <a:gd name="connsiteY142" fmla="*/ 307776 h 652746"/>
                <a:gd name="connsiteX143" fmla="*/ 146623 w 640430"/>
                <a:gd name="connsiteY143" fmla="*/ 312580 h 652746"/>
                <a:gd name="connsiteX144" fmla="*/ 138863 w 640430"/>
                <a:gd name="connsiteY144" fmla="*/ 311964 h 652746"/>
                <a:gd name="connsiteX145" fmla="*/ 137262 w 640430"/>
                <a:gd name="connsiteY145" fmla="*/ 296261 h 652746"/>
                <a:gd name="connsiteX146" fmla="*/ 120266 w 640430"/>
                <a:gd name="connsiteY146" fmla="*/ 561609 h 652746"/>
                <a:gd name="connsiteX147" fmla="*/ 120328 w 640430"/>
                <a:gd name="connsiteY147" fmla="*/ 555143 h 652746"/>
                <a:gd name="connsiteX148" fmla="*/ 121251 w 640430"/>
                <a:gd name="connsiteY148" fmla="*/ 553234 h 652746"/>
                <a:gd name="connsiteX149" fmla="*/ 123653 w 640430"/>
                <a:gd name="connsiteY149" fmla="*/ 539378 h 652746"/>
                <a:gd name="connsiteX150" fmla="*/ 123777 w 640430"/>
                <a:gd name="connsiteY150" fmla="*/ 540918 h 652746"/>
                <a:gd name="connsiteX151" fmla="*/ 128334 w 640430"/>
                <a:gd name="connsiteY151" fmla="*/ 544920 h 652746"/>
                <a:gd name="connsiteX152" fmla="*/ 120266 w 640430"/>
                <a:gd name="connsiteY152" fmla="*/ 561609 h 652746"/>
                <a:gd name="connsiteX153" fmla="*/ 111214 w 640430"/>
                <a:gd name="connsiteY153" fmla="*/ 269474 h 652746"/>
                <a:gd name="connsiteX154" fmla="*/ 116632 w 640430"/>
                <a:gd name="connsiteY154" fmla="*/ 274523 h 652746"/>
                <a:gd name="connsiteX155" fmla="*/ 116079 w 640430"/>
                <a:gd name="connsiteY155" fmla="*/ 279080 h 652746"/>
                <a:gd name="connsiteX156" fmla="*/ 114108 w 640430"/>
                <a:gd name="connsiteY156" fmla="*/ 283822 h 652746"/>
                <a:gd name="connsiteX157" fmla="*/ 112692 w 640430"/>
                <a:gd name="connsiteY157" fmla="*/ 282159 h 652746"/>
                <a:gd name="connsiteX158" fmla="*/ 111214 w 640430"/>
                <a:gd name="connsiteY158" fmla="*/ 269474 h 652746"/>
                <a:gd name="connsiteX159" fmla="*/ 105179 w 640430"/>
                <a:gd name="connsiteY159" fmla="*/ 235605 h 652746"/>
                <a:gd name="connsiteX160" fmla="*/ 107395 w 640430"/>
                <a:gd name="connsiteY160" fmla="*/ 238499 h 652746"/>
                <a:gd name="connsiteX161" fmla="*/ 113677 w 640430"/>
                <a:gd name="connsiteY161" fmla="*/ 258451 h 652746"/>
                <a:gd name="connsiteX162" fmla="*/ 109058 w 640430"/>
                <a:gd name="connsiteY162" fmla="*/ 254202 h 652746"/>
                <a:gd name="connsiteX163" fmla="*/ 105179 w 640430"/>
                <a:gd name="connsiteY163" fmla="*/ 235605 h 652746"/>
                <a:gd name="connsiteX164" fmla="*/ 92679 w 640430"/>
                <a:gd name="connsiteY164" fmla="*/ 80300 h 652746"/>
                <a:gd name="connsiteX165" fmla="*/ 97359 w 640430"/>
                <a:gd name="connsiteY165" fmla="*/ 82948 h 652746"/>
                <a:gd name="connsiteX166" fmla="*/ 103825 w 640430"/>
                <a:gd name="connsiteY166" fmla="*/ 91446 h 652746"/>
                <a:gd name="connsiteX167" fmla="*/ 111522 w 640430"/>
                <a:gd name="connsiteY167" fmla="*/ 103023 h 652746"/>
                <a:gd name="connsiteX168" fmla="*/ 109243 w 640430"/>
                <a:gd name="connsiteY168" fmla="*/ 102531 h 652746"/>
                <a:gd name="connsiteX169" fmla="*/ 107889 w 640430"/>
                <a:gd name="connsiteY169" fmla="*/ 99698 h 652746"/>
                <a:gd name="connsiteX170" fmla="*/ 100991 w 640430"/>
                <a:gd name="connsiteY170" fmla="*/ 95203 h 652746"/>
                <a:gd name="connsiteX171" fmla="*/ 92679 w 640430"/>
                <a:gd name="connsiteY171" fmla="*/ 80300 h 652746"/>
                <a:gd name="connsiteX172" fmla="*/ 80486 w 640430"/>
                <a:gd name="connsiteY172" fmla="*/ 520843 h 652746"/>
                <a:gd name="connsiteX173" fmla="*/ 82149 w 640430"/>
                <a:gd name="connsiteY173" fmla="*/ 522197 h 652746"/>
                <a:gd name="connsiteX174" fmla="*/ 85719 w 640430"/>
                <a:gd name="connsiteY174" fmla="*/ 559700 h 652746"/>
                <a:gd name="connsiteX175" fmla="*/ 87875 w 640430"/>
                <a:gd name="connsiteY175" fmla="*/ 604961 h 652746"/>
                <a:gd name="connsiteX176" fmla="*/ 86582 w 640430"/>
                <a:gd name="connsiteY176" fmla="*/ 618016 h 652746"/>
                <a:gd name="connsiteX177" fmla="*/ 80486 w 640430"/>
                <a:gd name="connsiteY177" fmla="*/ 520843 h 652746"/>
                <a:gd name="connsiteX178" fmla="*/ 42183 w 640430"/>
                <a:gd name="connsiteY178" fmla="*/ 261160 h 652746"/>
                <a:gd name="connsiteX179" fmla="*/ 55114 w 640430"/>
                <a:gd name="connsiteY179" fmla="*/ 280866 h 652746"/>
                <a:gd name="connsiteX180" fmla="*/ 62565 w 640430"/>
                <a:gd name="connsiteY180" fmla="*/ 315351 h 652746"/>
                <a:gd name="connsiteX181" fmla="*/ 42183 w 640430"/>
                <a:gd name="connsiteY181" fmla="*/ 261160 h 652746"/>
                <a:gd name="connsiteX182" fmla="*/ 39289 w 640430"/>
                <a:gd name="connsiteY182" fmla="*/ 158199 h 652746"/>
                <a:gd name="connsiteX183" fmla="*/ 41998 w 640430"/>
                <a:gd name="connsiteY183" fmla="*/ 155674 h 652746"/>
                <a:gd name="connsiteX184" fmla="*/ 42983 w 640430"/>
                <a:gd name="connsiteY184" fmla="*/ 157337 h 652746"/>
                <a:gd name="connsiteX185" fmla="*/ 50434 w 640430"/>
                <a:gd name="connsiteY185" fmla="*/ 160908 h 652746"/>
                <a:gd name="connsiteX186" fmla="*/ 51297 w 640430"/>
                <a:gd name="connsiteY186" fmla="*/ 164911 h 652746"/>
                <a:gd name="connsiteX187" fmla="*/ 40521 w 640430"/>
                <a:gd name="connsiteY187" fmla="*/ 161093 h 652746"/>
                <a:gd name="connsiteX188" fmla="*/ 39289 w 640430"/>
                <a:gd name="connsiteY188" fmla="*/ 158199 h 65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640430" h="652746">
                  <a:moveTo>
                    <a:pt x="13425" y="218609"/>
                  </a:moveTo>
                  <a:cubicBezTo>
                    <a:pt x="57393" y="291150"/>
                    <a:pt x="75929" y="372989"/>
                    <a:pt x="70448" y="460186"/>
                  </a:cubicBezTo>
                  <a:cubicBezTo>
                    <a:pt x="70386" y="461172"/>
                    <a:pt x="71187" y="462034"/>
                    <a:pt x="72110" y="462711"/>
                  </a:cubicBezTo>
                  <a:cubicBezTo>
                    <a:pt x="65214" y="522567"/>
                    <a:pt x="71434" y="589381"/>
                    <a:pt x="83503" y="647328"/>
                  </a:cubicBezTo>
                  <a:cubicBezTo>
                    <a:pt x="83935" y="649360"/>
                    <a:pt x="87814" y="650899"/>
                    <a:pt x="88798" y="649237"/>
                  </a:cubicBezTo>
                  <a:cubicBezTo>
                    <a:pt x="89661" y="649483"/>
                    <a:pt x="90523" y="649422"/>
                    <a:pt x="91139" y="649113"/>
                  </a:cubicBezTo>
                  <a:cubicBezTo>
                    <a:pt x="152349" y="614937"/>
                    <a:pt x="199827" y="562594"/>
                    <a:pt x="251062" y="515177"/>
                  </a:cubicBezTo>
                  <a:cubicBezTo>
                    <a:pt x="251370" y="514993"/>
                    <a:pt x="251617" y="514808"/>
                    <a:pt x="251923" y="514623"/>
                  </a:cubicBezTo>
                  <a:cubicBezTo>
                    <a:pt x="252416" y="514315"/>
                    <a:pt x="252663" y="513946"/>
                    <a:pt x="252910" y="513515"/>
                  </a:cubicBezTo>
                  <a:cubicBezTo>
                    <a:pt x="272060" y="495841"/>
                    <a:pt x="291767" y="478907"/>
                    <a:pt x="312950" y="463881"/>
                  </a:cubicBezTo>
                  <a:cubicBezTo>
                    <a:pt x="353962" y="434816"/>
                    <a:pt x="399223" y="411477"/>
                    <a:pt x="447439" y="396944"/>
                  </a:cubicBezTo>
                  <a:cubicBezTo>
                    <a:pt x="465298" y="391587"/>
                    <a:pt x="515177" y="379578"/>
                    <a:pt x="558715" y="379147"/>
                  </a:cubicBezTo>
                  <a:cubicBezTo>
                    <a:pt x="565919" y="380256"/>
                    <a:pt x="572878" y="380748"/>
                    <a:pt x="578175" y="379825"/>
                  </a:cubicBezTo>
                  <a:cubicBezTo>
                    <a:pt x="607240" y="382350"/>
                    <a:pt x="630025" y="392202"/>
                    <a:pt x="632487" y="416034"/>
                  </a:cubicBezTo>
                  <a:cubicBezTo>
                    <a:pt x="632857" y="419667"/>
                    <a:pt x="641233" y="422315"/>
                    <a:pt x="640739" y="417450"/>
                  </a:cubicBezTo>
                  <a:cubicBezTo>
                    <a:pt x="640678" y="417019"/>
                    <a:pt x="640555" y="416649"/>
                    <a:pt x="640493" y="416219"/>
                  </a:cubicBezTo>
                  <a:cubicBezTo>
                    <a:pt x="641294" y="416280"/>
                    <a:pt x="641909" y="416095"/>
                    <a:pt x="641663" y="415172"/>
                  </a:cubicBezTo>
                  <a:cubicBezTo>
                    <a:pt x="640739" y="412339"/>
                    <a:pt x="639570" y="409629"/>
                    <a:pt x="638275" y="406982"/>
                  </a:cubicBezTo>
                  <a:cubicBezTo>
                    <a:pt x="635998" y="400700"/>
                    <a:pt x="632426" y="395589"/>
                    <a:pt x="627869" y="391525"/>
                  </a:cubicBezTo>
                  <a:cubicBezTo>
                    <a:pt x="621158" y="383704"/>
                    <a:pt x="613090" y="376869"/>
                    <a:pt x="604838" y="370896"/>
                  </a:cubicBezTo>
                  <a:cubicBezTo>
                    <a:pt x="582054" y="354392"/>
                    <a:pt x="557483" y="341399"/>
                    <a:pt x="534699" y="325142"/>
                  </a:cubicBezTo>
                  <a:cubicBezTo>
                    <a:pt x="544121" y="319908"/>
                    <a:pt x="553235" y="313873"/>
                    <a:pt x="562657" y="308700"/>
                  </a:cubicBezTo>
                  <a:cubicBezTo>
                    <a:pt x="575896" y="301372"/>
                    <a:pt x="591229" y="295645"/>
                    <a:pt x="603298" y="286531"/>
                  </a:cubicBezTo>
                  <a:cubicBezTo>
                    <a:pt x="604468" y="285546"/>
                    <a:pt x="605393" y="285176"/>
                    <a:pt x="606316" y="284807"/>
                  </a:cubicBezTo>
                  <a:cubicBezTo>
                    <a:pt x="609272" y="286346"/>
                    <a:pt x="612659" y="284253"/>
                    <a:pt x="609456" y="281051"/>
                  </a:cubicBezTo>
                  <a:cubicBezTo>
                    <a:pt x="609148" y="280743"/>
                    <a:pt x="608842" y="280373"/>
                    <a:pt x="608533" y="280004"/>
                  </a:cubicBezTo>
                  <a:cubicBezTo>
                    <a:pt x="608657" y="278772"/>
                    <a:pt x="607485" y="276986"/>
                    <a:pt x="606069" y="276371"/>
                  </a:cubicBezTo>
                  <a:cubicBezTo>
                    <a:pt x="605701" y="276247"/>
                    <a:pt x="605331" y="276124"/>
                    <a:pt x="604961" y="276001"/>
                  </a:cubicBezTo>
                  <a:cubicBezTo>
                    <a:pt x="560562" y="226306"/>
                    <a:pt x="568630" y="162817"/>
                    <a:pt x="585626" y="102715"/>
                  </a:cubicBezTo>
                  <a:cubicBezTo>
                    <a:pt x="586117" y="100868"/>
                    <a:pt x="581622" y="98528"/>
                    <a:pt x="580946" y="100498"/>
                  </a:cubicBezTo>
                  <a:cubicBezTo>
                    <a:pt x="580761" y="100991"/>
                    <a:pt x="580576" y="101545"/>
                    <a:pt x="580206" y="101915"/>
                  </a:cubicBezTo>
                  <a:cubicBezTo>
                    <a:pt x="572632" y="97912"/>
                    <a:pt x="563950" y="94833"/>
                    <a:pt x="555266" y="96742"/>
                  </a:cubicBezTo>
                  <a:cubicBezTo>
                    <a:pt x="550402" y="97851"/>
                    <a:pt x="546275" y="100683"/>
                    <a:pt x="542582" y="104193"/>
                  </a:cubicBezTo>
                  <a:cubicBezTo>
                    <a:pt x="541410" y="104563"/>
                    <a:pt x="540364" y="104932"/>
                    <a:pt x="539194" y="105302"/>
                  </a:cubicBezTo>
                  <a:cubicBezTo>
                    <a:pt x="535807" y="102654"/>
                    <a:pt x="532358" y="100067"/>
                    <a:pt x="528110" y="98158"/>
                  </a:cubicBezTo>
                  <a:cubicBezTo>
                    <a:pt x="527555" y="99082"/>
                    <a:pt x="526940" y="99821"/>
                    <a:pt x="526385" y="100622"/>
                  </a:cubicBezTo>
                  <a:cubicBezTo>
                    <a:pt x="522998" y="113369"/>
                    <a:pt x="508219" y="110105"/>
                    <a:pt x="495657" y="104994"/>
                  </a:cubicBezTo>
                  <a:cubicBezTo>
                    <a:pt x="490115" y="106656"/>
                    <a:pt x="485620" y="109859"/>
                    <a:pt x="481555" y="113800"/>
                  </a:cubicBezTo>
                  <a:cubicBezTo>
                    <a:pt x="465975" y="114847"/>
                    <a:pt x="450212" y="115216"/>
                    <a:pt x="434139" y="114292"/>
                  </a:cubicBezTo>
                  <a:cubicBezTo>
                    <a:pt x="432784" y="114231"/>
                    <a:pt x="432353" y="114785"/>
                    <a:pt x="432353" y="115524"/>
                  </a:cubicBezTo>
                  <a:cubicBezTo>
                    <a:pt x="406921" y="122421"/>
                    <a:pt x="382227" y="130734"/>
                    <a:pt x="356117" y="135106"/>
                  </a:cubicBezTo>
                  <a:cubicBezTo>
                    <a:pt x="335056" y="138616"/>
                    <a:pt x="245274" y="148592"/>
                    <a:pt x="277172" y="97112"/>
                  </a:cubicBezTo>
                  <a:cubicBezTo>
                    <a:pt x="277850" y="96003"/>
                    <a:pt x="277480" y="94772"/>
                    <a:pt x="276555" y="93725"/>
                  </a:cubicBezTo>
                  <a:cubicBezTo>
                    <a:pt x="277418" y="93786"/>
                    <a:pt x="277110" y="92801"/>
                    <a:pt x="276433" y="92616"/>
                  </a:cubicBezTo>
                  <a:cubicBezTo>
                    <a:pt x="275817" y="92431"/>
                    <a:pt x="275201" y="92247"/>
                    <a:pt x="274524" y="92062"/>
                  </a:cubicBezTo>
                  <a:cubicBezTo>
                    <a:pt x="274339" y="91569"/>
                    <a:pt x="273969" y="91138"/>
                    <a:pt x="273354" y="90830"/>
                  </a:cubicBezTo>
                  <a:cubicBezTo>
                    <a:pt x="236407" y="74389"/>
                    <a:pt x="195640" y="62196"/>
                    <a:pt x="155428" y="53143"/>
                  </a:cubicBezTo>
                  <a:cubicBezTo>
                    <a:pt x="152842" y="52158"/>
                    <a:pt x="150316" y="51050"/>
                    <a:pt x="147731" y="50003"/>
                  </a:cubicBezTo>
                  <a:cubicBezTo>
                    <a:pt x="110413" y="43168"/>
                    <a:pt x="75436" y="28204"/>
                    <a:pt x="45754" y="4618"/>
                  </a:cubicBezTo>
                  <a:cubicBezTo>
                    <a:pt x="28205" y="40273"/>
                    <a:pt x="18043" y="78022"/>
                    <a:pt x="8006" y="116324"/>
                  </a:cubicBezTo>
                  <a:cubicBezTo>
                    <a:pt x="7698" y="117556"/>
                    <a:pt x="6652" y="117926"/>
                    <a:pt x="5359" y="117802"/>
                  </a:cubicBezTo>
                  <a:cubicBezTo>
                    <a:pt x="2771" y="151856"/>
                    <a:pt x="7328" y="185294"/>
                    <a:pt x="13425" y="218609"/>
                  </a:cubicBezTo>
                  <a:close/>
                  <a:moveTo>
                    <a:pt x="544798" y="340352"/>
                  </a:moveTo>
                  <a:cubicBezTo>
                    <a:pt x="554343" y="346695"/>
                    <a:pt x="564380" y="352422"/>
                    <a:pt x="574233" y="358149"/>
                  </a:cubicBezTo>
                  <a:cubicBezTo>
                    <a:pt x="580083" y="361536"/>
                    <a:pt x="585441" y="365107"/>
                    <a:pt x="590674" y="368679"/>
                  </a:cubicBezTo>
                  <a:cubicBezTo>
                    <a:pt x="588582" y="367509"/>
                    <a:pt x="586487" y="366400"/>
                    <a:pt x="584455" y="365230"/>
                  </a:cubicBezTo>
                  <a:cubicBezTo>
                    <a:pt x="580514" y="361474"/>
                    <a:pt x="573740" y="358764"/>
                    <a:pt x="569430" y="356979"/>
                  </a:cubicBezTo>
                  <a:cubicBezTo>
                    <a:pt x="565119" y="354700"/>
                    <a:pt x="560747" y="352483"/>
                    <a:pt x="556437" y="350266"/>
                  </a:cubicBezTo>
                  <a:cubicBezTo>
                    <a:pt x="553235" y="347988"/>
                    <a:pt x="549909" y="345710"/>
                    <a:pt x="546522" y="343431"/>
                  </a:cubicBezTo>
                  <a:cubicBezTo>
                    <a:pt x="546337" y="342446"/>
                    <a:pt x="545845" y="341399"/>
                    <a:pt x="544798" y="340352"/>
                  </a:cubicBezTo>
                  <a:close/>
                  <a:moveTo>
                    <a:pt x="524169" y="273538"/>
                  </a:moveTo>
                  <a:cubicBezTo>
                    <a:pt x="524784" y="271321"/>
                    <a:pt x="525216" y="269104"/>
                    <a:pt x="525154" y="267072"/>
                  </a:cubicBezTo>
                  <a:cubicBezTo>
                    <a:pt x="527248" y="266395"/>
                    <a:pt x="529403" y="265656"/>
                    <a:pt x="531558" y="264855"/>
                  </a:cubicBezTo>
                  <a:cubicBezTo>
                    <a:pt x="532851" y="265101"/>
                    <a:pt x="534083" y="265348"/>
                    <a:pt x="535314" y="265594"/>
                  </a:cubicBezTo>
                  <a:cubicBezTo>
                    <a:pt x="533468" y="267626"/>
                    <a:pt x="531805" y="269720"/>
                    <a:pt x="530142" y="271814"/>
                  </a:cubicBezTo>
                  <a:cubicBezTo>
                    <a:pt x="528171" y="272368"/>
                    <a:pt x="526139" y="272922"/>
                    <a:pt x="524169" y="273538"/>
                  </a:cubicBezTo>
                  <a:close/>
                  <a:moveTo>
                    <a:pt x="498304" y="251677"/>
                  </a:moveTo>
                  <a:cubicBezTo>
                    <a:pt x="498181" y="253278"/>
                    <a:pt x="497936" y="255002"/>
                    <a:pt x="497813" y="256542"/>
                  </a:cubicBezTo>
                  <a:cubicBezTo>
                    <a:pt x="493809" y="259067"/>
                    <a:pt x="490177" y="262577"/>
                    <a:pt x="487098" y="266702"/>
                  </a:cubicBezTo>
                  <a:cubicBezTo>
                    <a:pt x="486543" y="265840"/>
                    <a:pt x="485805" y="264978"/>
                    <a:pt x="485189" y="264116"/>
                  </a:cubicBezTo>
                  <a:cubicBezTo>
                    <a:pt x="487651" y="261961"/>
                    <a:pt x="490239" y="259990"/>
                    <a:pt x="492578" y="257773"/>
                  </a:cubicBezTo>
                  <a:cubicBezTo>
                    <a:pt x="494549" y="255864"/>
                    <a:pt x="496335" y="253709"/>
                    <a:pt x="498304" y="251677"/>
                  </a:cubicBezTo>
                  <a:close/>
                  <a:moveTo>
                    <a:pt x="471148" y="377054"/>
                  </a:moveTo>
                  <a:cubicBezTo>
                    <a:pt x="480570" y="374344"/>
                    <a:pt x="490054" y="372004"/>
                    <a:pt x="499599" y="369726"/>
                  </a:cubicBezTo>
                  <a:cubicBezTo>
                    <a:pt x="503293" y="370034"/>
                    <a:pt x="506988" y="370341"/>
                    <a:pt x="510682" y="370711"/>
                  </a:cubicBezTo>
                  <a:cubicBezTo>
                    <a:pt x="497505" y="372805"/>
                    <a:pt x="484326" y="374960"/>
                    <a:pt x="471148" y="377054"/>
                  </a:cubicBezTo>
                  <a:close/>
                  <a:moveTo>
                    <a:pt x="397992" y="359072"/>
                  </a:moveTo>
                  <a:cubicBezTo>
                    <a:pt x="395590" y="360304"/>
                    <a:pt x="393250" y="361536"/>
                    <a:pt x="390848" y="362706"/>
                  </a:cubicBezTo>
                  <a:cubicBezTo>
                    <a:pt x="387522" y="363321"/>
                    <a:pt x="384198" y="363937"/>
                    <a:pt x="380873" y="364553"/>
                  </a:cubicBezTo>
                  <a:cubicBezTo>
                    <a:pt x="383890" y="362706"/>
                    <a:pt x="386907" y="360797"/>
                    <a:pt x="389801" y="358764"/>
                  </a:cubicBezTo>
                  <a:cubicBezTo>
                    <a:pt x="392264" y="357964"/>
                    <a:pt x="394790" y="357287"/>
                    <a:pt x="397314" y="356486"/>
                  </a:cubicBezTo>
                  <a:cubicBezTo>
                    <a:pt x="397129" y="357225"/>
                    <a:pt x="397437" y="358149"/>
                    <a:pt x="397992" y="359072"/>
                  </a:cubicBezTo>
                  <a:close/>
                  <a:moveTo>
                    <a:pt x="379763" y="415233"/>
                  </a:moveTo>
                  <a:cubicBezTo>
                    <a:pt x="390601" y="408644"/>
                    <a:pt x="401501" y="402240"/>
                    <a:pt x="412524" y="395897"/>
                  </a:cubicBezTo>
                  <a:cubicBezTo>
                    <a:pt x="412956" y="395959"/>
                    <a:pt x="413449" y="396020"/>
                    <a:pt x="413817" y="395959"/>
                  </a:cubicBezTo>
                  <a:cubicBezTo>
                    <a:pt x="422377" y="394542"/>
                    <a:pt x="430936" y="393126"/>
                    <a:pt x="439497" y="391710"/>
                  </a:cubicBezTo>
                  <a:cubicBezTo>
                    <a:pt x="418990" y="398114"/>
                    <a:pt x="399038" y="405996"/>
                    <a:pt x="379763" y="415233"/>
                  </a:cubicBezTo>
                  <a:close/>
                  <a:moveTo>
                    <a:pt x="314181" y="308330"/>
                  </a:moveTo>
                  <a:cubicBezTo>
                    <a:pt x="314304" y="307653"/>
                    <a:pt x="314428" y="306976"/>
                    <a:pt x="314489" y="306298"/>
                  </a:cubicBezTo>
                  <a:cubicBezTo>
                    <a:pt x="319478" y="300571"/>
                    <a:pt x="325636" y="295645"/>
                    <a:pt x="332285" y="291027"/>
                  </a:cubicBezTo>
                  <a:cubicBezTo>
                    <a:pt x="332162" y="291581"/>
                    <a:pt x="331977" y="292073"/>
                    <a:pt x="331855" y="292628"/>
                  </a:cubicBezTo>
                  <a:cubicBezTo>
                    <a:pt x="331116" y="293428"/>
                    <a:pt x="330316" y="294167"/>
                    <a:pt x="329638" y="295029"/>
                  </a:cubicBezTo>
                  <a:cubicBezTo>
                    <a:pt x="326127" y="299217"/>
                    <a:pt x="322802" y="303650"/>
                    <a:pt x="319539" y="308146"/>
                  </a:cubicBezTo>
                  <a:cubicBezTo>
                    <a:pt x="317753" y="308207"/>
                    <a:pt x="315967" y="308269"/>
                    <a:pt x="314181" y="308330"/>
                  </a:cubicBezTo>
                  <a:close/>
                  <a:moveTo>
                    <a:pt x="155613" y="563702"/>
                  </a:moveTo>
                  <a:cubicBezTo>
                    <a:pt x="154443" y="565365"/>
                    <a:pt x="153089" y="566966"/>
                    <a:pt x="151734" y="568567"/>
                  </a:cubicBezTo>
                  <a:cubicBezTo>
                    <a:pt x="152719" y="565426"/>
                    <a:pt x="153334" y="562409"/>
                    <a:pt x="153765" y="559700"/>
                  </a:cubicBezTo>
                  <a:cubicBezTo>
                    <a:pt x="157091" y="555820"/>
                    <a:pt x="160478" y="552002"/>
                    <a:pt x="163865" y="548184"/>
                  </a:cubicBezTo>
                  <a:cubicBezTo>
                    <a:pt x="162387" y="552064"/>
                    <a:pt x="160663" y="555758"/>
                    <a:pt x="158569" y="559268"/>
                  </a:cubicBezTo>
                  <a:cubicBezTo>
                    <a:pt x="157831" y="559946"/>
                    <a:pt x="157029" y="560562"/>
                    <a:pt x="156291" y="561239"/>
                  </a:cubicBezTo>
                  <a:cubicBezTo>
                    <a:pt x="155428" y="561916"/>
                    <a:pt x="155305" y="562840"/>
                    <a:pt x="155613" y="563702"/>
                  </a:cubicBezTo>
                  <a:close/>
                  <a:moveTo>
                    <a:pt x="179014" y="69401"/>
                  </a:moveTo>
                  <a:cubicBezTo>
                    <a:pt x="175503" y="68785"/>
                    <a:pt x="171869" y="68354"/>
                    <a:pt x="168176" y="67984"/>
                  </a:cubicBezTo>
                  <a:cubicBezTo>
                    <a:pt x="167189" y="67738"/>
                    <a:pt x="166205" y="67553"/>
                    <a:pt x="165220" y="67307"/>
                  </a:cubicBezTo>
                  <a:cubicBezTo>
                    <a:pt x="160848" y="64659"/>
                    <a:pt x="156536" y="61826"/>
                    <a:pt x="152103" y="59240"/>
                  </a:cubicBezTo>
                  <a:cubicBezTo>
                    <a:pt x="161031" y="62812"/>
                    <a:pt x="169962" y="66260"/>
                    <a:pt x="179014" y="69401"/>
                  </a:cubicBezTo>
                  <a:close/>
                  <a:moveTo>
                    <a:pt x="272122" y="180922"/>
                  </a:moveTo>
                  <a:cubicBezTo>
                    <a:pt x="269906" y="181907"/>
                    <a:pt x="267688" y="182769"/>
                    <a:pt x="265472" y="183755"/>
                  </a:cubicBezTo>
                  <a:cubicBezTo>
                    <a:pt x="264917" y="184001"/>
                    <a:pt x="264486" y="184309"/>
                    <a:pt x="264178" y="184617"/>
                  </a:cubicBezTo>
                  <a:cubicBezTo>
                    <a:pt x="262700" y="181168"/>
                    <a:pt x="261530" y="177658"/>
                    <a:pt x="260607" y="173963"/>
                  </a:cubicBezTo>
                  <a:cubicBezTo>
                    <a:pt x="262946" y="174702"/>
                    <a:pt x="265164" y="174394"/>
                    <a:pt x="265595" y="171869"/>
                  </a:cubicBezTo>
                  <a:cubicBezTo>
                    <a:pt x="267873" y="174333"/>
                    <a:pt x="270091" y="177535"/>
                    <a:pt x="272122" y="180922"/>
                  </a:cubicBezTo>
                  <a:close/>
                  <a:moveTo>
                    <a:pt x="290904" y="425702"/>
                  </a:moveTo>
                  <a:cubicBezTo>
                    <a:pt x="295337" y="421083"/>
                    <a:pt x="299771" y="416465"/>
                    <a:pt x="304144" y="411846"/>
                  </a:cubicBezTo>
                  <a:cubicBezTo>
                    <a:pt x="305314" y="413140"/>
                    <a:pt x="307162" y="414309"/>
                    <a:pt x="308823" y="414864"/>
                  </a:cubicBezTo>
                  <a:cubicBezTo>
                    <a:pt x="308885" y="415479"/>
                    <a:pt x="309008" y="416157"/>
                    <a:pt x="309131" y="416834"/>
                  </a:cubicBezTo>
                  <a:cubicBezTo>
                    <a:pt x="302727" y="420036"/>
                    <a:pt x="296815" y="422869"/>
                    <a:pt x="290904" y="425702"/>
                  </a:cubicBezTo>
                  <a:close/>
                  <a:moveTo>
                    <a:pt x="244657" y="507234"/>
                  </a:moveTo>
                  <a:cubicBezTo>
                    <a:pt x="250077" y="503046"/>
                    <a:pt x="255310" y="498612"/>
                    <a:pt x="260484" y="493994"/>
                  </a:cubicBezTo>
                  <a:cubicBezTo>
                    <a:pt x="267135" y="489314"/>
                    <a:pt x="273661" y="484511"/>
                    <a:pt x="280374" y="479892"/>
                  </a:cubicBezTo>
                  <a:cubicBezTo>
                    <a:pt x="269289" y="488821"/>
                    <a:pt x="258451" y="498120"/>
                    <a:pt x="247736" y="507541"/>
                  </a:cubicBezTo>
                  <a:cubicBezTo>
                    <a:pt x="246567" y="507110"/>
                    <a:pt x="245459" y="506987"/>
                    <a:pt x="244657" y="507234"/>
                  </a:cubicBezTo>
                  <a:close/>
                  <a:moveTo>
                    <a:pt x="221442" y="98836"/>
                  </a:moveTo>
                  <a:cubicBezTo>
                    <a:pt x="223721" y="98282"/>
                    <a:pt x="225937" y="97727"/>
                    <a:pt x="228216" y="97173"/>
                  </a:cubicBezTo>
                  <a:cubicBezTo>
                    <a:pt x="230617" y="98713"/>
                    <a:pt x="233204" y="100437"/>
                    <a:pt x="236283" y="102592"/>
                  </a:cubicBezTo>
                  <a:cubicBezTo>
                    <a:pt x="236837" y="102962"/>
                    <a:pt x="237206" y="103208"/>
                    <a:pt x="237699" y="103577"/>
                  </a:cubicBezTo>
                  <a:cubicBezTo>
                    <a:pt x="236037" y="104501"/>
                    <a:pt x="234374" y="105240"/>
                    <a:pt x="232773" y="105794"/>
                  </a:cubicBezTo>
                  <a:cubicBezTo>
                    <a:pt x="229016" y="103393"/>
                    <a:pt x="225199" y="101114"/>
                    <a:pt x="221442" y="98836"/>
                  </a:cubicBezTo>
                  <a:close/>
                  <a:moveTo>
                    <a:pt x="198842" y="312887"/>
                  </a:moveTo>
                  <a:cubicBezTo>
                    <a:pt x="200567" y="312580"/>
                    <a:pt x="202414" y="312580"/>
                    <a:pt x="204199" y="312395"/>
                  </a:cubicBezTo>
                  <a:cubicBezTo>
                    <a:pt x="204507" y="313195"/>
                    <a:pt x="204815" y="313934"/>
                    <a:pt x="205123" y="314735"/>
                  </a:cubicBezTo>
                  <a:cubicBezTo>
                    <a:pt x="205062" y="317013"/>
                    <a:pt x="205370" y="319292"/>
                    <a:pt x="205555" y="321509"/>
                  </a:cubicBezTo>
                  <a:cubicBezTo>
                    <a:pt x="204877" y="322863"/>
                    <a:pt x="204199" y="324218"/>
                    <a:pt x="203461" y="325573"/>
                  </a:cubicBezTo>
                  <a:cubicBezTo>
                    <a:pt x="201921" y="321324"/>
                    <a:pt x="200382" y="317075"/>
                    <a:pt x="198842" y="312887"/>
                  </a:cubicBezTo>
                  <a:close/>
                  <a:moveTo>
                    <a:pt x="148594" y="596216"/>
                  </a:moveTo>
                  <a:cubicBezTo>
                    <a:pt x="151364" y="593569"/>
                    <a:pt x="153765" y="590613"/>
                    <a:pt x="156413" y="587903"/>
                  </a:cubicBezTo>
                  <a:cubicBezTo>
                    <a:pt x="164050" y="581253"/>
                    <a:pt x="171748" y="574602"/>
                    <a:pt x="179384" y="568013"/>
                  </a:cubicBezTo>
                  <a:cubicBezTo>
                    <a:pt x="180122" y="567951"/>
                    <a:pt x="180800" y="567828"/>
                    <a:pt x="181291" y="567397"/>
                  </a:cubicBezTo>
                  <a:lnTo>
                    <a:pt x="195270" y="554896"/>
                  </a:lnTo>
                  <a:cubicBezTo>
                    <a:pt x="179875" y="568813"/>
                    <a:pt x="164480" y="582792"/>
                    <a:pt x="148594" y="596216"/>
                  </a:cubicBezTo>
                  <a:close/>
                  <a:moveTo>
                    <a:pt x="137262" y="296261"/>
                  </a:moveTo>
                  <a:cubicBezTo>
                    <a:pt x="139848" y="299648"/>
                    <a:pt x="142619" y="302973"/>
                    <a:pt x="145760" y="306052"/>
                  </a:cubicBezTo>
                  <a:cubicBezTo>
                    <a:pt x="146499" y="306791"/>
                    <a:pt x="147792" y="307407"/>
                    <a:pt x="149147" y="307776"/>
                  </a:cubicBezTo>
                  <a:cubicBezTo>
                    <a:pt x="148285" y="309377"/>
                    <a:pt x="147484" y="310978"/>
                    <a:pt x="146623" y="312580"/>
                  </a:cubicBezTo>
                  <a:cubicBezTo>
                    <a:pt x="143790" y="310855"/>
                    <a:pt x="140403" y="310178"/>
                    <a:pt x="138863" y="311964"/>
                  </a:cubicBezTo>
                  <a:cubicBezTo>
                    <a:pt x="138370" y="306668"/>
                    <a:pt x="137817" y="301434"/>
                    <a:pt x="137262" y="296261"/>
                  </a:cubicBezTo>
                  <a:close/>
                  <a:moveTo>
                    <a:pt x="120266" y="561609"/>
                  </a:moveTo>
                  <a:cubicBezTo>
                    <a:pt x="120266" y="559453"/>
                    <a:pt x="120328" y="557298"/>
                    <a:pt x="120328" y="555143"/>
                  </a:cubicBezTo>
                  <a:cubicBezTo>
                    <a:pt x="120759" y="554650"/>
                    <a:pt x="121066" y="554034"/>
                    <a:pt x="121251" y="553234"/>
                  </a:cubicBezTo>
                  <a:cubicBezTo>
                    <a:pt x="122114" y="548615"/>
                    <a:pt x="122790" y="543997"/>
                    <a:pt x="123653" y="539378"/>
                  </a:cubicBezTo>
                  <a:cubicBezTo>
                    <a:pt x="123715" y="539871"/>
                    <a:pt x="123777" y="540425"/>
                    <a:pt x="123777" y="540918"/>
                  </a:cubicBezTo>
                  <a:cubicBezTo>
                    <a:pt x="123900" y="542580"/>
                    <a:pt x="126178" y="544305"/>
                    <a:pt x="128334" y="544920"/>
                  </a:cubicBezTo>
                  <a:cubicBezTo>
                    <a:pt x="125623" y="550524"/>
                    <a:pt x="122914" y="556066"/>
                    <a:pt x="120266" y="561609"/>
                  </a:cubicBezTo>
                  <a:close/>
                  <a:moveTo>
                    <a:pt x="111214" y="269474"/>
                  </a:moveTo>
                  <a:cubicBezTo>
                    <a:pt x="113000" y="271136"/>
                    <a:pt x="114786" y="272860"/>
                    <a:pt x="116632" y="274523"/>
                  </a:cubicBezTo>
                  <a:cubicBezTo>
                    <a:pt x="116632" y="276247"/>
                    <a:pt x="116448" y="277787"/>
                    <a:pt x="116079" y="279080"/>
                  </a:cubicBezTo>
                  <a:cubicBezTo>
                    <a:pt x="115463" y="281112"/>
                    <a:pt x="114786" y="282590"/>
                    <a:pt x="114108" y="283822"/>
                  </a:cubicBezTo>
                  <a:cubicBezTo>
                    <a:pt x="113677" y="283267"/>
                    <a:pt x="113185" y="282713"/>
                    <a:pt x="112692" y="282159"/>
                  </a:cubicBezTo>
                  <a:cubicBezTo>
                    <a:pt x="112384" y="277849"/>
                    <a:pt x="111767" y="273661"/>
                    <a:pt x="111214" y="269474"/>
                  </a:cubicBezTo>
                  <a:close/>
                  <a:moveTo>
                    <a:pt x="105179" y="235605"/>
                  </a:moveTo>
                  <a:cubicBezTo>
                    <a:pt x="105918" y="236590"/>
                    <a:pt x="106657" y="237514"/>
                    <a:pt x="107395" y="238499"/>
                  </a:cubicBezTo>
                  <a:cubicBezTo>
                    <a:pt x="109058" y="243856"/>
                    <a:pt x="111646" y="251123"/>
                    <a:pt x="113677" y="258451"/>
                  </a:cubicBezTo>
                  <a:cubicBezTo>
                    <a:pt x="112137" y="257035"/>
                    <a:pt x="110598" y="255618"/>
                    <a:pt x="109058" y="254202"/>
                  </a:cubicBezTo>
                  <a:cubicBezTo>
                    <a:pt x="107950" y="247921"/>
                    <a:pt x="106657" y="241763"/>
                    <a:pt x="105179" y="235605"/>
                  </a:cubicBezTo>
                  <a:close/>
                  <a:moveTo>
                    <a:pt x="92679" y="80300"/>
                  </a:moveTo>
                  <a:cubicBezTo>
                    <a:pt x="94218" y="81162"/>
                    <a:pt x="95819" y="82086"/>
                    <a:pt x="97359" y="82948"/>
                  </a:cubicBezTo>
                  <a:cubicBezTo>
                    <a:pt x="99391" y="85842"/>
                    <a:pt x="101607" y="88675"/>
                    <a:pt x="103825" y="91446"/>
                  </a:cubicBezTo>
                  <a:cubicBezTo>
                    <a:pt x="106411" y="95264"/>
                    <a:pt x="108997" y="99144"/>
                    <a:pt x="111522" y="103023"/>
                  </a:cubicBezTo>
                  <a:cubicBezTo>
                    <a:pt x="110783" y="102838"/>
                    <a:pt x="109983" y="102715"/>
                    <a:pt x="109243" y="102531"/>
                  </a:cubicBezTo>
                  <a:cubicBezTo>
                    <a:pt x="108812" y="101607"/>
                    <a:pt x="108320" y="100622"/>
                    <a:pt x="107889" y="99698"/>
                  </a:cubicBezTo>
                  <a:cubicBezTo>
                    <a:pt x="106842" y="97419"/>
                    <a:pt x="103825" y="95757"/>
                    <a:pt x="100991" y="95203"/>
                  </a:cubicBezTo>
                  <a:cubicBezTo>
                    <a:pt x="98282" y="90276"/>
                    <a:pt x="95511" y="85288"/>
                    <a:pt x="92679" y="80300"/>
                  </a:cubicBezTo>
                  <a:close/>
                  <a:moveTo>
                    <a:pt x="80486" y="520843"/>
                  </a:moveTo>
                  <a:cubicBezTo>
                    <a:pt x="80977" y="521335"/>
                    <a:pt x="81532" y="521766"/>
                    <a:pt x="82149" y="522197"/>
                  </a:cubicBezTo>
                  <a:cubicBezTo>
                    <a:pt x="80732" y="535437"/>
                    <a:pt x="81964" y="547876"/>
                    <a:pt x="85719" y="559700"/>
                  </a:cubicBezTo>
                  <a:cubicBezTo>
                    <a:pt x="85474" y="574787"/>
                    <a:pt x="86212" y="589812"/>
                    <a:pt x="87875" y="604961"/>
                  </a:cubicBezTo>
                  <a:cubicBezTo>
                    <a:pt x="87505" y="609333"/>
                    <a:pt x="87135" y="613644"/>
                    <a:pt x="86582" y="618016"/>
                  </a:cubicBezTo>
                  <a:cubicBezTo>
                    <a:pt x="83935" y="585502"/>
                    <a:pt x="82149" y="553172"/>
                    <a:pt x="80486" y="520843"/>
                  </a:cubicBezTo>
                  <a:close/>
                  <a:moveTo>
                    <a:pt x="42183" y="261160"/>
                  </a:moveTo>
                  <a:cubicBezTo>
                    <a:pt x="46555" y="267811"/>
                    <a:pt x="50866" y="274338"/>
                    <a:pt x="55114" y="280866"/>
                  </a:cubicBezTo>
                  <a:cubicBezTo>
                    <a:pt x="57455" y="292381"/>
                    <a:pt x="59918" y="303897"/>
                    <a:pt x="62565" y="315351"/>
                  </a:cubicBezTo>
                  <a:cubicBezTo>
                    <a:pt x="57085" y="296815"/>
                    <a:pt x="50249" y="278711"/>
                    <a:pt x="42183" y="261160"/>
                  </a:cubicBezTo>
                  <a:close/>
                  <a:moveTo>
                    <a:pt x="39289" y="158199"/>
                  </a:moveTo>
                  <a:cubicBezTo>
                    <a:pt x="40151" y="157275"/>
                    <a:pt x="41012" y="156474"/>
                    <a:pt x="41998" y="155674"/>
                  </a:cubicBezTo>
                  <a:cubicBezTo>
                    <a:pt x="42307" y="156167"/>
                    <a:pt x="42552" y="156598"/>
                    <a:pt x="42983" y="157337"/>
                  </a:cubicBezTo>
                  <a:cubicBezTo>
                    <a:pt x="44214" y="159369"/>
                    <a:pt x="47787" y="160847"/>
                    <a:pt x="50434" y="160908"/>
                  </a:cubicBezTo>
                  <a:cubicBezTo>
                    <a:pt x="50742" y="162263"/>
                    <a:pt x="50989" y="163556"/>
                    <a:pt x="51297" y="164911"/>
                  </a:cubicBezTo>
                  <a:cubicBezTo>
                    <a:pt x="47910" y="163371"/>
                    <a:pt x="44276" y="162140"/>
                    <a:pt x="40521" y="161093"/>
                  </a:cubicBezTo>
                  <a:cubicBezTo>
                    <a:pt x="40089" y="160169"/>
                    <a:pt x="39719" y="159184"/>
                    <a:pt x="39289" y="158199"/>
                  </a:cubicBezTo>
                  <a:close/>
                </a:path>
              </a:pathLst>
            </a:custGeom>
            <a:solidFill>
              <a:srgbClr val="FA5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352A9DE-99A8-4A83-A852-EF0C3209699A}"/>
                </a:ext>
              </a:extLst>
            </p:cNvPr>
            <p:cNvSpPr/>
            <p:nvPr/>
          </p:nvSpPr>
          <p:spPr>
            <a:xfrm>
              <a:off x="22414428" y="4601271"/>
              <a:ext cx="12316" cy="73896"/>
            </a:xfrm>
            <a:custGeom>
              <a:avLst/>
              <a:gdLst>
                <a:gd name="connsiteX0" fmla="*/ 11763 w 12315"/>
                <a:gd name="connsiteY0" fmla="*/ 4618 h 73895"/>
                <a:gd name="connsiteX1" fmla="*/ 4803 w 12315"/>
                <a:gd name="connsiteY1" fmla="*/ 75066 h 73895"/>
                <a:gd name="connsiteX2" fmla="*/ 4618 w 12315"/>
                <a:gd name="connsiteY2" fmla="*/ 18843 h 73895"/>
                <a:gd name="connsiteX3" fmla="*/ 11763 w 12315"/>
                <a:gd name="connsiteY3" fmla="*/ 4618 h 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73895">
                  <a:moveTo>
                    <a:pt x="11763" y="4618"/>
                  </a:moveTo>
                  <a:cubicBezTo>
                    <a:pt x="7697" y="45692"/>
                    <a:pt x="6836" y="53698"/>
                    <a:pt x="4803" y="75066"/>
                  </a:cubicBezTo>
                  <a:cubicBezTo>
                    <a:pt x="5235" y="56346"/>
                    <a:pt x="5173" y="37625"/>
                    <a:pt x="4618" y="18843"/>
                  </a:cubicBezTo>
                  <a:cubicBezTo>
                    <a:pt x="7083" y="14102"/>
                    <a:pt x="9422" y="9360"/>
                    <a:pt x="11763" y="46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82EB554-7001-48E3-8B0E-0A2255A6D34A}"/>
                </a:ext>
              </a:extLst>
            </p:cNvPr>
            <p:cNvSpPr/>
            <p:nvPr/>
          </p:nvSpPr>
          <p:spPr>
            <a:xfrm>
              <a:off x="22792345" y="4655492"/>
              <a:ext cx="18474" cy="43106"/>
            </a:xfrm>
            <a:custGeom>
              <a:avLst/>
              <a:gdLst>
                <a:gd name="connsiteX0" fmla="*/ 6096 w 18473"/>
                <a:gd name="connsiteY0" fmla="*/ 10376 h 43105"/>
                <a:gd name="connsiteX1" fmla="*/ 8006 w 18473"/>
                <a:gd name="connsiteY1" fmla="*/ 5819 h 43105"/>
                <a:gd name="connsiteX2" fmla="*/ 15826 w 18473"/>
                <a:gd name="connsiteY2" fmla="*/ 9575 h 43105"/>
                <a:gd name="connsiteX3" fmla="*/ 6651 w 18473"/>
                <a:gd name="connsiteY3" fmla="*/ 42521 h 43105"/>
                <a:gd name="connsiteX4" fmla="*/ 4618 w 18473"/>
                <a:gd name="connsiteY4" fmla="*/ 31190 h 43105"/>
                <a:gd name="connsiteX5" fmla="*/ 6096 w 18473"/>
                <a:gd name="connsiteY5" fmla="*/ 10376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3" h="43105">
                  <a:moveTo>
                    <a:pt x="6096" y="10376"/>
                  </a:moveTo>
                  <a:cubicBezTo>
                    <a:pt x="6713" y="8836"/>
                    <a:pt x="7328" y="7297"/>
                    <a:pt x="8006" y="5819"/>
                  </a:cubicBezTo>
                  <a:cubicBezTo>
                    <a:pt x="9360" y="2617"/>
                    <a:pt x="16626" y="6496"/>
                    <a:pt x="15826" y="9575"/>
                  </a:cubicBezTo>
                  <a:cubicBezTo>
                    <a:pt x="14225" y="15672"/>
                    <a:pt x="6713" y="42336"/>
                    <a:pt x="6651" y="42521"/>
                  </a:cubicBezTo>
                  <a:cubicBezTo>
                    <a:pt x="5973" y="38764"/>
                    <a:pt x="5357" y="34946"/>
                    <a:pt x="4618" y="31190"/>
                  </a:cubicBezTo>
                  <a:cubicBezTo>
                    <a:pt x="5112" y="24231"/>
                    <a:pt x="5603" y="17273"/>
                    <a:pt x="6096" y="103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75AD28D-4397-43CE-9654-A5E3324BF7F4}"/>
                </a:ext>
              </a:extLst>
            </p:cNvPr>
            <p:cNvSpPr/>
            <p:nvPr/>
          </p:nvSpPr>
          <p:spPr>
            <a:xfrm>
              <a:off x="22754227" y="4557611"/>
              <a:ext cx="12316" cy="36948"/>
            </a:xfrm>
            <a:custGeom>
              <a:avLst/>
              <a:gdLst>
                <a:gd name="connsiteX0" fmla="*/ 4987 w 12315"/>
                <a:gd name="connsiteY0" fmla="*/ 34916 h 36947"/>
                <a:gd name="connsiteX1" fmla="*/ 4618 w 12315"/>
                <a:gd name="connsiteY1" fmla="*/ 33499 h 36947"/>
                <a:gd name="connsiteX2" fmla="*/ 9975 w 12315"/>
                <a:gd name="connsiteY2" fmla="*/ 4618 h 36947"/>
                <a:gd name="connsiteX3" fmla="*/ 4987 w 12315"/>
                <a:gd name="connsiteY3" fmla="*/ 34916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36947">
                  <a:moveTo>
                    <a:pt x="4987" y="34916"/>
                  </a:moveTo>
                  <a:cubicBezTo>
                    <a:pt x="4865" y="34423"/>
                    <a:pt x="4803" y="33992"/>
                    <a:pt x="4618" y="33499"/>
                  </a:cubicBezTo>
                  <a:cubicBezTo>
                    <a:pt x="6465" y="23893"/>
                    <a:pt x="8251" y="14286"/>
                    <a:pt x="9975" y="4618"/>
                  </a:cubicBezTo>
                  <a:cubicBezTo>
                    <a:pt x="10468" y="13609"/>
                    <a:pt x="7328" y="26295"/>
                    <a:pt x="4987" y="3491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15F921A-F942-4959-9079-75D75CEFC8D9}"/>
                </a:ext>
              </a:extLst>
            </p:cNvPr>
            <p:cNvSpPr/>
            <p:nvPr/>
          </p:nvSpPr>
          <p:spPr>
            <a:xfrm>
              <a:off x="22588208" y="4765443"/>
              <a:ext cx="6158" cy="36948"/>
            </a:xfrm>
            <a:custGeom>
              <a:avLst/>
              <a:gdLst>
                <a:gd name="connsiteX0" fmla="*/ 4802 w 6157"/>
                <a:gd name="connsiteY0" fmla="*/ 4618 h 36947"/>
                <a:gd name="connsiteX1" fmla="*/ 7574 w 6157"/>
                <a:gd name="connsiteY1" fmla="*/ 31406 h 36947"/>
                <a:gd name="connsiteX2" fmla="*/ 4618 w 6157"/>
                <a:gd name="connsiteY2" fmla="*/ 37933 h 36947"/>
                <a:gd name="connsiteX3" fmla="*/ 4802 w 6157"/>
                <a:gd name="connsiteY3" fmla="*/ 461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7" h="36947">
                  <a:moveTo>
                    <a:pt x="4802" y="4618"/>
                  </a:moveTo>
                  <a:cubicBezTo>
                    <a:pt x="5357" y="9976"/>
                    <a:pt x="7574" y="31159"/>
                    <a:pt x="7574" y="31406"/>
                  </a:cubicBezTo>
                  <a:cubicBezTo>
                    <a:pt x="6588" y="33561"/>
                    <a:pt x="5603" y="35778"/>
                    <a:pt x="4618" y="37933"/>
                  </a:cubicBezTo>
                  <a:cubicBezTo>
                    <a:pt x="4740" y="8683"/>
                    <a:pt x="4679" y="5173"/>
                    <a:pt x="4802" y="46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5556820-831F-4929-9741-19A12B0EC59A}"/>
                </a:ext>
              </a:extLst>
            </p:cNvPr>
            <p:cNvSpPr/>
            <p:nvPr/>
          </p:nvSpPr>
          <p:spPr>
            <a:xfrm>
              <a:off x="22667214" y="4603611"/>
              <a:ext cx="18474" cy="36948"/>
            </a:xfrm>
            <a:custGeom>
              <a:avLst/>
              <a:gdLst>
                <a:gd name="connsiteX0" fmla="*/ 5911 w 18473"/>
                <a:gd name="connsiteY0" fmla="*/ 23523 h 36947"/>
                <a:gd name="connsiteX1" fmla="*/ 15826 w 18473"/>
                <a:gd name="connsiteY1" fmla="*/ 4618 h 36947"/>
                <a:gd name="connsiteX2" fmla="*/ 4618 w 18473"/>
                <a:gd name="connsiteY2" fmla="*/ 36455 h 36947"/>
                <a:gd name="connsiteX3" fmla="*/ 5911 w 18473"/>
                <a:gd name="connsiteY3" fmla="*/ 23523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73" h="36947">
                  <a:moveTo>
                    <a:pt x="5911" y="23523"/>
                  </a:moveTo>
                  <a:cubicBezTo>
                    <a:pt x="6528" y="22415"/>
                    <a:pt x="14963" y="6158"/>
                    <a:pt x="15826" y="4618"/>
                  </a:cubicBezTo>
                  <a:cubicBezTo>
                    <a:pt x="11331" y="15272"/>
                    <a:pt x="7574" y="25802"/>
                    <a:pt x="4618" y="36455"/>
                  </a:cubicBezTo>
                  <a:cubicBezTo>
                    <a:pt x="5112" y="30851"/>
                    <a:pt x="5358" y="28511"/>
                    <a:pt x="5911" y="2352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DBBA52E-EABA-4EE4-8623-C90B0729D2AD}"/>
                </a:ext>
              </a:extLst>
            </p:cNvPr>
            <p:cNvSpPr/>
            <p:nvPr/>
          </p:nvSpPr>
          <p:spPr>
            <a:xfrm>
              <a:off x="22645969" y="4625903"/>
              <a:ext cx="18474" cy="36948"/>
            </a:xfrm>
            <a:custGeom>
              <a:avLst/>
              <a:gdLst>
                <a:gd name="connsiteX0" fmla="*/ 5911 w 18473"/>
                <a:gd name="connsiteY0" fmla="*/ 23523 h 36947"/>
                <a:gd name="connsiteX1" fmla="*/ 15826 w 18473"/>
                <a:gd name="connsiteY1" fmla="*/ 4618 h 36947"/>
                <a:gd name="connsiteX2" fmla="*/ 4618 w 18473"/>
                <a:gd name="connsiteY2" fmla="*/ 36455 h 36947"/>
                <a:gd name="connsiteX3" fmla="*/ 5911 w 18473"/>
                <a:gd name="connsiteY3" fmla="*/ 23523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73" h="36947">
                  <a:moveTo>
                    <a:pt x="5911" y="23523"/>
                  </a:moveTo>
                  <a:cubicBezTo>
                    <a:pt x="6528" y="22415"/>
                    <a:pt x="14963" y="6158"/>
                    <a:pt x="15826" y="4618"/>
                  </a:cubicBezTo>
                  <a:cubicBezTo>
                    <a:pt x="11331" y="15272"/>
                    <a:pt x="7574" y="25802"/>
                    <a:pt x="4618" y="36455"/>
                  </a:cubicBezTo>
                  <a:cubicBezTo>
                    <a:pt x="5112" y="30851"/>
                    <a:pt x="5358" y="28450"/>
                    <a:pt x="5911" y="2352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D581E1-213E-443F-8EC7-2332642F8B91}"/>
                </a:ext>
              </a:extLst>
            </p:cNvPr>
            <p:cNvSpPr/>
            <p:nvPr/>
          </p:nvSpPr>
          <p:spPr>
            <a:xfrm>
              <a:off x="22360423" y="4496216"/>
              <a:ext cx="12316" cy="36948"/>
            </a:xfrm>
            <a:custGeom>
              <a:avLst/>
              <a:gdLst>
                <a:gd name="connsiteX0" fmla="*/ 4618 w 12315"/>
                <a:gd name="connsiteY0" fmla="*/ 25617 h 36947"/>
                <a:gd name="connsiteX1" fmla="*/ 8437 w 12315"/>
                <a:gd name="connsiteY1" fmla="*/ 4618 h 36947"/>
                <a:gd name="connsiteX2" fmla="*/ 7206 w 12315"/>
                <a:gd name="connsiteY2" fmla="*/ 38364 h 36947"/>
                <a:gd name="connsiteX3" fmla="*/ 4618 w 12315"/>
                <a:gd name="connsiteY3" fmla="*/ 25617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36947">
                  <a:moveTo>
                    <a:pt x="4618" y="25617"/>
                  </a:moveTo>
                  <a:cubicBezTo>
                    <a:pt x="4865" y="24386"/>
                    <a:pt x="8129" y="6343"/>
                    <a:pt x="8437" y="4618"/>
                  </a:cubicBezTo>
                  <a:cubicBezTo>
                    <a:pt x="7329" y="16134"/>
                    <a:pt x="6836" y="27280"/>
                    <a:pt x="7206" y="38364"/>
                  </a:cubicBezTo>
                  <a:cubicBezTo>
                    <a:pt x="6098" y="32884"/>
                    <a:pt x="5605" y="30544"/>
                    <a:pt x="4618" y="2561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C80DBE03-1A22-4B42-B2F9-9C3ECB832D5F}"/>
                </a:ext>
              </a:extLst>
            </p:cNvPr>
            <p:cNvSpPr/>
            <p:nvPr/>
          </p:nvSpPr>
          <p:spPr>
            <a:xfrm>
              <a:off x="22566402" y="4767844"/>
              <a:ext cx="18474" cy="73896"/>
            </a:xfrm>
            <a:custGeom>
              <a:avLst/>
              <a:gdLst>
                <a:gd name="connsiteX0" fmla="*/ 6965 w 18473"/>
                <a:gd name="connsiteY0" fmla="*/ 19151 h 73895"/>
                <a:gd name="connsiteX1" fmla="*/ 15340 w 18473"/>
                <a:gd name="connsiteY1" fmla="*/ 4618 h 73895"/>
                <a:gd name="connsiteX2" fmla="*/ 6718 w 18473"/>
                <a:gd name="connsiteY2" fmla="*/ 72049 h 73895"/>
                <a:gd name="connsiteX3" fmla="*/ 6965 w 18473"/>
                <a:gd name="connsiteY3" fmla="*/ 19151 h 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73" h="73895">
                  <a:moveTo>
                    <a:pt x="6965" y="19151"/>
                  </a:moveTo>
                  <a:cubicBezTo>
                    <a:pt x="9797" y="14348"/>
                    <a:pt x="12569" y="9483"/>
                    <a:pt x="15340" y="4618"/>
                  </a:cubicBezTo>
                  <a:cubicBezTo>
                    <a:pt x="12629" y="27095"/>
                    <a:pt x="9735" y="49572"/>
                    <a:pt x="6718" y="72049"/>
                  </a:cubicBezTo>
                  <a:cubicBezTo>
                    <a:pt x="3701" y="33746"/>
                    <a:pt x="4070" y="43537"/>
                    <a:pt x="6965" y="191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76F7232-5BD0-4D98-A227-441BAD6BAB08}"/>
                </a:ext>
              </a:extLst>
            </p:cNvPr>
            <p:cNvSpPr/>
            <p:nvPr/>
          </p:nvSpPr>
          <p:spPr>
            <a:xfrm>
              <a:off x="22407402" y="4786441"/>
              <a:ext cx="18474" cy="73896"/>
            </a:xfrm>
            <a:custGeom>
              <a:avLst/>
              <a:gdLst>
                <a:gd name="connsiteX0" fmla="*/ 13061 w 18473"/>
                <a:gd name="connsiteY0" fmla="*/ 4618 h 73895"/>
                <a:gd name="connsiteX1" fmla="*/ 9675 w 18473"/>
                <a:gd name="connsiteY1" fmla="*/ 71494 h 73895"/>
                <a:gd name="connsiteX2" fmla="*/ 4995 w 18473"/>
                <a:gd name="connsiteY2" fmla="*/ 71864 h 73895"/>
                <a:gd name="connsiteX3" fmla="*/ 13061 w 18473"/>
                <a:gd name="connsiteY3" fmla="*/ 4618 h 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73" h="73895">
                  <a:moveTo>
                    <a:pt x="13061" y="4618"/>
                  </a:moveTo>
                  <a:cubicBezTo>
                    <a:pt x="15833" y="36271"/>
                    <a:pt x="17311" y="21799"/>
                    <a:pt x="9675" y="71494"/>
                  </a:cubicBezTo>
                  <a:cubicBezTo>
                    <a:pt x="9367" y="73465"/>
                    <a:pt x="6473" y="73095"/>
                    <a:pt x="4995" y="71864"/>
                  </a:cubicBezTo>
                  <a:cubicBezTo>
                    <a:pt x="4194" y="64105"/>
                    <a:pt x="3824" y="76113"/>
                    <a:pt x="13061" y="46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BF19E0F7-BE0B-4BF0-A0E0-D937BC429509}"/>
                </a:ext>
              </a:extLst>
            </p:cNvPr>
            <p:cNvSpPr/>
            <p:nvPr/>
          </p:nvSpPr>
          <p:spPr>
            <a:xfrm>
              <a:off x="22577062" y="4688037"/>
              <a:ext cx="12316" cy="49264"/>
            </a:xfrm>
            <a:custGeom>
              <a:avLst/>
              <a:gdLst>
                <a:gd name="connsiteX0" fmla="*/ 6650 w 12315"/>
                <a:gd name="connsiteY0" fmla="*/ 4618 h 49263"/>
                <a:gd name="connsiteX1" fmla="*/ 9175 w 12315"/>
                <a:gd name="connsiteY1" fmla="*/ 45446 h 49263"/>
                <a:gd name="connsiteX2" fmla="*/ 4618 w 12315"/>
                <a:gd name="connsiteY2" fmla="*/ 23708 h 49263"/>
                <a:gd name="connsiteX3" fmla="*/ 6650 w 12315"/>
                <a:gd name="connsiteY3" fmla="*/ 4618 h 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49263">
                  <a:moveTo>
                    <a:pt x="6650" y="4618"/>
                  </a:moveTo>
                  <a:cubicBezTo>
                    <a:pt x="10653" y="40889"/>
                    <a:pt x="10037" y="37687"/>
                    <a:pt x="9175" y="45446"/>
                  </a:cubicBezTo>
                  <a:cubicBezTo>
                    <a:pt x="7636" y="38179"/>
                    <a:pt x="6158" y="30975"/>
                    <a:pt x="4618" y="23708"/>
                  </a:cubicBezTo>
                  <a:cubicBezTo>
                    <a:pt x="5295" y="17304"/>
                    <a:pt x="5973" y="10961"/>
                    <a:pt x="6650" y="46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73F59EE-B566-42D4-9A68-2DA77CCBACEA}"/>
                </a:ext>
              </a:extLst>
            </p:cNvPr>
            <p:cNvSpPr/>
            <p:nvPr/>
          </p:nvSpPr>
          <p:spPr>
            <a:xfrm>
              <a:off x="22661241" y="4695796"/>
              <a:ext cx="12316" cy="43106"/>
            </a:xfrm>
            <a:custGeom>
              <a:avLst/>
              <a:gdLst>
                <a:gd name="connsiteX0" fmla="*/ 6959 w 12315"/>
                <a:gd name="connsiteY0" fmla="*/ 39473 h 43105"/>
                <a:gd name="connsiteX1" fmla="*/ 4618 w 12315"/>
                <a:gd name="connsiteY1" fmla="*/ 20445 h 43105"/>
                <a:gd name="connsiteX2" fmla="*/ 10283 w 12315"/>
                <a:gd name="connsiteY2" fmla="*/ 4618 h 43105"/>
                <a:gd name="connsiteX3" fmla="*/ 6959 w 12315"/>
                <a:gd name="connsiteY3" fmla="*/ 39473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43105">
                  <a:moveTo>
                    <a:pt x="6959" y="39473"/>
                  </a:moveTo>
                  <a:cubicBezTo>
                    <a:pt x="6220" y="33130"/>
                    <a:pt x="5420" y="26787"/>
                    <a:pt x="4618" y="20445"/>
                  </a:cubicBezTo>
                  <a:cubicBezTo>
                    <a:pt x="6528" y="15149"/>
                    <a:pt x="8437" y="9914"/>
                    <a:pt x="10283" y="4618"/>
                  </a:cubicBezTo>
                  <a:cubicBezTo>
                    <a:pt x="9237" y="16196"/>
                    <a:pt x="8067" y="27834"/>
                    <a:pt x="6959" y="3947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0ABDAD7-765E-4204-BD7C-7339A69731CB}"/>
                </a:ext>
              </a:extLst>
            </p:cNvPr>
            <p:cNvSpPr/>
            <p:nvPr/>
          </p:nvSpPr>
          <p:spPr>
            <a:xfrm>
              <a:off x="22584019" y="4592588"/>
              <a:ext cx="12316" cy="49264"/>
            </a:xfrm>
            <a:custGeom>
              <a:avLst/>
              <a:gdLst>
                <a:gd name="connsiteX0" fmla="*/ 8437 w 12315"/>
                <a:gd name="connsiteY0" fmla="*/ 4618 h 49263"/>
                <a:gd name="connsiteX1" fmla="*/ 11208 w 12315"/>
                <a:gd name="connsiteY1" fmla="*/ 30051 h 49263"/>
                <a:gd name="connsiteX2" fmla="*/ 4618 w 12315"/>
                <a:gd name="connsiteY2" fmla="*/ 48586 h 49263"/>
                <a:gd name="connsiteX3" fmla="*/ 8437 w 12315"/>
                <a:gd name="connsiteY3" fmla="*/ 4618 h 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49263">
                  <a:moveTo>
                    <a:pt x="8437" y="4618"/>
                  </a:moveTo>
                  <a:cubicBezTo>
                    <a:pt x="9422" y="13117"/>
                    <a:pt x="10347" y="21553"/>
                    <a:pt x="11208" y="30051"/>
                  </a:cubicBezTo>
                  <a:cubicBezTo>
                    <a:pt x="8990" y="36209"/>
                    <a:pt x="6836" y="42367"/>
                    <a:pt x="4618" y="48586"/>
                  </a:cubicBezTo>
                  <a:cubicBezTo>
                    <a:pt x="6651" y="26110"/>
                    <a:pt x="6774" y="27588"/>
                    <a:pt x="8437" y="46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896B421-EF9C-46A2-B1F6-648A8F8978F2}"/>
                </a:ext>
              </a:extLst>
            </p:cNvPr>
            <p:cNvSpPr/>
            <p:nvPr/>
          </p:nvSpPr>
          <p:spPr>
            <a:xfrm>
              <a:off x="22565545" y="5483649"/>
              <a:ext cx="12316" cy="18474"/>
            </a:xfrm>
            <a:custGeom>
              <a:avLst/>
              <a:gdLst>
                <a:gd name="connsiteX0" fmla="*/ 5728 w 12315"/>
                <a:gd name="connsiteY0" fmla="*/ 4742 h 18473"/>
                <a:gd name="connsiteX1" fmla="*/ 4618 w 12315"/>
                <a:gd name="connsiteY1" fmla="*/ 4618 h 18473"/>
                <a:gd name="connsiteX2" fmla="*/ 11701 w 12315"/>
                <a:gd name="connsiteY2" fmla="*/ 14964 h 18473"/>
                <a:gd name="connsiteX3" fmla="*/ 5728 w 12315"/>
                <a:gd name="connsiteY3" fmla="*/ 4742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18473">
                  <a:moveTo>
                    <a:pt x="5728" y="4742"/>
                  </a:moveTo>
                  <a:cubicBezTo>
                    <a:pt x="5420" y="4803"/>
                    <a:pt x="4988" y="4680"/>
                    <a:pt x="4618" y="4618"/>
                  </a:cubicBezTo>
                  <a:cubicBezTo>
                    <a:pt x="6959" y="8067"/>
                    <a:pt x="9360" y="11515"/>
                    <a:pt x="11701" y="14964"/>
                  </a:cubicBezTo>
                  <a:cubicBezTo>
                    <a:pt x="9730" y="11515"/>
                    <a:pt x="7636" y="8190"/>
                    <a:pt x="5728" y="4742"/>
                  </a:cubicBezTo>
                  <a:close/>
                </a:path>
              </a:pathLst>
            </a:custGeom>
            <a:solidFill>
              <a:srgbClr val="8843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39EAEB6-C0D7-43A4-A29C-E11D5662BCD2}"/>
                </a:ext>
              </a:extLst>
            </p:cNvPr>
            <p:cNvSpPr/>
            <p:nvPr/>
          </p:nvSpPr>
          <p:spPr>
            <a:xfrm>
              <a:off x="22424960" y="5210604"/>
              <a:ext cx="12316" cy="30790"/>
            </a:xfrm>
            <a:custGeom>
              <a:avLst/>
              <a:gdLst>
                <a:gd name="connsiteX0" fmla="*/ 4618 w 12315"/>
                <a:gd name="connsiteY0" fmla="*/ 4618 h 30789"/>
                <a:gd name="connsiteX1" fmla="*/ 13301 w 12315"/>
                <a:gd name="connsiteY1" fmla="*/ 26479 h 30789"/>
                <a:gd name="connsiteX2" fmla="*/ 4618 w 12315"/>
                <a:gd name="connsiteY2" fmla="*/ 4618 h 3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30789">
                  <a:moveTo>
                    <a:pt x="4618" y="4618"/>
                  </a:moveTo>
                  <a:cubicBezTo>
                    <a:pt x="7513" y="11885"/>
                    <a:pt x="10345" y="19213"/>
                    <a:pt x="13301" y="26479"/>
                  </a:cubicBezTo>
                  <a:cubicBezTo>
                    <a:pt x="10407" y="19151"/>
                    <a:pt x="7513" y="11885"/>
                    <a:pt x="4618" y="4618"/>
                  </a:cubicBezTo>
                  <a:close/>
                </a:path>
              </a:pathLst>
            </a:custGeom>
            <a:solidFill>
              <a:srgbClr val="8843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79E3266B-DF38-4AB2-909F-ED93EF7A10E2}"/>
                </a:ext>
              </a:extLst>
            </p:cNvPr>
            <p:cNvSpPr/>
            <p:nvPr/>
          </p:nvSpPr>
          <p:spPr>
            <a:xfrm>
              <a:off x="22736245" y="5295707"/>
              <a:ext cx="12316" cy="43106"/>
            </a:xfrm>
            <a:custGeom>
              <a:avLst/>
              <a:gdLst>
                <a:gd name="connsiteX0" fmla="*/ 4618 w 12315"/>
                <a:gd name="connsiteY0" fmla="*/ 4618 h 43105"/>
                <a:gd name="connsiteX1" fmla="*/ 6281 w 12315"/>
                <a:gd name="connsiteY1" fmla="*/ 22661 h 43105"/>
                <a:gd name="connsiteX2" fmla="*/ 7021 w 12315"/>
                <a:gd name="connsiteY2" fmla="*/ 25001 h 43105"/>
                <a:gd name="connsiteX3" fmla="*/ 11208 w 12315"/>
                <a:gd name="connsiteY3" fmla="*/ 40027 h 43105"/>
                <a:gd name="connsiteX4" fmla="*/ 10285 w 12315"/>
                <a:gd name="connsiteY4" fmla="*/ 34423 h 43105"/>
                <a:gd name="connsiteX5" fmla="*/ 4618 w 12315"/>
                <a:gd name="connsiteY5" fmla="*/ 4618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15" h="43105">
                  <a:moveTo>
                    <a:pt x="4618" y="4618"/>
                  </a:moveTo>
                  <a:cubicBezTo>
                    <a:pt x="5173" y="10653"/>
                    <a:pt x="5728" y="16626"/>
                    <a:pt x="6281" y="22661"/>
                  </a:cubicBezTo>
                  <a:cubicBezTo>
                    <a:pt x="6528" y="23462"/>
                    <a:pt x="6836" y="24262"/>
                    <a:pt x="7021" y="25001"/>
                  </a:cubicBezTo>
                  <a:cubicBezTo>
                    <a:pt x="8499" y="29928"/>
                    <a:pt x="9853" y="34977"/>
                    <a:pt x="11208" y="40027"/>
                  </a:cubicBezTo>
                  <a:cubicBezTo>
                    <a:pt x="10900" y="38179"/>
                    <a:pt x="10592" y="36332"/>
                    <a:pt x="10285" y="34423"/>
                  </a:cubicBezTo>
                  <a:cubicBezTo>
                    <a:pt x="8252" y="24509"/>
                    <a:pt x="6466" y="14533"/>
                    <a:pt x="4618" y="4618"/>
                  </a:cubicBezTo>
                  <a:close/>
                </a:path>
              </a:pathLst>
            </a:custGeom>
            <a:solidFill>
              <a:srgbClr val="8843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E0F91BB-B80B-49C6-9233-EA7FC746F306}"/>
                </a:ext>
              </a:extLst>
            </p:cNvPr>
            <p:cNvSpPr/>
            <p:nvPr/>
          </p:nvSpPr>
          <p:spPr>
            <a:xfrm>
              <a:off x="22428842" y="4614383"/>
              <a:ext cx="92370" cy="104686"/>
            </a:xfrm>
            <a:custGeom>
              <a:avLst/>
              <a:gdLst>
                <a:gd name="connsiteX0" fmla="*/ 5293 w 92369"/>
                <a:gd name="connsiteY0" fmla="*/ 78210 h 104685"/>
                <a:gd name="connsiteX1" fmla="*/ 19271 w 92369"/>
                <a:gd name="connsiteY1" fmla="*/ 102965 h 104685"/>
                <a:gd name="connsiteX2" fmla="*/ 40516 w 92369"/>
                <a:gd name="connsiteY2" fmla="*/ 94098 h 104685"/>
                <a:gd name="connsiteX3" fmla="*/ 68166 w 92369"/>
                <a:gd name="connsiteY3" fmla="*/ 74269 h 104685"/>
                <a:gd name="connsiteX4" fmla="*/ 84607 w 92369"/>
                <a:gd name="connsiteY4" fmla="*/ 54071 h 104685"/>
                <a:gd name="connsiteX5" fmla="*/ 86948 w 92369"/>
                <a:gd name="connsiteY5" fmla="*/ 53394 h 104685"/>
                <a:gd name="connsiteX6" fmla="*/ 90148 w 92369"/>
                <a:gd name="connsiteY6" fmla="*/ 45450 h 104685"/>
                <a:gd name="connsiteX7" fmla="*/ 89040 w 92369"/>
                <a:gd name="connsiteY7" fmla="*/ 45019 h 104685"/>
                <a:gd name="connsiteX8" fmla="*/ 93536 w 92369"/>
                <a:gd name="connsiteY8" fmla="*/ 25129 h 104685"/>
                <a:gd name="connsiteX9" fmla="*/ 92489 w 92369"/>
                <a:gd name="connsiteY9" fmla="*/ 22973 h 104685"/>
                <a:gd name="connsiteX10" fmla="*/ 91011 w 92369"/>
                <a:gd name="connsiteY10" fmla="*/ 21311 h 104685"/>
                <a:gd name="connsiteX11" fmla="*/ 17239 w 92369"/>
                <a:gd name="connsiteY11" fmla="*/ 4684 h 104685"/>
                <a:gd name="connsiteX12" fmla="*/ 14160 w 92369"/>
                <a:gd name="connsiteY12" fmla="*/ 6285 h 104685"/>
                <a:gd name="connsiteX13" fmla="*/ 5293 w 92369"/>
                <a:gd name="connsiteY13" fmla="*/ 78210 h 104685"/>
                <a:gd name="connsiteX14" fmla="*/ 80112 w 92369"/>
                <a:gd name="connsiteY14" fmla="*/ 43602 h 104685"/>
                <a:gd name="connsiteX15" fmla="*/ 83869 w 92369"/>
                <a:gd name="connsiteY15" fmla="*/ 36767 h 104685"/>
                <a:gd name="connsiteX16" fmla="*/ 83129 w 92369"/>
                <a:gd name="connsiteY16" fmla="*/ 34858 h 104685"/>
                <a:gd name="connsiteX17" fmla="*/ 83376 w 92369"/>
                <a:gd name="connsiteY17" fmla="*/ 33873 h 104685"/>
                <a:gd name="connsiteX18" fmla="*/ 81281 w 92369"/>
                <a:gd name="connsiteY18" fmla="*/ 30855 h 104685"/>
                <a:gd name="connsiteX19" fmla="*/ 87193 w 92369"/>
                <a:gd name="connsiteY19" fmla="*/ 23281 h 104685"/>
                <a:gd name="connsiteX20" fmla="*/ 82391 w 92369"/>
                <a:gd name="connsiteY20" fmla="*/ 43787 h 104685"/>
                <a:gd name="connsiteX21" fmla="*/ 80112 w 92369"/>
                <a:gd name="connsiteY21" fmla="*/ 43602 h 104685"/>
                <a:gd name="connsiteX22" fmla="*/ 59420 w 92369"/>
                <a:gd name="connsiteY22" fmla="*/ 36582 h 104685"/>
                <a:gd name="connsiteX23" fmla="*/ 57081 w 92369"/>
                <a:gd name="connsiteY23" fmla="*/ 35289 h 104685"/>
                <a:gd name="connsiteX24" fmla="*/ 60838 w 92369"/>
                <a:gd name="connsiteY24" fmla="*/ 33195 h 104685"/>
                <a:gd name="connsiteX25" fmla="*/ 61699 w 92369"/>
                <a:gd name="connsiteY25" fmla="*/ 43910 h 104685"/>
                <a:gd name="connsiteX26" fmla="*/ 58127 w 92369"/>
                <a:gd name="connsiteY26" fmla="*/ 44526 h 104685"/>
                <a:gd name="connsiteX27" fmla="*/ 57942 w 92369"/>
                <a:gd name="connsiteY27" fmla="*/ 41324 h 104685"/>
                <a:gd name="connsiteX28" fmla="*/ 60283 w 92369"/>
                <a:gd name="connsiteY28" fmla="*/ 40955 h 104685"/>
                <a:gd name="connsiteX29" fmla="*/ 59420 w 92369"/>
                <a:gd name="connsiteY29" fmla="*/ 36582 h 104685"/>
                <a:gd name="connsiteX30" fmla="*/ 29616 w 92369"/>
                <a:gd name="connsiteY30" fmla="*/ 12505 h 104685"/>
                <a:gd name="connsiteX31" fmla="*/ 31894 w 92369"/>
                <a:gd name="connsiteY31" fmla="*/ 12258 h 104685"/>
                <a:gd name="connsiteX32" fmla="*/ 73645 w 92369"/>
                <a:gd name="connsiteY32" fmla="*/ 19894 h 104685"/>
                <a:gd name="connsiteX33" fmla="*/ 69212 w 92369"/>
                <a:gd name="connsiteY33" fmla="*/ 20695 h 104685"/>
                <a:gd name="connsiteX34" fmla="*/ 50553 w 92369"/>
                <a:gd name="connsiteY34" fmla="*/ 15830 h 104685"/>
                <a:gd name="connsiteX35" fmla="*/ 46428 w 92369"/>
                <a:gd name="connsiteY35" fmla="*/ 17431 h 104685"/>
                <a:gd name="connsiteX36" fmla="*/ 44642 w 92369"/>
                <a:gd name="connsiteY36" fmla="*/ 16138 h 104685"/>
                <a:gd name="connsiteX37" fmla="*/ 41994 w 92369"/>
                <a:gd name="connsiteY37" fmla="*/ 19032 h 104685"/>
                <a:gd name="connsiteX38" fmla="*/ 43349 w 92369"/>
                <a:gd name="connsiteY38" fmla="*/ 20141 h 104685"/>
                <a:gd name="connsiteX39" fmla="*/ 38484 w 92369"/>
                <a:gd name="connsiteY39" fmla="*/ 17246 h 104685"/>
                <a:gd name="connsiteX40" fmla="*/ 29616 w 92369"/>
                <a:gd name="connsiteY40" fmla="*/ 12505 h 104685"/>
                <a:gd name="connsiteX41" fmla="*/ 11881 w 92369"/>
                <a:gd name="connsiteY41" fmla="*/ 67126 h 104685"/>
                <a:gd name="connsiteX42" fmla="*/ 13174 w 92369"/>
                <a:gd name="connsiteY42" fmla="*/ 69158 h 104685"/>
                <a:gd name="connsiteX43" fmla="*/ 13667 w 92369"/>
                <a:gd name="connsiteY43" fmla="*/ 71190 h 104685"/>
                <a:gd name="connsiteX44" fmla="*/ 18285 w 92369"/>
                <a:gd name="connsiteY44" fmla="*/ 71991 h 104685"/>
                <a:gd name="connsiteX45" fmla="*/ 19640 w 92369"/>
                <a:gd name="connsiteY45" fmla="*/ 66325 h 104685"/>
                <a:gd name="connsiteX46" fmla="*/ 22472 w 92369"/>
                <a:gd name="connsiteY46" fmla="*/ 73407 h 104685"/>
                <a:gd name="connsiteX47" fmla="*/ 18470 w 92369"/>
                <a:gd name="connsiteY47" fmla="*/ 74947 h 104685"/>
                <a:gd name="connsiteX48" fmla="*/ 19025 w 92369"/>
                <a:gd name="connsiteY48" fmla="*/ 76979 h 104685"/>
                <a:gd name="connsiteX49" fmla="*/ 12189 w 92369"/>
                <a:gd name="connsiteY49" fmla="*/ 82521 h 104685"/>
                <a:gd name="connsiteX50" fmla="*/ 11881 w 92369"/>
                <a:gd name="connsiteY50" fmla="*/ 67126 h 10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2369" h="104685">
                  <a:moveTo>
                    <a:pt x="5293" y="78210"/>
                  </a:moveTo>
                  <a:cubicBezTo>
                    <a:pt x="6154" y="87509"/>
                    <a:pt x="7755" y="100995"/>
                    <a:pt x="19271" y="102965"/>
                  </a:cubicBezTo>
                  <a:cubicBezTo>
                    <a:pt x="27214" y="104320"/>
                    <a:pt x="34482" y="97854"/>
                    <a:pt x="40516" y="94098"/>
                  </a:cubicBezTo>
                  <a:cubicBezTo>
                    <a:pt x="50122" y="88125"/>
                    <a:pt x="59790" y="81967"/>
                    <a:pt x="68166" y="74269"/>
                  </a:cubicBezTo>
                  <a:cubicBezTo>
                    <a:pt x="74754" y="68234"/>
                    <a:pt x="80297" y="61461"/>
                    <a:pt x="84607" y="54071"/>
                  </a:cubicBezTo>
                  <a:cubicBezTo>
                    <a:pt x="85408" y="53886"/>
                    <a:pt x="86208" y="53640"/>
                    <a:pt x="86948" y="53394"/>
                  </a:cubicBezTo>
                  <a:cubicBezTo>
                    <a:pt x="87932" y="50684"/>
                    <a:pt x="89040" y="48036"/>
                    <a:pt x="90148" y="45450"/>
                  </a:cubicBezTo>
                  <a:cubicBezTo>
                    <a:pt x="89780" y="45327"/>
                    <a:pt x="89472" y="45142"/>
                    <a:pt x="89040" y="45019"/>
                  </a:cubicBezTo>
                  <a:cubicBezTo>
                    <a:pt x="91505" y="38799"/>
                    <a:pt x="93106" y="32210"/>
                    <a:pt x="93536" y="25129"/>
                  </a:cubicBezTo>
                  <a:cubicBezTo>
                    <a:pt x="93597" y="24328"/>
                    <a:pt x="93167" y="23651"/>
                    <a:pt x="92489" y="22973"/>
                  </a:cubicBezTo>
                  <a:cubicBezTo>
                    <a:pt x="92304" y="22296"/>
                    <a:pt x="91750" y="21557"/>
                    <a:pt x="91011" y="21311"/>
                  </a:cubicBezTo>
                  <a:cubicBezTo>
                    <a:pt x="67303" y="12936"/>
                    <a:pt x="41994" y="8564"/>
                    <a:pt x="17239" y="4684"/>
                  </a:cubicBezTo>
                  <a:cubicBezTo>
                    <a:pt x="15823" y="4438"/>
                    <a:pt x="14591" y="4869"/>
                    <a:pt x="14160" y="6285"/>
                  </a:cubicBezTo>
                  <a:cubicBezTo>
                    <a:pt x="6647" y="29501"/>
                    <a:pt x="3014" y="53825"/>
                    <a:pt x="5293" y="78210"/>
                  </a:cubicBezTo>
                  <a:close/>
                  <a:moveTo>
                    <a:pt x="80112" y="43602"/>
                  </a:moveTo>
                  <a:cubicBezTo>
                    <a:pt x="82083" y="42063"/>
                    <a:pt x="83561" y="39723"/>
                    <a:pt x="83869" y="36767"/>
                  </a:cubicBezTo>
                  <a:cubicBezTo>
                    <a:pt x="83930" y="36090"/>
                    <a:pt x="83622" y="35412"/>
                    <a:pt x="83129" y="34858"/>
                  </a:cubicBezTo>
                  <a:cubicBezTo>
                    <a:pt x="83191" y="34550"/>
                    <a:pt x="83314" y="34181"/>
                    <a:pt x="83376" y="33873"/>
                  </a:cubicBezTo>
                  <a:cubicBezTo>
                    <a:pt x="83561" y="32826"/>
                    <a:pt x="82513" y="31656"/>
                    <a:pt x="81281" y="30855"/>
                  </a:cubicBezTo>
                  <a:cubicBezTo>
                    <a:pt x="83129" y="28331"/>
                    <a:pt x="85038" y="25867"/>
                    <a:pt x="87193" y="23281"/>
                  </a:cubicBezTo>
                  <a:cubicBezTo>
                    <a:pt x="86763" y="30732"/>
                    <a:pt x="85038" y="37506"/>
                    <a:pt x="82391" y="43787"/>
                  </a:cubicBezTo>
                  <a:cubicBezTo>
                    <a:pt x="81713" y="43602"/>
                    <a:pt x="80790" y="43664"/>
                    <a:pt x="80112" y="43602"/>
                  </a:cubicBezTo>
                  <a:close/>
                  <a:moveTo>
                    <a:pt x="59420" y="36582"/>
                  </a:moveTo>
                  <a:cubicBezTo>
                    <a:pt x="58682" y="36090"/>
                    <a:pt x="57881" y="35720"/>
                    <a:pt x="57081" y="35289"/>
                  </a:cubicBezTo>
                  <a:cubicBezTo>
                    <a:pt x="58312" y="34365"/>
                    <a:pt x="59605" y="33565"/>
                    <a:pt x="60838" y="33195"/>
                  </a:cubicBezTo>
                  <a:cubicBezTo>
                    <a:pt x="67734" y="31163"/>
                    <a:pt x="65210" y="37691"/>
                    <a:pt x="61699" y="43910"/>
                  </a:cubicBezTo>
                  <a:cubicBezTo>
                    <a:pt x="60468" y="44095"/>
                    <a:pt x="59298" y="44280"/>
                    <a:pt x="58127" y="44526"/>
                  </a:cubicBezTo>
                  <a:cubicBezTo>
                    <a:pt x="58559" y="43910"/>
                    <a:pt x="58682" y="43048"/>
                    <a:pt x="57942" y="41324"/>
                  </a:cubicBezTo>
                  <a:cubicBezTo>
                    <a:pt x="58744" y="41201"/>
                    <a:pt x="59543" y="41139"/>
                    <a:pt x="60283" y="40955"/>
                  </a:cubicBezTo>
                  <a:cubicBezTo>
                    <a:pt x="62869" y="40216"/>
                    <a:pt x="60591" y="37383"/>
                    <a:pt x="59420" y="36582"/>
                  </a:cubicBezTo>
                  <a:close/>
                  <a:moveTo>
                    <a:pt x="29616" y="12505"/>
                  </a:moveTo>
                  <a:cubicBezTo>
                    <a:pt x="30416" y="12443"/>
                    <a:pt x="31033" y="12258"/>
                    <a:pt x="31894" y="12258"/>
                  </a:cubicBezTo>
                  <a:cubicBezTo>
                    <a:pt x="45688" y="12566"/>
                    <a:pt x="59852" y="16323"/>
                    <a:pt x="73645" y="19894"/>
                  </a:cubicBezTo>
                  <a:cubicBezTo>
                    <a:pt x="72476" y="20017"/>
                    <a:pt x="71614" y="20756"/>
                    <a:pt x="69212" y="20695"/>
                  </a:cubicBezTo>
                  <a:cubicBezTo>
                    <a:pt x="64347" y="20510"/>
                    <a:pt x="56158" y="14845"/>
                    <a:pt x="50553" y="15830"/>
                  </a:cubicBezTo>
                  <a:cubicBezTo>
                    <a:pt x="48582" y="16138"/>
                    <a:pt x="47289" y="16754"/>
                    <a:pt x="46428" y="17431"/>
                  </a:cubicBezTo>
                  <a:cubicBezTo>
                    <a:pt x="45811" y="17000"/>
                    <a:pt x="45258" y="16569"/>
                    <a:pt x="44642" y="16138"/>
                  </a:cubicBezTo>
                  <a:cubicBezTo>
                    <a:pt x="42117" y="14352"/>
                    <a:pt x="39407" y="16877"/>
                    <a:pt x="41994" y="19032"/>
                  </a:cubicBezTo>
                  <a:cubicBezTo>
                    <a:pt x="42424" y="19402"/>
                    <a:pt x="42917" y="19771"/>
                    <a:pt x="43349" y="20141"/>
                  </a:cubicBezTo>
                  <a:cubicBezTo>
                    <a:pt x="41378" y="19217"/>
                    <a:pt x="39961" y="18170"/>
                    <a:pt x="38484" y="17246"/>
                  </a:cubicBezTo>
                  <a:cubicBezTo>
                    <a:pt x="35035" y="15091"/>
                    <a:pt x="32079" y="13675"/>
                    <a:pt x="29616" y="12505"/>
                  </a:cubicBezTo>
                  <a:close/>
                  <a:moveTo>
                    <a:pt x="11881" y="67126"/>
                  </a:moveTo>
                  <a:cubicBezTo>
                    <a:pt x="12066" y="67742"/>
                    <a:pt x="12559" y="68481"/>
                    <a:pt x="13174" y="69158"/>
                  </a:cubicBezTo>
                  <a:cubicBezTo>
                    <a:pt x="13297" y="69836"/>
                    <a:pt x="13420" y="70513"/>
                    <a:pt x="13667" y="71190"/>
                  </a:cubicBezTo>
                  <a:cubicBezTo>
                    <a:pt x="14160" y="72483"/>
                    <a:pt x="18162" y="74331"/>
                    <a:pt x="18285" y="71991"/>
                  </a:cubicBezTo>
                  <a:cubicBezTo>
                    <a:pt x="18409" y="69836"/>
                    <a:pt x="18840" y="68050"/>
                    <a:pt x="19640" y="66325"/>
                  </a:cubicBezTo>
                  <a:cubicBezTo>
                    <a:pt x="20564" y="68604"/>
                    <a:pt x="21488" y="70944"/>
                    <a:pt x="22472" y="73407"/>
                  </a:cubicBezTo>
                  <a:cubicBezTo>
                    <a:pt x="20379" y="72483"/>
                    <a:pt x="17977" y="72607"/>
                    <a:pt x="18470" y="74947"/>
                  </a:cubicBezTo>
                  <a:cubicBezTo>
                    <a:pt x="18593" y="75686"/>
                    <a:pt x="18840" y="76301"/>
                    <a:pt x="19025" y="76979"/>
                  </a:cubicBezTo>
                  <a:cubicBezTo>
                    <a:pt x="16931" y="78949"/>
                    <a:pt x="14530" y="80797"/>
                    <a:pt x="12189" y="82521"/>
                  </a:cubicBezTo>
                  <a:cubicBezTo>
                    <a:pt x="11512" y="77903"/>
                    <a:pt x="11757" y="72360"/>
                    <a:pt x="11881" y="67126"/>
                  </a:cubicBezTo>
                  <a:close/>
                </a:path>
              </a:pathLst>
            </a:custGeom>
            <a:solidFill>
              <a:srgbClr val="CC4E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34D0633-861C-49C8-85AF-F9BC57461CFE}"/>
                </a:ext>
              </a:extLst>
            </p:cNvPr>
            <p:cNvSpPr/>
            <p:nvPr/>
          </p:nvSpPr>
          <p:spPr>
            <a:xfrm>
              <a:off x="22762586" y="4724799"/>
              <a:ext cx="61580" cy="18474"/>
            </a:xfrm>
            <a:custGeom>
              <a:avLst/>
              <a:gdLst>
                <a:gd name="connsiteX0" fmla="*/ 6173 w 61579"/>
                <a:gd name="connsiteY0" fmla="*/ 4743 h 18473"/>
                <a:gd name="connsiteX1" fmla="*/ 62211 w 61579"/>
                <a:gd name="connsiteY1" fmla="*/ 14780 h 18473"/>
                <a:gd name="connsiteX2" fmla="*/ 62026 w 61579"/>
                <a:gd name="connsiteY2" fmla="*/ 16258 h 18473"/>
                <a:gd name="connsiteX3" fmla="*/ 37333 w 61579"/>
                <a:gd name="connsiteY3" fmla="*/ 11209 h 18473"/>
                <a:gd name="connsiteX4" fmla="*/ 8391 w 61579"/>
                <a:gd name="connsiteY4" fmla="*/ 9177 h 18473"/>
                <a:gd name="connsiteX5" fmla="*/ 6173 w 61579"/>
                <a:gd name="connsiteY5" fmla="*/ 474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79" h="18473">
                  <a:moveTo>
                    <a:pt x="6173" y="4743"/>
                  </a:moveTo>
                  <a:cubicBezTo>
                    <a:pt x="24094" y="4127"/>
                    <a:pt x="46508" y="5544"/>
                    <a:pt x="62211" y="14780"/>
                  </a:cubicBezTo>
                  <a:cubicBezTo>
                    <a:pt x="63011" y="15273"/>
                    <a:pt x="63196" y="16382"/>
                    <a:pt x="62026" y="16258"/>
                  </a:cubicBezTo>
                  <a:cubicBezTo>
                    <a:pt x="53774" y="15581"/>
                    <a:pt x="45585" y="12502"/>
                    <a:pt x="37333" y="11209"/>
                  </a:cubicBezTo>
                  <a:cubicBezTo>
                    <a:pt x="27726" y="9669"/>
                    <a:pt x="18119" y="9300"/>
                    <a:pt x="8391" y="9177"/>
                  </a:cubicBezTo>
                  <a:cubicBezTo>
                    <a:pt x="6111" y="9177"/>
                    <a:pt x="2541" y="4866"/>
                    <a:pt x="6173" y="474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DCD6B0F2-4BC1-4893-9184-8ACDDA1E3D20}"/>
                </a:ext>
              </a:extLst>
            </p:cNvPr>
            <p:cNvSpPr/>
            <p:nvPr/>
          </p:nvSpPr>
          <p:spPr>
            <a:xfrm>
              <a:off x="22771658" y="4707996"/>
              <a:ext cx="49264" cy="30790"/>
            </a:xfrm>
            <a:custGeom>
              <a:avLst/>
              <a:gdLst>
                <a:gd name="connsiteX0" fmla="*/ 6338 w 49263"/>
                <a:gd name="connsiteY0" fmla="*/ 4735 h 30789"/>
                <a:gd name="connsiteX1" fmla="*/ 49443 w 49263"/>
                <a:gd name="connsiteY1" fmla="*/ 26965 h 30789"/>
                <a:gd name="connsiteX2" fmla="*/ 48767 w 49263"/>
                <a:gd name="connsiteY2" fmla="*/ 28135 h 30789"/>
                <a:gd name="connsiteX3" fmla="*/ 30170 w 49263"/>
                <a:gd name="connsiteY3" fmla="*/ 18467 h 30789"/>
                <a:gd name="connsiteX4" fmla="*/ 6522 w 49263"/>
                <a:gd name="connsiteY4" fmla="*/ 8183 h 30789"/>
                <a:gd name="connsiteX5" fmla="*/ 6338 w 49263"/>
                <a:gd name="connsiteY5" fmla="*/ 4735 h 3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63" h="30789">
                  <a:moveTo>
                    <a:pt x="6338" y="4735"/>
                  </a:moveTo>
                  <a:cubicBezTo>
                    <a:pt x="21118" y="8614"/>
                    <a:pt x="38420" y="16250"/>
                    <a:pt x="49443" y="26965"/>
                  </a:cubicBezTo>
                  <a:cubicBezTo>
                    <a:pt x="50122" y="27642"/>
                    <a:pt x="49752" y="28566"/>
                    <a:pt x="48767" y="28135"/>
                  </a:cubicBezTo>
                  <a:cubicBezTo>
                    <a:pt x="42301" y="25426"/>
                    <a:pt x="36451" y="21608"/>
                    <a:pt x="30170" y="18467"/>
                  </a:cubicBezTo>
                  <a:cubicBezTo>
                    <a:pt x="22472" y="14588"/>
                    <a:pt x="14405" y="11632"/>
                    <a:pt x="6522" y="8183"/>
                  </a:cubicBezTo>
                  <a:cubicBezTo>
                    <a:pt x="4860" y="7506"/>
                    <a:pt x="3320" y="3934"/>
                    <a:pt x="6338" y="473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30B7335-1AE7-4248-8548-7EE8DD68A08A}"/>
                </a:ext>
              </a:extLst>
            </p:cNvPr>
            <p:cNvSpPr/>
            <p:nvPr/>
          </p:nvSpPr>
          <p:spPr>
            <a:xfrm>
              <a:off x="22787944" y="4517705"/>
              <a:ext cx="18474" cy="24632"/>
            </a:xfrm>
            <a:custGeom>
              <a:avLst/>
              <a:gdLst>
                <a:gd name="connsiteX0" fmla="*/ 12468 w 18473"/>
                <a:gd name="connsiteY0" fmla="*/ 5175 h 24631"/>
                <a:gd name="connsiteX1" fmla="*/ 16100 w 18473"/>
                <a:gd name="connsiteY1" fmla="*/ 7268 h 24631"/>
                <a:gd name="connsiteX2" fmla="*/ 8464 w 18473"/>
                <a:gd name="connsiteY2" fmla="*/ 22171 h 24631"/>
                <a:gd name="connsiteX3" fmla="*/ 4709 w 18473"/>
                <a:gd name="connsiteY3" fmla="*/ 19954 h 24631"/>
                <a:gd name="connsiteX4" fmla="*/ 12468 w 18473"/>
                <a:gd name="connsiteY4" fmla="*/ 5175 h 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24631">
                  <a:moveTo>
                    <a:pt x="12468" y="5175"/>
                  </a:moveTo>
                  <a:cubicBezTo>
                    <a:pt x="13514" y="3635"/>
                    <a:pt x="16717" y="5606"/>
                    <a:pt x="16100" y="7268"/>
                  </a:cubicBezTo>
                  <a:cubicBezTo>
                    <a:pt x="14131" y="12441"/>
                    <a:pt x="11543" y="17552"/>
                    <a:pt x="8464" y="22171"/>
                  </a:cubicBezTo>
                  <a:cubicBezTo>
                    <a:pt x="7356" y="23833"/>
                    <a:pt x="4031" y="21678"/>
                    <a:pt x="4709" y="19954"/>
                  </a:cubicBezTo>
                  <a:cubicBezTo>
                    <a:pt x="6678" y="14781"/>
                    <a:pt x="9389" y="9732"/>
                    <a:pt x="12468" y="51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B1DEB9F0-9036-43A0-92F7-48E1748A944D}"/>
                </a:ext>
              </a:extLst>
            </p:cNvPr>
            <p:cNvSpPr/>
            <p:nvPr/>
          </p:nvSpPr>
          <p:spPr>
            <a:xfrm>
              <a:off x="22533216" y="4497016"/>
              <a:ext cx="209372" cy="67738"/>
            </a:xfrm>
            <a:custGeom>
              <a:avLst/>
              <a:gdLst>
                <a:gd name="connsiteX0" fmla="*/ 5850 w 209371"/>
                <a:gd name="connsiteY0" fmla="*/ 30913 h 67737"/>
                <a:gd name="connsiteX1" fmla="*/ 6281 w 209371"/>
                <a:gd name="connsiteY1" fmla="*/ 26418 h 67737"/>
                <a:gd name="connsiteX2" fmla="*/ 5420 w 209371"/>
                <a:gd name="connsiteY2" fmla="*/ 24324 h 67737"/>
                <a:gd name="connsiteX3" fmla="*/ 18905 w 209371"/>
                <a:gd name="connsiteY3" fmla="*/ 4618 h 67737"/>
                <a:gd name="connsiteX4" fmla="*/ 21615 w 209371"/>
                <a:gd name="connsiteY4" fmla="*/ 6097 h 67737"/>
                <a:gd name="connsiteX5" fmla="*/ 43291 w 209371"/>
                <a:gd name="connsiteY5" fmla="*/ 60903 h 67737"/>
                <a:gd name="connsiteX6" fmla="*/ 45570 w 209371"/>
                <a:gd name="connsiteY6" fmla="*/ 60841 h 67737"/>
                <a:gd name="connsiteX7" fmla="*/ 49387 w 209371"/>
                <a:gd name="connsiteY7" fmla="*/ 62442 h 67737"/>
                <a:gd name="connsiteX8" fmla="*/ 50680 w 209371"/>
                <a:gd name="connsiteY8" fmla="*/ 60656 h 67737"/>
                <a:gd name="connsiteX9" fmla="*/ 58378 w 209371"/>
                <a:gd name="connsiteY9" fmla="*/ 60410 h 67737"/>
                <a:gd name="connsiteX10" fmla="*/ 65090 w 209371"/>
                <a:gd name="connsiteY10" fmla="*/ 63366 h 67737"/>
                <a:gd name="connsiteX11" fmla="*/ 67800 w 209371"/>
                <a:gd name="connsiteY11" fmla="*/ 62688 h 67737"/>
                <a:gd name="connsiteX12" fmla="*/ 68169 w 209371"/>
                <a:gd name="connsiteY12" fmla="*/ 59794 h 67737"/>
                <a:gd name="connsiteX13" fmla="*/ 117680 w 209371"/>
                <a:gd name="connsiteY13" fmla="*/ 53575 h 67737"/>
                <a:gd name="connsiteX14" fmla="*/ 151672 w 209371"/>
                <a:gd name="connsiteY14" fmla="*/ 45631 h 67737"/>
                <a:gd name="connsiteX15" fmla="*/ 154381 w 209371"/>
                <a:gd name="connsiteY15" fmla="*/ 46308 h 67737"/>
                <a:gd name="connsiteX16" fmla="*/ 157090 w 209371"/>
                <a:gd name="connsiteY16" fmla="*/ 46308 h 67737"/>
                <a:gd name="connsiteX17" fmla="*/ 158507 w 209371"/>
                <a:gd name="connsiteY17" fmla="*/ 43783 h 67737"/>
                <a:gd name="connsiteX18" fmla="*/ 174949 w 209371"/>
                <a:gd name="connsiteY18" fmla="*/ 38672 h 67737"/>
                <a:gd name="connsiteX19" fmla="*/ 181476 w 209371"/>
                <a:gd name="connsiteY19" fmla="*/ 39042 h 67737"/>
                <a:gd name="connsiteX20" fmla="*/ 183817 w 209371"/>
                <a:gd name="connsiteY20" fmla="*/ 35778 h 67737"/>
                <a:gd name="connsiteX21" fmla="*/ 201059 w 209371"/>
                <a:gd name="connsiteY21" fmla="*/ 29805 h 67737"/>
                <a:gd name="connsiteX22" fmla="*/ 203830 w 209371"/>
                <a:gd name="connsiteY22" fmla="*/ 30975 h 67737"/>
                <a:gd name="connsiteX23" fmla="*/ 205739 w 209371"/>
                <a:gd name="connsiteY23" fmla="*/ 31160 h 67737"/>
                <a:gd name="connsiteX24" fmla="*/ 142004 w 209371"/>
                <a:gd name="connsiteY24" fmla="*/ 51666 h 67737"/>
                <a:gd name="connsiteX25" fmla="*/ 140957 w 209371"/>
                <a:gd name="connsiteY25" fmla="*/ 51358 h 67737"/>
                <a:gd name="connsiteX26" fmla="*/ 134861 w 209371"/>
                <a:gd name="connsiteY26" fmla="*/ 50865 h 67737"/>
                <a:gd name="connsiteX27" fmla="*/ 133506 w 209371"/>
                <a:gd name="connsiteY27" fmla="*/ 53636 h 67737"/>
                <a:gd name="connsiteX28" fmla="*/ 112876 w 209371"/>
                <a:gd name="connsiteY28" fmla="*/ 57762 h 67737"/>
                <a:gd name="connsiteX29" fmla="*/ 107888 w 209371"/>
                <a:gd name="connsiteY29" fmla="*/ 56469 h 67737"/>
                <a:gd name="connsiteX30" fmla="*/ 103393 w 209371"/>
                <a:gd name="connsiteY30" fmla="*/ 58686 h 67737"/>
                <a:gd name="connsiteX31" fmla="*/ 102776 w 209371"/>
                <a:gd name="connsiteY31" fmla="*/ 59548 h 67737"/>
                <a:gd name="connsiteX32" fmla="*/ 91262 w 209371"/>
                <a:gd name="connsiteY32" fmla="*/ 61457 h 67737"/>
                <a:gd name="connsiteX33" fmla="*/ 88121 w 209371"/>
                <a:gd name="connsiteY33" fmla="*/ 60287 h 67737"/>
                <a:gd name="connsiteX34" fmla="*/ 86890 w 209371"/>
                <a:gd name="connsiteY34" fmla="*/ 62134 h 67737"/>
                <a:gd name="connsiteX35" fmla="*/ 32391 w 209371"/>
                <a:gd name="connsiteY35" fmla="*/ 62935 h 67737"/>
                <a:gd name="connsiteX36" fmla="*/ 20630 w 209371"/>
                <a:gd name="connsiteY36" fmla="*/ 58255 h 67737"/>
                <a:gd name="connsiteX37" fmla="*/ 15518 w 209371"/>
                <a:gd name="connsiteY37" fmla="*/ 54498 h 67737"/>
                <a:gd name="connsiteX38" fmla="*/ 4618 w 209371"/>
                <a:gd name="connsiteY38" fmla="*/ 32206 h 67737"/>
                <a:gd name="connsiteX39" fmla="*/ 5850 w 209371"/>
                <a:gd name="connsiteY39" fmla="*/ 30913 h 6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09371" h="67737">
                  <a:moveTo>
                    <a:pt x="5850" y="30913"/>
                  </a:moveTo>
                  <a:cubicBezTo>
                    <a:pt x="6158" y="29374"/>
                    <a:pt x="6281" y="28019"/>
                    <a:pt x="6281" y="26418"/>
                  </a:cubicBezTo>
                  <a:cubicBezTo>
                    <a:pt x="6281" y="25741"/>
                    <a:pt x="5911" y="25002"/>
                    <a:pt x="5420" y="24324"/>
                  </a:cubicBezTo>
                  <a:cubicBezTo>
                    <a:pt x="7083" y="17119"/>
                    <a:pt x="11393" y="10161"/>
                    <a:pt x="18905" y="4618"/>
                  </a:cubicBezTo>
                  <a:cubicBezTo>
                    <a:pt x="19829" y="5296"/>
                    <a:pt x="20753" y="5789"/>
                    <a:pt x="21615" y="6097"/>
                  </a:cubicBezTo>
                  <a:cubicBezTo>
                    <a:pt x="370" y="23031"/>
                    <a:pt x="2094" y="56284"/>
                    <a:pt x="43291" y="60903"/>
                  </a:cubicBezTo>
                  <a:cubicBezTo>
                    <a:pt x="44031" y="60903"/>
                    <a:pt x="44769" y="60841"/>
                    <a:pt x="45570" y="60841"/>
                  </a:cubicBezTo>
                  <a:cubicBezTo>
                    <a:pt x="46925" y="61765"/>
                    <a:pt x="48341" y="62442"/>
                    <a:pt x="49387" y="62442"/>
                  </a:cubicBezTo>
                  <a:cubicBezTo>
                    <a:pt x="50865" y="62442"/>
                    <a:pt x="51050" y="61703"/>
                    <a:pt x="50680" y="60656"/>
                  </a:cubicBezTo>
                  <a:cubicBezTo>
                    <a:pt x="53267" y="60595"/>
                    <a:pt x="55792" y="60471"/>
                    <a:pt x="58378" y="60410"/>
                  </a:cubicBezTo>
                  <a:cubicBezTo>
                    <a:pt x="60164" y="62134"/>
                    <a:pt x="62811" y="63489"/>
                    <a:pt x="65090" y="63366"/>
                  </a:cubicBezTo>
                  <a:cubicBezTo>
                    <a:pt x="66198" y="63304"/>
                    <a:pt x="66815" y="63181"/>
                    <a:pt x="67800" y="62688"/>
                  </a:cubicBezTo>
                  <a:cubicBezTo>
                    <a:pt x="68908" y="62073"/>
                    <a:pt x="68847" y="60964"/>
                    <a:pt x="68169" y="59794"/>
                  </a:cubicBezTo>
                  <a:cubicBezTo>
                    <a:pt x="84796" y="58624"/>
                    <a:pt x="101360" y="56592"/>
                    <a:pt x="117680" y="53575"/>
                  </a:cubicBezTo>
                  <a:cubicBezTo>
                    <a:pt x="129194" y="51419"/>
                    <a:pt x="140464" y="48710"/>
                    <a:pt x="151672" y="45631"/>
                  </a:cubicBezTo>
                  <a:cubicBezTo>
                    <a:pt x="152595" y="45939"/>
                    <a:pt x="153458" y="46308"/>
                    <a:pt x="154381" y="46308"/>
                  </a:cubicBezTo>
                  <a:lnTo>
                    <a:pt x="157090" y="46308"/>
                  </a:lnTo>
                  <a:cubicBezTo>
                    <a:pt x="158938" y="46308"/>
                    <a:pt x="158938" y="45077"/>
                    <a:pt x="158507" y="43783"/>
                  </a:cubicBezTo>
                  <a:cubicBezTo>
                    <a:pt x="164050" y="42182"/>
                    <a:pt x="169468" y="40458"/>
                    <a:pt x="174949" y="38672"/>
                  </a:cubicBezTo>
                  <a:cubicBezTo>
                    <a:pt x="177165" y="38672"/>
                    <a:pt x="179321" y="38734"/>
                    <a:pt x="181476" y="39042"/>
                  </a:cubicBezTo>
                  <a:cubicBezTo>
                    <a:pt x="184125" y="39350"/>
                    <a:pt x="184740" y="37872"/>
                    <a:pt x="183817" y="35778"/>
                  </a:cubicBezTo>
                  <a:cubicBezTo>
                    <a:pt x="189605" y="33807"/>
                    <a:pt x="195331" y="31899"/>
                    <a:pt x="201059" y="29805"/>
                  </a:cubicBezTo>
                  <a:cubicBezTo>
                    <a:pt x="202044" y="30420"/>
                    <a:pt x="203029" y="30913"/>
                    <a:pt x="203830" y="30975"/>
                  </a:cubicBezTo>
                  <a:cubicBezTo>
                    <a:pt x="204445" y="31036"/>
                    <a:pt x="205061" y="31098"/>
                    <a:pt x="205739" y="31160"/>
                  </a:cubicBezTo>
                  <a:cubicBezTo>
                    <a:pt x="184925" y="39781"/>
                    <a:pt x="163680" y="46431"/>
                    <a:pt x="142004" y="51666"/>
                  </a:cubicBezTo>
                  <a:cubicBezTo>
                    <a:pt x="141634" y="51543"/>
                    <a:pt x="141326" y="51419"/>
                    <a:pt x="140957" y="51358"/>
                  </a:cubicBezTo>
                  <a:cubicBezTo>
                    <a:pt x="138925" y="50927"/>
                    <a:pt x="136954" y="50865"/>
                    <a:pt x="134861" y="50865"/>
                  </a:cubicBezTo>
                  <a:cubicBezTo>
                    <a:pt x="132890" y="50865"/>
                    <a:pt x="133013" y="52343"/>
                    <a:pt x="133506" y="53636"/>
                  </a:cubicBezTo>
                  <a:cubicBezTo>
                    <a:pt x="126670" y="55114"/>
                    <a:pt x="119834" y="56530"/>
                    <a:pt x="112876" y="57762"/>
                  </a:cubicBezTo>
                  <a:cubicBezTo>
                    <a:pt x="111090" y="56654"/>
                    <a:pt x="109181" y="55976"/>
                    <a:pt x="107888" y="56469"/>
                  </a:cubicBezTo>
                  <a:cubicBezTo>
                    <a:pt x="106164" y="57085"/>
                    <a:pt x="104932" y="57762"/>
                    <a:pt x="103393" y="58686"/>
                  </a:cubicBezTo>
                  <a:cubicBezTo>
                    <a:pt x="103023" y="58932"/>
                    <a:pt x="102900" y="59240"/>
                    <a:pt x="102776" y="59548"/>
                  </a:cubicBezTo>
                  <a:cubicBezTo>
                    <a:pt x="98959" y="60164"/>
                    <a:pt x="95202" y="60841"/>
                    <a:pt x="91262" y="61457"/>
                  </a:cubicBezTo>
                  <a:cubicBezTo>
                    <a:pt x="90092" y="60779"/>
                    <a:pt x="88983" y="60287"/>
                    <a:pt x="88121" y="60287"/>
                  </a:cubicBezTo>
                  <a:cubicBezTo>
                    <a:pt x="86643" y="60287"/>
                    <a:pt x="86397" y="61087"/>
                    <a:pt x="86890" y="62134"/>
                  </a:cubicBezTo>
                  <a:cubicBezTo>
                    <a:pt x="68601" y="64905"/>
                    <a:pt x="49326" y="66753"/>
                    <a:pt x="32391" y="62935"/>
                  </a:cubicBezTo>
                  <a:cubicBezTo>
                    <a:pt x="28019" y="61950"/>
                    <a:pt x="24079" y="60348"/>
                    <a:pt x="20630" y="58255"/>
                  </a:cubicBezTo>
                  <a:cubicBezTo>
                    <a:pt x="19214" y="56715"/>
                    <a:pt x="17243" y="55237"/>
                    <a:pt x="15518" y="54498"/>
                  </a:cubicBezTo>
                  <a:cubicBezTo>
                    <a:pt x="8807" y="48587"/>
                    <a:pt x="4927" y="40520"/>
                    <a:pt x="4618" y="32206"/>
                  </a:cubicBezTo>
                  <a:cubicBezTo>
                    <a:pt x="5235" y="31960"/>
                    <a:pt x="5666" y="31591"/>
                    <a:pt x="5850" y="30913"/>
                  </a:cubicBezTo>
                  <a:close/>
                </a:path>
              </a:pathLst>
            </a:custGeom>
            <a:solidFill>
              <a:srgbClr val="CC4E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8439F8C5-5578-459A-AA5A-83244639984B}"/>
                </a:ext>
              </a:extLst>
            </p:cNvPr>
            <p:cNvSpPr/>
            <p:nvPr/>
          </p:nvSpPr>
          <p:spPr>
            <a:xfrm>
              <a:off x="22756955" y="4352070"/>
              <a:ext cx="67738" cy="86212"/>
            </a:xfrm>
            <a:custGeom>
              <a:avLst/>
              <a:gdLst>
                <a:gd name="connsiteX0" fmla="*/ 9526 w 67737"/>
                <a:gd name="connsiteY0" fmla="*/ 49621 h 86211"/>
                <a:gd name="connsiteX1" fmla="*/ 33295 w 67737"/>
                <a:gd name="connsiteY1" fmla="*/ 80842 h 86211"/>
                <a:gd name="connsiteX2" fmla="*/ 38654 w 67737"/>
                <a:gd name="connsiteY2" fmla="*/ 79179 h 86211"/>
                <a:gd name="connsiteX3" fmla="*/ 32002 w 67737"/>
                <a:gd name="connsiteY3" fmla="*/ 70250 h 86211"/>
                <a:gd name="connsiteX4" fmla="*/ 34035 w 67737"/>
                <a:gd name="connsiteY4" fmla="*/ 70127 h 86211"/>
                <a:gd name="connsiteX5" fmla="*/ 33850 w 67737"/>
                <a:gd name="connsiteY5" fmla="*/ 65878 h 86211"/>
                <a:gd name="connsiteX6" fmla="*/ 31388 w 67737"/>
                <a:gd name="connsiteY6" fmla="*/ 64831 h 86211"/>
                <a:gd name="connsiteX7" fmla="*/ 32064 w 67737"/>
                <a:gd name="connsiteY7" fmla="*/ 63599 h 86211"/>
                <a:gd name="connsiteX8" fmla="*/ 32434 w 67737"/>
                <a:gd name="connsiteY8" fmla="*/ 62306 h 86211"/>
                <a:gd name="connsiteX9" fmla="*/ 25351 w 67737"/>
                <a:gd name="connsiteY9" fmla="*/ 58180 h 86211"/>
                <a:gd name="connsiteX10" fmla="*/ 25045 w 67737"/>
                <a:gd name="connsiteY10" fmla="*/ 55840 h 86211"/>
                <a:gd name="connsiteX11" fmla="*/ 27014 w 67737"/>
                <a:gd name="connsiteY11" fmla="*/ 57072 h 86211"/>
                <a:gd name="connsiteX12" fmla="*/ 31448 w 67737"/>
                <a:gd name="connsiteY12" fmla="*/ 56333 h 86211"/>
                <a:gd name="connsiteX13" fmla="*/ 29970 w 67737"/>
                <a:gd name="connsiteY13" fmla="*/ 52145 h 86211"/>
                <a:gd name="connsiteX14" fmla="*/ 32002 w 67737"/>
                <a:gd name="connsiteY14" fmla="*/ 51529 h 86211"/>
                <a:gd name="connsiteX15" fmla="*/ 39023 w 67737"/>
                <a:gd name="connsiteY15" fmla="*/ 52084 h 86211"/>
                <a:gd name="connsiteX16" fmla="*/ 39268 w 67737"/>
                <a:gd name="connsiteY16" fmla="*/ 50914 h 86211"/>
                <a:gd name="connsiteX17" fmla="*/ 32619 w 67737"/>
                <a:gd name="connsiteY17" fmla="*/ 47157 h 86211"/>
                <a:gd name="connsiteX18" fmla="*/ 30031 w 67737"/>
                <a:gd name="connsiteY18" fmla="*/ 44940 h 86211"/>
                <a:gd name="connsiteX19" fmla="*/ 35328 w 67737"/>
                <a:gd name="connsiteY19" fmla="*/ 43647 h 86211"/>
                <a:gd name="connsiteX20" fmla="*/ 33973 w 67737"/>
                <a:gd name="connsiteY20" fmla="*/ 39214 h 86211"/>
                <a:gd name="connsiteX21" fmla="*/ 34650 w 67737"/>
                <a:gd name="connsiteY21" fmla="*/ 36258 h 86211"/>
                <a:gd name="connsiteX22" fmla="*/ 38222 w 67737"/>
                <a:gd name="connsiteY22" fmla="*/ 36504 h 86211"/>
                <a:gd name="connsiteX23" fmla="*/ 39453 w 67737"/>
                <a:gd name="connsiteY23" fmla="*/ 37736 h 86211"/>
                <a:gd name="connsiteX24" fmla="*/ 39330 w 67737"/>
                <a:gd name="connsiteY24" fmla="*/ 39090 h 86211"/>
                <a:gd name="connsiteX25" fmla="*/ 46966 w 67737"/>
                <a:gd name="connsiteY25" fmla="*/ 40630 h 86211"/>
                <a:gd name="connsiteX26" fmla="*/ 44565 w 67737"/>
                <a:gd name="connsiteY26" fmla="*/ 36997 h 86211"/>
                <a:gd name="connsiteX27" fmla="*/ 38900 w 67737"/>
                <a:gd name="connsiteY27" fmla="*/ 32871 h 86211"/>
                <a:gd name="connsiteX28" fmla="*/ 37361 w 67737"/>
                <a:gd name="connsiteY28" fmla="*/ 31516 h 86211"/>
                <a:gd name="connsiteX29" fmla="*/ 36128 w 67737"/>
                <a:gd name="connsiteY29" fmla="*/ 30715 h 86211"/>
                <a:gd name="connsiteX30" fmla="*/ 32064 w 67737"/>
                <a:gd name="connsiteY30" fmla="*/ 32932 h 86211"/>
                <a:gd name="connsiteX31" fmla="*/ 29908 w 67737"/>
                <a:gd name="connsiteY31" fmla="*/ 32317 h 86211"/>
                <a:gd name="connsiteX32" fmla="*/ 28247 w 67737"/>
                <a:gd name="connsiteY32" fmla="*/ 31886 h 86211"/>
                <a:gd name="connsiteX33" fmla="*/ 31694 w 67737"/>
                <a:gd name="connsiteY33" fmla="*/ 29853 h 86211"/>
                <a:gd name="connsiteX34" fmla="*/ 32680 w 67737"/>
                <a:gd name="connsiteY34" fmla="*/ 30223 h 86211"/>
                <a:gd name="connsiteX35" fmla="*/ 33665 w 67737"/>
                <a:gd name="connsiteY35" fmla="*/ 28683 h 86211"/>
                <a:gd name="connsiteX36" fmla="*/ 37729 w 67737"/>
                <a:gd name="connsiteY36" fmla="*/ 26466 h 86211"/>
                <a:gd name="connsiteX37" fmla="*/ 45058 w 67737"/>
                <a:gd name="connsiteY37" fmla="*/ 24927 h 86211"/>
                <a:gd name="connsiteX38" fmla="*/ 42841 w 67737"/>
                <a:gd name="connsiteY38" fmla="*/ 23203 h 86211"/>
                <a:gd name="connsiteX39" fmla="*/ 66611 w 67737"/>
                <a:gd name="connsiteY39" fmla="*/ 7992 h 86211"/>
                <a:gd name="connsiteX40" fmla="*/ 62854 w 67737"/>
                <a:gd name="connsiteY40" fmla="*/ 4790 h 86211"/>
                <a:gd name="connsiteX41" fmla="*/ 27384 w 67737"/>
                <a:gd name="connsiteY41" fmla="*/ 24804 h 86211"/>
                <a:gd name="connsiteX42" fmla="*/ 4970 w 67737"/>
                <a:gd name="connsiteY42" fmla="*/ 38659 h 86211"/>
                <a:gd name="connsiteX43" fmla="*/ 9526 w 67737"/>
                <a:gd name="connsiteY43" fmla="*/ 49621 h 86211"/>
                <a:gd name="connsiteX44" fmla="*/ 17286 w 67737"/>
                <a:gd name="connsiteY44" fmla="*/ 38475 h 86211"/>
                <a:gd name="connsiteX45" fmla="*/ 17162 w 67737"/>
                <a:gd name="connsiteY45" fmla="*/ 39398 h 86211"/>
                <a:gd name="connsiteX46" fmla="*/ 15869 w 67737"/>
                <a:gd name="connsiteY46" fmla="*/ 39029 h 86211"/>
                <a:gd name="connsiteX47" fmla="*/ 17286 w 67737"/>
                <a:gd name="connsiteY47" fmla="*/ 38475 h 86211"/>
                <a:gd name="connsiteX48" fmla="*/ 30093 w 67737"/>
                <a:gd name="connsiteY48" fmla="*/ 44940 h 86211"/>
                <a:gd name="connsiteX49" fmla="*/ 27446 w 67737"/>
                <a:gd name="connsiteY49" fmla="*/ 44694 h 86211"/>
                <a:gd name="connsiteX50" fmla="*/ 25721 w 67737"/>
                <a:gd name="connsiteY50" fmla="*/ 44940 h 86211"/>
                <a:gd name="connsiteX51" fmla="*/ 25598 w 67737"/>
                <a:gd name="connsiteY51" fmla="*/ 43647 h 86211"/>
                <a:gd name="connsiteX52" fmla="*/ 23012 w 67737"/>
                <a:gd name="connsiteY52" fmla="*/ 38906 h 86211"/>
                <a:gd name="connsiteX53" fmla="*/ 19255 w 67737"/>
                <a:gd name="connsiteY53" fmla="*/ 37181 h 86211"/>
                <a:gd name="connsiteX54" fmla="*/ 20303 w 67737"/>
                <a:gd name="connsiteY54" fmla="*/ 36627 h 86211"/>
                <a:gd name="connsiteX55" fmla="*/ 23012 w 67737"/>
                <a:gd name="connsiteY55" fmla="*/ 35026 h 86211"/>
                <a:gd name="connsiteX56" fmla="*/ 26214 w 67737"/>
                <a:gd name="connsiteY56" fmla="*/ 37120 h 86211"/>
                <a:gd name="connsiteX57" fmla="*/ 26461 w 67737"/>
                <a:gd name="connsiteY57" fmla="*/ 42108 h 86211"/>
                <a:gd name="connsiteX58" fmla="*/ 30093 w 67737"/>
                <a:gd name="connsiteY58" fmla="*/ 44940 h 86211"/>
                <a:gd name="connsiteX59" fmla="*/ 19193 w 67737"/>
                <a:gd name="connsiteY59" fmla="*/ 53500 h 86211"/>
                <a:gd name="connsiteX60" fmla="*/ 14821 w 67737"/>
                <a:gd name="connsiteY60" fmla="*/ 47157 h 86211"/>
                <a:gd name="connsiteX61" fmla="*/ 16053 w 67737"/>
                <a:gd name="connsiteY61" fmla="*/ 47527 h 86211"/>
                <a:gd name="connsiteX62" fmla="*/ 22211 w 67737"/>
                <a:gd name="connsiteY62" fmla="*/ 45618 h 86211"/>
                <a:gd name="connsiteX63" fmla="*/ 24613 w 67737"/>
                <a:gd name="connsiteY63" fmla="*/ 45803 h 86211"/>
                <a:gd name="connsiteX64" fmla="*/ 26276 w 67737"/>
                <a:gd name="connsiteY64" fmla="*/ 50606 h 86211"/>
                <a:gd name="connsiteX65" fmla="*/ 25168 w 67737"/>
                <a:gd name="connsiteY65" fmla="*/ 50606 h 86211"/>
                <a:gd name="connsiteX66" fmla="*/ 23320 w 67737"/>
                <a:gd name="connsiteY66" fmla="*/ 53438 h 86211"/>
                <a:gd name="connsiteX67" fmla="*/ 19255 w 67737"/>
                <a:gd name="connsiteY67" fmla="*/ 53315 h 86211"/>
                <a:gd name="connsiteX68" fmla="*/ 19193 w 67737"/>
                <a:gd name="connsiteY68" fmla="*/ 53500 h 8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7737" h="86211">
                  <a:moveTo>
                    <a:pt x="9526" y="49621"/>
                  </a:moveTo>
                  <a:cubicBezTo>
                    <a:pt x="17347" y="60089"/>
                    <a:pt x="25168" y="70619"/>
                    <a:pt x="33295" y="80842"/>
                  </a:cubicBezTo>
                  <a:cubicBezTo>
                    <a:pt x="35390" y="83489"/>
                    <a:pt x="41548" y="83181"/>
                    <a:pt x="38654" y="79179"/>
                  </a:cubicBezTo>
                  <a:cubicBezTo>
                    <a:pt x="36498" y="76161"/>
                    <a:pt x="34220" y="73206"/>
                    <a:pt x="32002" y="70250"/>
                  </a:cubicBezTo>
                  <a:cubicBezTo>
                    <a:pt x="32619" y="70311"/>
                    <a:pt x="33172" y="70250"/>
                    <a:pt x="34035" y="70127"/>
                  </a:cubicBezTo>
                  <a:cubicBezTo>
                    <a:pt x="36744" y="69695"/>
                    <a:pt x="35821" y="66801"/>
                    <a:pt x="33850" y="65878"/>
                  </a:cubicBezTo>
                  <a:cubicBezTo>
                    <a:pt x="32927" y="65447"/>
                    <a:pt x="32187" y="65077"/>
                    <a:pt x="31388" y="64831"/>
                  </a:cubicBezTo>
                  <a:cubicBezTo>
                    <a:pt x="31694" y="64523"/>
                    <a:pt x="31941" y="64092"/>
                    <a:pt x="32064" y="63599"/>
                  </a:cubicBezTo>
                  <a:cubicBezTo>
                    <a:pt x="32187" y="63168"/>
                    <a:pt x="32311" y="62737"/>
                    <a:pt x="32434" y="62306"/>
                  </a:cubicBezTo>
                  <a:cubicBezTo>
                    <a:pt x="33295" y="59227"/>
                    <a:pt x="27631" y="56764"/>
                    <a:pt x="25351" y="58180"/>
                  </a:cubicBezTo>
                  <a:cubicBezTo>
                    <a:pt x="24983" y="57811"/>
                    <a:pt x="25106" y="57010"/>
                    <a:pt x="25045" y="55840"/>
                  </a:cubicBezTo>
                  <a:cubicBezTo>
                    <a:pt x="25660" y="56394"/>
                    <a:pt x="26399" y="56825"/>
                    <a:pt x="27014" y="57072"/>
                  </a:cubicBezTo>
                  <a:cubicBezTo>
                    <a:pt x="28862" y="57749"/>
                    <a:pt x="30278" y="57811"/>
                    <a:pt x="31448" y="56333"/>
                  </a:cubicBezTo>
                  <a:cubicBezTo>
                    <a:pt x="32557" y="54916"/>
                    <a:pt x="31571" y="53315"/>
                    <a:pt x="29970" y="52145"/>
                  </a:cubicBezTo>
                  <a:cubicBezTo>
                    <a:pt x="30648" y="52145"/>
                    <a:pt x="31326" y="51899"/>
                    <a:pt x="32002" y="51529"/>
                  </a:cubicBezTo>
                  <a:cubicBezTo>
                    <a:pt x="33850" y="53808"/>
                    <a:pt x="38407" y="55101"/>
                    <a:pt x="39023" y="52084"/>
                  </a:cubicBezTo>
                  <a:cubicBezTo>
                    <a:pt x="39085" y="51714"/>
                    <a:pt x="39207" y="51283"/>
                    <a:pt x="39268" y="50914"/>
                  </a:cubicBezTo>
                  <a:cubicBezTo>
                    <a:pt x="39823" y="48451"/>
                    <a:pt x="34588" y="45063"/>
                    <a:pt x="32619" y="47157"/>
                  </a:cubicBezTo>
                  <a:cubicBezTo>
                    <a:pt x="31694" y="45803"/>
                    <a:pt x="30894" y="45248"/>
                    <a:pt x="30031" y="44940"/>
                  </a:cubicBezTo>
                  <a:cubicBezTo>
                    <a:pt x="32496" y="46049"/>
                    <a:pt x="35266" y="46295"/>
                    <a:pt x="35328" y="43647"/>
                  </a:cubicBezTo>
                  <a:cubicBezTo>
                    <a:pt x="35390" y="41738"/>
                    <a:pt x="34897" y="40568"/>
                    <a:pt x="33973" y="39214"/>
                  </a:cubicBezTo>
                  <a:cubicBezTo>
                    <a:pt x="34835" y="38598"/>
                    <a:pt x="35020" y="37489"/>
                    <a:pt x="34650" y="36258"/>
                  </a:cubicBezTo>
                  <a:cubicBezTo>
                    <a:pt x="35883" y="36997"/>
                    <a:pt x="37237" y="36997"/>
                    <a:pt x="38222" y="36504"/>
                  </a:cubicBezTo>
                  <a:cubicBezTo>
                    <a:pt x="38592" y="36935"/>
                    <a:pt x="38962" y="37366"/>
                    <a:pt x="39453" y="37736"/>
                  </a:cubicBezTo>
                  <a:cubicBezTo>
                    <a:pt x="39392" y="37982"/>
                    <a:pt x="39268" y="38228"/>
                    <a:pt x="39330" y="39090"/>
                  </a:cubicBezTo>
                  <a:cubicBezTo>
                    <a:pt x="39577" y="41800"/>
                    <a:pt x="46598" y="44940"/>
                    <a:pt x="46966" y="40630"/>
                  </a:cubicBezTo>
                  <a:cubicBezTo>
                    <a:pt x="47089" y="39152"/>
                    <a:pt x="45981" y="37797"/>
                    <a:pt x="44565" y="36997"/>
                  </a:cubicBezTo>
                  <a:cubicBezTo>
                    <a:pt x="44010" y="35149"/>
                    <a:pt x="41424" y="32809"/>
                    <a:pt x="38900" y="32871"/>
                  </a:cubicBezTo>
                  <a:cubicBezTo>
                    <a:pt x="38530" y="32440"/>
                    <a:pt x="38037" y="31947"/>
                    <a:pt x="37361" y="31516"/>
                  </a:cubicBezTo>
                  <a:cubicBezTo>
                    <a:pt x="36929" y="31270"/>
                    <a:pt x="36498" y="30962"/>
                    <a:pt x="36128" y="30715"/>
                  </a:cubicBezTo>
                  <a:cubicBezTo>
                    <a:pt x="33850" y="29176"/>
                    <a:pt x="31018" y="30408"/>
                    <a:pt x="32064" y="32932"/>
                  </a:cubicBezTo>
                  <a:cubicBezTo>
                    <a:pt x="31448" y="32624"/>
                    <a:pt x="30710" y="32378"/>
                    <a:pt x="29908" y="32317"/>
                  </a:cubicBezTo>
                  <a:cubicBezTo>
                    <a:pt x="29293" y="32193"/>
                    <a:pt x="28800" y="32070"/>
                    <a:pt x="28247" y="31886"/>
                  </a:cubicBezTo>
                  <a:cubicBezTo>
                    <a:pt x="29417" y="31208"/>
                    <a:pt x="30525" y="30531"/>
                    <a:pt x="31694" y="29853"/>
                  </a:cubicBezTo>
                  <a:cubicBezTo>
                    <a:pt x="32002" y="30038"/>
                    <a:pt x="32372" y="30223"/>
                    <a:pt x="32680" y="30223"/>
                  </a:cubicBezTo>
                  <a:cubicBezTo>
                    <a:pt x="33973" y="30223"/>
                    <a:pt x="34035" y="29484"/>
                    <a:pt x="33665" y="28683"/>
                  </a:cubicBezTo>
                  <a:cubicBezTo>
                    <a:pt x="35020" y="27883"/>
                    <a:pt x="36313" y="27082"/>
                    <a:pt x="37729" y="26466"/>
                  </a:cubicBezTo>
                  <a:cubicBezTo>
                    <a:pt x="39577" y="31085"/>
                    <a:pt x="48999" y="31147"/>
                    <a:pt x="45058" y="24927"/>
                  </a:cubicBezTo>
                  <a:cubicBezTo>
                    <a:pt x="44565" y="24188"/>
                    <a:pt x="43764" y="23572"/>
                    <a:pt x="42841" y="23203"/>
                  </a:cubicBezTo>
                  <a:cubicBezTo>
                    <a:pt x="50970" y="18338"/>
                    <a:pt x="58975" y="13412"/>
                    <a:pt x="66611" y="7992"/>
                  </a:cubicBezTo>
                  <a:cubicBezTo>
                    <a:pt x="68704" y="6515"/>
                    <a:pt x="64517" y="3928"/>
                    <a:pt x="62854" y="4790"/>
                  </a:cubicBezTo>
                  <a:cubicBezTo>
                    <a:pt x="50723" y="10764"/>
                    <a:pt x="39085" y="17968"/>
                    <a:pt x="27384" y="24804"/>
                  </a:cubicBezTo>
                  <a:cubicBezTo>
                    <a:pt x="23320" y="27205"/>
                    <a:pt x="6632" y="33794"/>
                    <a:pt x="4970" y="38659"/>
                  </a:cubicBezTo>
                  <a:cubicBezTo>
                    <a:pt x="3492" y="42908"/>
                    <a:pt x="7001" y="46295"/>
                    <a:pt x="9526" y="49621"/>
                  </a:cubicBezTo>
                  <a:close/>
                  <a:moveTo>
                    <a:pt x="17286" y="38475"/>
                  </a:moveTo>
                  <a:cubicBezTo>
                    <a:pt x="17224" y="38906"/>
                    <a:pt x="17224" y="39090"/>
                    <a:pt x="17162" y="39398"/>
                  </a:cubicBezTo>
                  <a:cubicBezTo>
                    <a:pt x="16731" y="39275"/>
                    <a:pt x="16299" y="39152"/>
                    <a:pt x="15869" y="39029"/>
                  </a:cubicBezTo>
                  <a:cubicBezTo>
                    <a:pt x="16361" y="38721"/>
                    <a:pt x="16916" y="38413"/>
                    <a:pt x="17286" y="38475"/>
                  </a:cubicBezTo>
                  <a:close/>
                  <a:moveTo>
                    <a:pt x="30093" y="44940"/>
                  </a:moveTo>
                  <a:cubicBezTo>
                    <a:pt x="29232" y="44633"/>
                    <a:pt x="28247" y="44509"/>
                    <a:pt x="27446" y="44694"/>
                  </a:cubicBezTo>
                  <a:cubicBezTo>
                    <a:pt x="26276" y="44694"/>
                    <a:pt x="26029" y="44817"/>
                    <a:pt x="25721" y="44940"/>
                  </a:cubicBezTo>
                  <a:cubicBezTo>
                    <a:pt x="25844" y="44633"/>
                    <a:pt x="25783" y="44201"/>
                    <a:pt x="25598" y="43647"/>
                  </a:cubicBezTo>
                  <a:cubicBezTo>
                    <a:pt x="24921" y="41615"/>
                    <a:pt x="24428" y="40568"/>
                    <a:pt x="23012" y="38906"/>
                  </a:cubicBezTo>
                  <a:cubicBezTo>
                    <a:pt x="22334" y="38105"/>
                    <a:pt x="20671" y="37243"/>
                    <a:pt x="19255" y="37181"/>
                  </a:cubicBezTo>
                  <a:cubicBezTo>
                    <a:pt x="19625" y="36997"/>
                    <a:pt x="19871" y="36873"/>
                    <a:pt x="20303" y="36627"/>
                  </a:cubicBezTo>
                  <a:cubicBezTo>
                    <a:pt x="21226" y="36073"/>
                    <a:pt x="22151" y="35519"/>
                    <a:pt x="23012" y="35026"/>
                  </a:cubicBezTo>
                  <a:cubicBezTo>
                    <a:pt x="23997" y="35827"/>
                    <a:pt x="25106" y="36504"/>
                    <a:pt x="26214" y="37120"/>
                  </a:cubicBezTo>
                  <a:cubicBezTo>
                    <a:pt x="25290" y="39029"/>
                    <a:pt x="25660" y="40076"/>
                    <a:pt x="26461" y="42108"/>
                  </a:cubicBezTo>
                  <a:cubicBezTo>
                    <a:pt x="26891" y="42970"/>
                    <a:pt x="28369" y="44140"/>
                    <a:pt x="30093" y="44940"/>
                  </a:cubicBezTo>
                  <a:close/>
                  <a:moveTo>
                    <a:pt x="19193" y="53500"/>
                  </a:moveTo>
                  <a:cubicBezTo>
                    <a:pt x="17470" y="51529"/>
                    <a:pt x="15746" y="49436"/>
                    <a:pt x="14821" y="47157"/>
                  </a:cubicBezTo>
                  <a:cubicBezTo>
                    <a:pt x="15253" y="47280"/>
                    <a:pt x="15623" y="47404"/>
                    <a:pt x="16053" y="47527"/>
                  </a:cubicBezTo>
                  <a:cubicBezTo>
                    <a:pt x="17900" y="48081"/>
                    <a:pt x="21966" y="48512"/>
                    <a:pt x="22211" y="45618"/>
                  </a:cubicBezTo>
                  <a:cubicBezTo>
                    <a:pt x="23135" y="45864"/>
                    <a:pt x="23935" y="45926"/>
                    <a:pt x="24613" y="45803"/>
                  </a:cubicBezTo>
                  <a:cubicBezTo>
                    <a:pt x="23997" y="47034"/>
                    <a:pt x="24798" y="49128"/>
                    <a:pt x="26276" y="50606"/>
                  </a:cubicBezTo>
                  <a:cubicBezTo>
                    <a:pt x="25844" y="50544"/>
                    <a:pt x="25475" y="50544"/>
                    <a:pt x="25168" y="50606"/>
                  </a:cubicBezTo>
                  <a:cubicBezTo>
                    <a:pt x="23320" y="51098"/>
                    <a:pt x="22950" y="52268"/>
                    <a:pt x="23320" y="53438"/>
                  </a:cubicBezTo>
                  <a:cubicBezTo>
                    <a:pt x="21842" y="52392"/>
                    <a:pt x="19871" y="51899"/>
                    <a:pt x="19255" y="53315"/>
                  </a:cubicBezTo>
                  <a:cubicBezTo>
                    <a:pt x="19255" y="53377"/>
                    <a:pt x="19255" y="53377"/>
                    <a:pt x="19193" y="53500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56985B5-A638-4F2E-88A0-44D92E804421}"/>
                </a:ext>
              </a:extLst>
            </p:cNvPr>
            <p:cNvSpPr/>
            <p:nvPr/>
          </p:nvSpPr>
          <p:spPr>
            <a:xfrm>
              <a:off x="22802684" y="4371175"/>
              <a:ext cx="12316" cy="12316"/>
            </a:xfrm>
            <a:custGeom>
              <a:avLst/>
              <a:gdLst>
                <a:gd name="connsiteX0" fmla="*/ 4870 w 12315"/>
                <a:gd name="connsiteY0" fmla="*/ 6068 h 12315"/>
                <a:gd name="connsiteX1" fmla="*/ 11830 w 12315"/>
                <a:gd name="connsiteY1" fmla="*/ 8162 h 12315"/>
                <a:gd name="connsiteX2" fmla="*/ 4870 w 12315"/>
                <a:gd name="connsiteY2" fmla="*/ 6068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4870" y="6068"/>
                  </a:moveTo>
                  <a:cubicBezTo>
                    <a:pt x="6225" y="2496"/>
                    <a:pt x="11337" y="6437"/>
                    <a:pt x="11830" y="8162"/>
                  </a:cubicBezTo>
                  <a:cubicBezTo>
                    <a:pt x="13184" y="12534"/>
                    <a:pt x="2899" y="11179"/>
                    <a:pt x="4870" y="6068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55E50B1-7DCC-4016-B57F-73EF06C77047}"/>
                </a:ext>
              </a:extLst>
            </p:cNvPr>
            <p:cNvSpPr/>
            <p:nvPr/>
          </p:nvSpPr>
          <p:spPr>
            <a:xfrm>
              <a:off x="22808354" y="4387625"/>
              <a:ext cx="12316" cy="12316"/>
            </a:xfrm>
            <a:custGeom>
              <a:avLst/>
              <a:gdLst>
                <a:gd name="connsiteX0" fmla="*/ 7268 w 12315"/>
                <a:gd name="connsiteY0" fmla="*/ 4828 h 12315"/>
                <a:gd name="connsiteX1" fmla="*/ 8869 w 12315"/>
                <a:gd name="connsiteY1" fmla="*/ 5382 h 12315"/>
                <a:gd name="connsiteX2" fmla="*/ 8376 w 12315"/>
                <a:gd name="connsiteY2" fmla="*/ 9200 h 12315"/>
                <a:gd name="connsiteX3" fmla="*/ 6775 w 12315"/>
                <a:gd name="connsiteY3" fmla="*/ 8646 h 12315"/>
                <a:gd name="connsiteX4" fmla="*/ 7268 w 12315"/>
                <a:gd name="connsiteY4" fmla="*/ 4828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7268" y="4828"/>
                  </a:moveTo>
                  <a:cubicBezTo>
                    <a:pt x="7821" y="5013"/>
                    <a:pt x="8376" y="5198"/>
                    <a:pt x="8869" y="5382"/>
                  </a:cubicBezTo>
                  <a:cubicBezTo>
                    <a:pt x="11763" y="6368"/>
                    <a:pt x="12009" y="10432"/>
                    <a:pt x="8376" y="9200"/>
                  </a:cubicBezTo>
                  <a:lnTo>
                    <a:pt x="6775" y="8646"/>
                  </a:lnTo>
                  <a:cubicBezTo>
                    <a:pt x="3942" y="7723"/>
                    <a:pt x="3696" y="3658"/>
                    <a:pt x="7268" y="4828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A2AFB218-4E5F-4585-AACF-360395D43F4D}"/>
                </a:ext>
              </a:extLst>
            </p:cNvPr>
            <p:cNvSpPr/>
            <p:nvPr/>
          </p:nvSpPr>
          <p:spPr>
            <a:xfrm>
              <a:off x="22797286" y="4396859"/>
              <a:ext cx="12316" cy="12316"/>
            </a:xfrm>
            <a:custGeom>
              <a:avLst/>
              <a:gdLst>
                <a:gd name="connsiteX0" fmla="*/ 7189 w 12315"/>
                <a:gd name="connsiteY0" fmla="*/ 4708 h 12315"/>
                <a:gd name="connsiteX1" fmla="*/ 8298 w 12315"/>
                <a:gd name="connsiteY1" fmla="*/ 4955 h 12315"/>
                <a:gd name="connsiteX2" fmla="*/ 10823 w 12315"/>
                <a:gd name="connsiteY2" fmla="*/ 9943 h 12315"/>
                <a:gd name="connsiteX3" fmla="*/ 9899 w 12315"/>
                <a:gd name="connsiteY3" fmla="*/ 10128 h 12315"/>
                <a:gd name="connsiteX4" fmla="*/ 7189 w 12315"/>
                <a:gd name="connsiteY4" fmla="*/ 4708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7189" y="4708"/>
                  </a:moveTo>
                  <a:cubicBezTo>
                    <a:pt x="7559" y="4770"/>
                    <a:pt x="7929" y="4832"/>
                    <a:pt x="8298" y="4955"/>
                  </a:cubicBezTo>
                  <a:cubicBezTo>
                    <a:pt x="9837" y="5263"/>
                    <a:pt x="14332" y="9142"/>
                    <a:pt x="10823" y="9943"/>
                  </a:cubicBezTo>
                  <a:cubicBezTo>
                    <a:pt x="10515" y="10004"/>
                    <a:pt x="10207" y="10066"/>
                    <a:pt x="9899" y="10128"/>
                  </a:cubicBezTo>
                  <a:cubicBezTo>
                    <a:pt x="5219" y="11174"/>
                    <a:pt x="2201" y="3723"/>
                    <a:pt x="7189" y="4708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86B8A50B-6ACA-4820-A867-5E0720BE719C}"/>
                </a:ext>
              </a:extLst>
            </p:cNvPr>
            <p:cNvSpPr/>
            <p:nvPr/>
          </p:nvSpPr>
          <p:spPr>
            <a:xfrm>
              <a:off x="22784553" y="4404282"/>
              <a:ext cx="18474" cy="12316"/>
            </a:xfrm>
            <a:custGeom>
              <a:avLst/>
              <a:gdLst>
                <a:gd name="connsiteX0" fmla="*/ 5144 w 18473"/>
                <a:gd name="connsiteY0" fmla="*/ 6769 h 12315"/>
                <a:gd name="connsiteX1" fmla="*/ 7977 w 18473"/>
                <a:gd name="connsiteY1" fmla="*/ 4675 h 12315"/>
                <a:gd name="connsiteX2" fmla="*/ 9763 w 18473"/>
                <a:gd name="connsiteY2" fmla="*/ 4983 h 12315"/>
                <a:gd name="connsiteX3" fmla="*/ 12595 w 18473"/>
                <a:gd name="connsiteY3" fmla="*/ 12865 h 12315"/>
                <a:gd name="connsiteX4" fmla="*/ 10932 w 18473"/>
                <a:gd name="connsiteY4" fmla="*/ 13050 h 12315"/>
                <a:gd name="connsiteX5" fmla="*/ 5144 w 18473"/>
                <a:gd name="connsiteY5" fmla="*/ 676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3" h="12315">
                  <a:moveTo>
                    <a:pt x="5144" y="6769"/>
                  </a:moveTo>
                  <a:cubicBezTo>
                    <a:pt x="5021" y="5352"/>
                    <a:pt x="6006" y="4367"/>
                    <a:pt x="7977" y="4675"/>
                  </a:cubicBezTo>
                  <a:lnTo>
                    <a:pt x="9763" y="4983"/>
                  </a:lnTo>
                  <a:cubicBezTo>
                    <a:pt x="13272" y="5537"/>
                    <a:pt x="18815" y="12188"/>
                    <a:pt x="12595" y="12865"/>
                  </a:cubicBezTo>
                  <a:cubicBezTo>
                    <a:pt x="12040" y="12927"/>
                    <a:pt x="11487" y="12988"/>
                    <a:pt x="10932" y="13050"/>
                  </a:cubicBezTo>
                  <a:cubicBezTo>
                    <a:pt x="8592" y="13235"/>
                    <a:pt x="2865" y="9417"/>
                    <a:pt x="5144" y="6769"/>
                  </a:cubicBezTo>
                  <a:close/>
                </a:path>
              </a:pathLst>
            </a:custGeom>
            <a:solidFill>
              <a:srgbClr val="F5A4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1D5F4C16-03C7-4128-B87D-D759426DAAEF}"/>
                </a:ext>
              </a:extLst>
            </p:cNvPr>
            <p:cNvSpPr/>
            <p:nvPr/>
          </p:nvSpPr>
          <p:spPr>
            <a:xfrm>
              <a:off x="22772782" y="4736797"/>
              <a:ext cx="12316" cy="12316"/>
            </a:xfrm>
            <a:custGeom>
              <a:avLst/>
              <a:gdLst>
                <a:gd name="connsiteX0" fmla="*/ 6015 w 12315"/>
                <a:gd name="connsiteY0" fmla="*/ 4629 h 12315"/>
                <a:gd name="connsiteX1" fmla="*/ 11804 w 12315"/>
                <a:gd name="connsiteY1" fmla="*/ 5492 h 12315"/>
                <a:gd name="connsiteX2" fmla="*/ 12665 w 12315"/>
                <a:gd name="connsiteY2" fmla="*/ 7893 h 12315"/>
                <a:gd name="connsiteX3" fmla="*/ 8047 w 12315"/>
                <a:gd name="connsiteY3" fmla="*/ 8632 h 12315"/>
                <a:gd name="connsiteX4" fmla="*/ 6015 w 12315"/>
                <a:gd name="connsiteY4" fmla="*/ 462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6015" y="4629"/>
                  </a:moveTo>
                  <a:cubicBezTo>
                    <a:pt x="8601" y="4568"/>
                    <a:pt x="9341" y="4753"/>
                    <a:pt x="11804" y="5492"/>
                  </a:cubicBezTo>
                  <a:cubicBezTo>
                    <a:pt x="12727" y="5738"/>
                    <a:pt x="14081" y="7339"/>
                    <a:pt x="12665" y="7893"/>
                  </a:cubicBezTo>
                  <a:cubicBezTo>
                    <a:pt x="10326" y="8817"/>
                    <a:pt x="10696" y="8694"/>
                    <a:pt x="8047" y="8632"/>
                  </a:cubicBezTo>
                  <a:cubicBezTo>
                    <a:pt x="5954" y="8571"/>
                    <a:pt x="2752" y="4629"/>
                    <a:pt x="6015" y="46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423286A-437B-4604-9FB3-732C43EA8106}"/>
                </a:ext>
              </a:extLst>
            </p:cNvPr>
            <p:cNvSpPr/>
            <p:nvPr/>
          </p:nvSpPr>
          <p:spPr>
            <a:xfrm>
              <a:off x="22746544" y="4735266"/>
              <a:ext cx="12316" cy="12316"/>
            </a:xfrm>
            <a:custGeom>
              <a:avLst/>
              <a:gdLst>
                <a:gd name="connsiteX0" fmla="*/ 5836 w 12315"/>
                <a:gd name="connsiteY0" fmla="*/ 4621 h 12315"/>
                <a:gd name="connsiteX1" fmla="*/ 11562 w 12315"/>
                <a:gd name="connsiteY1" fmla="*/ 5114 h 12315"/>
                <a:gd name="connsiteX2" fmla="*/ 12549 w 12315"/>
                <a:gd name="connsiteY2" fmla="*/ 7762 h 12315"/>
                <a:gd name="connsiteX3" fmla="*/ 7745 w 12315"/>
                <a:gd name="connsiteY3" fmla="*/ 8255 h 12315"/>
                <a:gd name="connsiteX4" fmla="*/ 5836 w 12315"/>
                <a:gd name="connsiteY4" fmla="*/ 4621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5836" y="4621"/>
                  </a:moveTo>
                  <a:cubicBezTo>
                    <a:pt x="7745" y="4745"/>
                    <a:pt x="9653" y="4929"/>
                    <a:pt x="11562" y="5114"/>
                  </a:cubicBezTo>
                  <a:cubicBezTo>
                    <a:pt x="12794" y="5237"/>
                    <a:pt x="14580" y="7516"/>
                    <a:pt x="12549" y="7762"/>
                  </a:cubicBezTo>
                  <a:cubicBezTo>
                    <a:pt x="10947" y="7947"/>
                    <a:pt x="9346" y="8131"/>
                    <a:pt x="7745" y="8255"/>
                  </a:cubicBezTo>
                  <a:cubicBezTo>
                    <a:pt x="5466" y="8439"/>
                    <a:pt x="3127" y="4498"/>
                    <a:pt x="5836" y="46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BD60BD8A-B01F-4BE3-AEB6-D2B2303ABC75}"/>
                </a:ext>
              </a:extLst>
            </p:cNvPr>
            <p:cNvSpPr/>
            <p:nvPr/>
          </p:nvSpPr>
          <p:spPr>
            <a:xfrm>
              <a:off x="22745241" y="4717824"/>
              <a:ext cx="18474" cy="12316"/>
            </a:xfrm>
            <a:custGeom>
              <a:avLst/>
              <a:gdLst>
                <a:gd name="connsiteX0" fmla="*/ 5599 w 18473"/>
                <a:gd name="connsiteY0" fmla="*/ 6360 h 12315"/>
                <a:gd name="connsiteX1" fmla="*/ 13973 w 18473"/>
                <a:gd name="connsiteY1" fmla="*/ 4636 h 12315"/>
                <a:gd name="connsiteX2" fmla="*/ 16437 w 18473"/>
                <a:gd name="connsiteY2" fmla="*/ 7715 h 12315"/>
                <a:gd name="connsiteX3" fmla="*/ 8801 w 18473"/>
                <a:gd name="connsiteY3" fmla="*/ 10363 h 12315"/>
                <a:gd name="connsiteX4" fmla="*/ 5599 w 18473"/>
                <a:gd name="connsiteY4" fmla="*/ 636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5599" y="6360"/>
                  </a:moveTo>
                  <a:cubicBezTo>
                    <a:pt x="8370" y="5560"/>
                    <a:pt x="11141" y="5067"/>
                    <a:pt x="13973" y="4636"/>
                  </a:cubicBezTo>
                  <a:cubicBezTo>
                    <a:pt x="15451" y="4390"/>
                    <a:pt x="18777" y="6791"/>
                    <a:pt x="16437" y="7715"/>
                  </a:cubicBezTo>
                  <a:cubicBezTo>
                    <a:pt x="13911" y="8700"/>
                    <a:pt x="11449" y="9686"/>
                    <a:pt x="8801" y="10363"/>
                  </a:cubicBezTo>
                  <a:cubicBezTo>
                    <a:pt x="6769" y="10917"/>
                    <a:pt x="2767" y="7222"/>
                    <a:pt x="5599" y="63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0A27F0DB-ABDF-44A4-9CED-14AAA0C6A489}"/>
                </a:ext>
              </a:extLst>
            </p:cNvPr>
            <p:cNvSpPr/>
            <p:nvPr/>
          </p:nvSpPr>
          <p:spPr>
            <a:xfrm>
              <a:off x="22722274" y="4732063"/>
              <a:ext cx="18474" cy="12316"/>
            </a:xfrm>
            <a:custGeom>
              <a:avLst/>
              <a:gdLst>
                <a:gd name="connsiteX0" fmla="*/ 5967 w 18473"/>
                <a:gd name="connsiteY0" fmla="*/ 5176 h 12315"/>
                <a:gd name="connsiteX1" fmla="*/ 12002 w 18473"/>
                <a:gd name="connsiteY1" fmla="*/ 4622 h 12315"/>
                <a:gd name="connsiteX2" fmla="*/ 14156 w 18473"/>
                <a:gd name="connsiteY2" fmla="*/ 7886 h 12315"/>
                <a:gd name="connsiteX3" fmla="*/ 8491 w 18473"/>
                <a:gd name="connsiteY3" fmla="*/ 8994 h 12315"/>
                <a:gd name="connsiteX4" fmla="*/ 5967 w 18473"/>
                <a:gd name="connsiteY4" fmla="*/ 5176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5967" y="5176"/>
                  </a:moveTo>
                  <a:cubicBezTo>
                    <a:pt x="7998" y="4992"/>
                    <a:pt x="9969" y="4807"/>
                    <a:pt x="12002" y="4622"/>
                  </a:cubicBezTo>
                  <a:cubicBezTo>
                    <a:pt x="13418" y="4499"/>
                    <a:pt x="16374" y="7455"/>
                    <a:pt x="14156" y="7886"/>
                  </a:cubicBezTo>
                  <a:cubicBezTo>
                    <a:pt x="12247" y="8255"/>
                    <a:pt x="10401" y="8625"/>
                    <a:pt x="8491" y="8994"/>
                  </a:cubicBezTo>
                  <a:cubicBezTo>
                    <a:pt x="6089" y="9487"/>
                    <a:pt x="2703" y="5484"/>
                    <a:pt x="5967" y="517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79563052-D818-4C39-ACFE-400C3B98C0E1}"/>
                </a:ext>
              </a:extLst>
            </p:cNvPr>
            <p:cNvSpPr/>
            <p:nvPr/>
          </p:nvSpPr>
          <p:spPr>
            <a:xfrm>
              <a:off x="22676399" y="4747443"/>
              <a:ext cx="18474" cy="12316"/>
            </a:xfrm>
            <a:custGeom>
              <a:avLst/>
              <a:gdLst>
                <a:gd name="connsiteX0" fmla="*/ 5164 w 18473"/>
                <a:gd name="connsiteY0" fmla="*/ 10487 h 12315"/>
                <a:gd name="connsiteX1" fmla="*/ 15509 w 18473"/>
                <a:gd name="connsiteY1" fmla="*/ 4760 h 12315"/>
                <a:gd name="connsiteX2" fmla="*/ 18649 w 18473"/>
                <a:gd name="connsiteY2" fmla="*/ 7408 h 12315"/>
                <a:gd name="connsiteX3" fmla="*/ 8736 w 18473"/>
                <a:gd name="connsiteY3" fmla="*/ 13505 h 12315"/>
                <a:gd name="connsiteX4" fmla="*/ 5164 w 18473"/>
                <a:gd name="connsiteY4" fmla="*/ 10487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12315">
                  <a:moveTo>
                    <a:pt x="5164" y="10487"/>
                  </a:moveTo>
                  <a:cubicBezTo>
                    <a:pt x="8489" y="8393"/>
                    <a:pt x="11998" y="6608"/>
                    <a:pt x="15509" y="4760"/>
                  </a:cubicBezTo>
                  <a:cubicBezTo>
                    <a:pt x="16925" y="4021"/>
                    <a:pt x="20312" y="6361"/>
                    <a:pt x="18649" y="7408"/>
                  </a:cubicBezTo>
                  <a:cubicBezTo>
                    <a:pt x="15386" y="9502"/>
                    <a:pt x="12183" y="11657"/>
                    <a:pt x="8736" y="13505"/>
                  </a:cubicBezTo>
                  <a:cubicBezTo>
                    <a:pt x="7073" y="14367"/>
                    <a:pt x="3193" y="11657"/>
                    <a:pt x="5164" y="104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F6657B31-A744-4B0C-9B8D-F9EEEA5FB7A9}"/>
                </a:ext>
              </a:extLst>
            </p:cNvPr>
            <p:cNvSpPr/>
            <p:nvPr/>
          </p:nvSpPr>
          <p:spPr>
            <a:xfrm>
              <a:off x="22708127" y="4739453"/>
              <a:ext cx="12316" cy="12316"/>
            </a:xfrm>
            <a:custGeom>
              <a:avLst/>
              <a:gdLst>
                <a:gd name="connsiteX0" fmla="*/ 5888 w 12315"/>
                <a:gd name="connsiteY0" fmla="*/ 4683 h 12315"/>
                <a:gd name="connsiteX1" fmla="*/ 7119 w 12315"/>
                <a:gd name="connsiteY1" fmla="*/ 4621 h 12315"/>
                <a:gd name="connsiteX2" fmla="*/ 9028 w 12315"/>
                <a:gd name="connsiteY2" fmla="*/ 8316 h 12315"/>
                <a:gd name="connsiteX3" fmla="*/ 7735 w 12315"/>
                <a:gd name="connsiteY3" fmla="*/ 8254 h 12315"/>
                <a:gd name="connsiteX4" fmla="*/ 5888 w 12315"/>
                <a:gd name="connsiteY4" fmla="*/ 468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5888" y="4683"/>
                  </a:moveTo>
                  <a:cubicBezTo>
                    <a:pt x="6319" y="4683"/>
                    <a:pt x="6688" y="4621"/>
                    <a:pt x="7119" y="4621"/>
                  </a:cubicBezTo>
                  <a:cubicBezTo>
                    <a:pt x="9337" y="4498"/>
                    <a:pt x="11799" y="8501"/>
                    <a:pt x="9028" y="8316"/>
                  </a:cubicBezTo>
                  <a:cubicBezTo>
                    <a:pt x="8597" y="8316"/>
                    <a:pt x="8165" y="8254"/>
                    <a:pt x="7735" y="8254"/>
                  </a:cubicBezTo>
                  <a:cubicBezTo>
                    <a:pt x="5949" y="8193"/>
                    <a:pt x="2870" y="4867"/>
                    <a:pt x="5888" y="468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ED473A9-4887-476F-A44E-37272AA9CF51}"/>
                </a:ext>
              </a:extLst>
            </p:cNvPr>
            <p:cNvSpPr/>
            <p:nvPr/>
          </p:nvSpPr>
          <p:spPr>
            <a:xfrm>
              <a:off x="22682998" y="4737597"/>
              <a:ext cx="12316" cy="12316"/>
            </a:xfrm>
            <a:custGeom>
              <a:avLst/>
              <a:gdLst>
                <a:gd name="connsiteX0" fmla="*/ 5522 w 12315"/>
                <a:gd name="connsiteY0" fmla="*/ 6416 h 12315"/>
                <a:gd name="connsiteX1" fmla="*/ 9341 w 12315"/>
                <a:gd name="connsiteY1" fmla="*/ 4753 h 12315"/>
                <a:gd name="connsiteX2" fmla="*/ 12482 w 12315"/>
                <a:gd name="connsiteY2" fmla="*/ 8571 h 12315"/>
                <a:gd name="connsiteX3" fmla="*/ 8663 w 12315"/>
                <a:gd name="connsiteY3" fmla="*/ 10234 h 12315"/>
                <a:gd name="connsiteX4" fmla="*/ 5522 w 12315"/>
                <a:gd name="connsiteY4" fmla="*/ 6416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5" h="12315">
                  <a:moveTo>
                    <a:pt x="5522" y="6416"/>
                  </a:moveTo>
                  <a:cubicBezTo>
                    <a:pt x="6817" y="5862"/>
                    <a:pt x="8048" y="5308"/>
                    <a:pt x="9341" y="4753"/>
                  </a:cubicBezTo>
                  <a:cubicBezTo>
                    <a:pt x="11312" y="3891"/>
                    <a:pt x="15068" y="7401"/>
                    <a:pt x="12482" y="8571"/>
                  </a:cubicBezTo>
                  <a:cubicBezTo>
                    <a:pt x="11189" y="9125"/>
                    <a:pt x="9956" y="9680"/>
                    <a:pt x="8663" y="10234"/>
                  </a:cubicBezTo>
                  <a:cubicBezTo>
                    <a:pt x="6694" y="11157"/>
                    <a:pt x="2875" y="7586"/>
                    <a:pt x="5522" y="641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E22B881-8717-4382-B56B-E08AA7E8CA22}"/>
                </a:ext>
              </a:extLst>
            </p:cNvPr>
            <p:cNvSpPr/>
            <p:nvPr/>
          </p:nvSpPr>
          <p:spPr>
            <a:xfrm>
              <a:off x="22337730" y="4731574"/>
              <a:ext cx="880592" cy="751274"/>
            </a:xfrm>
            <a:custGeom>
              <a:avLst/>
              <a:gdLst>
                <a:gd name="connsiteX0" fmla="*/ 881672 w 880592"/>
                <a:gd name="connsiteY0" fmla="*/ 136522 h 751274"/>
                <a:gd name="connsiteX1" fmla="*/ 482634 w 880592"/>
                <a:gd name="connsiteY1" fmla="*/ 4618 h 751274"/>
                <a:gd name="connsiteX2" fmla="*/ 16352 w 880592"/>
                <a:gd name="connsiteY2" fmla="*/ 166943 h 751274"/>
                <a:gd name="connsiteX3" fmla="*/ 212606 w 880592"/>
                <a:gd name="connsiteY3" fmla="*/ 751274 h 751274"/>
                <a:gd name="connsiteX4" fmla="*/ 881672 w 880592"/>
                <a:gd name="connsiteY4" fmla="*/ 136522 h 75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592" h="751274">
                  <a:moveTo>
                    <a:pt x="881672" y="136522"/>
                  </a:moveTo>
                  <a:cubicBezTo>
                    <a:pt x="881672" y="136522"/>
                    <a:pt x="813503" y="7143"/>
                    <a:pt x="482634" y="4618"/>
                  </a:cubicBezTo>
                  <a:cubicBezTo>
                    <a:pt x="121899" y="78576"/>
                    <a:pt x="16352" y="166943"/>
                    <a:pt x="16352" y="166943"/>
                  </a:cubicBezTo>
                  <a:cubicBezTo>
                    <a:pt x="16352" y="166943"/>
                    <a:pt x="-67398" y="339182"/>
                    <a:pt x="212606" y="751274"/>
                  </a:cubicBezTo>
                  <a:cubicBezTo>
                    <a:pt x="426904" y="482170"/>
                    <a:pt x="881672" y="136522"/>
                    <a:pt x="881672" y="136522"/>
                  </a:cubicBezTo>
                  <a:close/>
                </a:path>
              </a:pathLst>
            </a:custGeom>
            <a:solidFill>
              <a:srgbClr val="FA5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BF241C98-3C3E-4B52-89F3-AF3B30301098}"/>
                </a:ext>
              </a:extLst>
            </p:cNvPr>
            <p:cNvSpPr/>
            <p:nvPr/>
          </p:nvSpPr>
          <p:spPr>
            <a:xfrm>
              <a:off x="22545779" y="4834141"/>
              <a:ext cx="702011" cy="652747"/>
            </a:xfrm>
            <a:custGeom>
              <a:avLst/>
              <a:gdLst>
                <a:gd name="connsiteX0" fmla="*/ 4618 w 702010"/>
                <a:gd name="connsiteY0" fmla="*/ 648708 h 652746"/>
                <a:gd name="connsiteX1" fmla="*/ 13239 w 702010"/>
                <a:gd name="connsiteY1" fmla="*/ 648708 h 652746"/>
                <a:gd name="connsiteX2" fmla="*/ 31898 w 702010"/>
                <a:gd name="connsiteY2" fmla="*/ 639286 h 652746"/>
                <a:gd name="connsiteX3" fmla="*/ 177165 w 702010"/>
                <a:gd name="connsiteY3" fmla="*/ 560772 h 652746"/>
                <a:gd name="connsiteX4" fmla="*/ 560500 w 702010"/>
                <a:gd name="connsiteY4" fmla="*/ 303368 h 652746"/>
                <a:gd name="connsiteX5" fmla="*/ 682429 w 702010"/>
                <a:gd name="connsiteY5" fmla="*/ 165737 h 652746"/>
                <a:gd name="connsiteX6" fmla="*/ 673623 w 702010"/>
                <a:gd name="connsiteY6" fmla="*/ 33956 h 652746"/>
                <a:gd name="connsiteX7" fmla="*/ 393065 w 702010"/>
                <a:gd name="connsiteY7" fmla="*/ 128296 h 652746"/>
                <a:gd name="connsiteX8" fmla="*/ 217809 w 702010"/>
                <a:gd name="connsiteY8" fmla="*/ 332187 h 652746"/>
                <a:gd name="connsiteX9" fmla="*/ 156474 w 702010"/>
                <a:gd name="connsiteY9" fmla="*/ 416244 h 652746"/>
                <a:gd name="connsiteX10" fmla="*/ 21245 w 702010"/>
                <a:gd name="connsiteY10" fmla="*/ 621304 h 652746"/>
                <a:gd name="connsiteX11" fmla="*/ 4618 w 702010"/>
                <a:gd name="connsiteY11" fmla="*/ 648708 h 65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010" h="652746">
                  <a:moveTo>
                    <a:pt x="4618" y="648708"/>
                  </a:moveTo>
                  <a:lnTo>
                    <a:pt x="13239" y="648708"/>
                  </a:lnTo>
                  <a:cubicBezTo>
                    <a:pt x="13239" y="648708"/>
                    <a:pt x="19890" y="645382"/>
                    <a:pt x="31898" y="639286"/>
                  </a:cubicBezTo>
                  <a:cubicBezTo>
                    <a:pt x="58624" y="625553"/>
                    <a:pt x="111890" y="597781"/>
                    <a:pt x="177165" y="560772"/>
                  </a:cubicBezTo>
                  <a:cubicBezTo>
                    <a:pt x="293859" y="494696"/>
                    <a:pt x="449102" y="399432"/>
                    <a:pt x="560500" y="303368"/>
                  </a:cubicBezTo>
                  <a:cubicBezTo>
                    <a:pt x="614752" y="256567"/>
                    <a:pt x="658597" y="209582"/>
                    <a:pt x="682429" y="165737"/>
                  </a:cubicBezTo>
                  <a:cubicBezTo>
                    <a:pt x="709338" y="116350"/>
                    <a:pt x="710939" y="70842"/>
                    <a:pt x="673623" y="33956"/>
                  </a:cubicBezTo>
                  <a:cubicBezTo>
                    <a:pt x="604529" y="-34275"/>
                    <a:pt x="499537" y="24472"/>
                    <a:pt x="393065" y="128296"/>
                  </a:cubicBezTo>
                  <a:cubicBezTo>
                    <a:pt x="333024" y="186859"/>
                    <a:pt x="272553" y="259708"/>
                    <a:pt x="217809" y="332187"/>
                  </a:cubicBezTo>
                  <a:cubicBezTo>
                    <a:pt x="196379" y="360575"/>
                    <a:pt x="175811" y="388840"/>
                    <a:pt x="156474" y="416244"/>
                  </a:cubicBezTo>
                  <a:cubicBezTo>
                    <a:pt x="94649" y="503810"/>
                    <a:pt x="45508" y="581770"/>
                    <a:pt x="21245" y="621304"/>
                  </a:cubicBezTo>
                  <a:cubicBezTo>
                    <a:pt x="10468" y="638670"/>
                    <a:pt x="4618" y="648708"/>
                    <a:pt x="4618" y="648708"/>
                  </a:cubicBezTo>
                  <a:close/>
                </a:path>
              </a:pathLst>
            </a:custGeom>
            <a:solidFill>
              <a:srgbClr val="CC4E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4626BD4-6BA3-4029-A0D1-78642B05C619}"/>
                </a:ext>
              </a:extLst>
            </p:cNvPr>
            <p:cNvSpPr/>
            <p:nvPr/>
          </p:nvSpPr>
          <p:spPr>
            <a:xfrm>
              <a:off x="22758907" y="4957757"/>
              <a:ext cx="695853" cy="209372"/>
            </a:xfrm>
            <a:custGeom>
              <a:avLst/>
              <a:gdLst>
                <a:gd name="connsiteX0" fmla="*/ 239360 w 695852"/>
                <a:gd name="connsiteY0" fmla="*/ 188742 h 209371"/>
                <a:gd name="connsiteX1" fmla="*/ 240776 w 695852"/>
                <a:gd name="connsiteY1" fmla="*/ 188250 h 209371"/>
                <a:gd name="connsiteX2" fmla="*/ 251799 w 695852"/>
                <a:gd name="connsiteY2" fmla="*/ 191637 h 209371"/>
                <a:gd name="connsiteX3" fmla="*/ 347372 w 695852"/>
                <a:gd name="connsiteY3" fmla="*/ 179690 h 209371"/>
                <a:gd name="connsiteX4" fmla="*/ 688647 w 695852"/>
                <a:gd name="connsiteY4" fmla="*/ 90646 h 209371"/>
                <a:gd name="connsiteX5" fmla="*/ 696961 w 695852"/>
                <a:gd name="connsiteY5" fmla="*/ 61888 h 209371"/>
                <a:gd name="connsiteX6" fmla="*/ 602250 w 695852"/>
                <a:gd name="connsiteY6" fmla="*/ 54437 h 209371"/>
                <a:gd name="connsiteX7" fmla="*/ 601019 w 695852"/>
                <a:gd name="connsiteY7" fmla="*/ 55853 h 209371"/>
                <a:gd name="connsiteX8" fmla="*/ 600527 w 695852"/>
                <a:gd name="connsiteY8" fmla="*/ 54991 h 209371"/>
                <a:gd name="connsiteX9" fmla="*/ 601327 w 695852"/>
                <a:gd name="connsiteY9" fmla="*/ 54375 h 209371"/>
                <a:gd name="connsiteX10" fmla="*/ 469300 w 695852"/>
                <a:gd name="connsiteY10" fmla="*/ 42059 h 209371"/>
                <a:gd name="connsiteX11" fmla="*/ 272306 w 695852"/>
                <a:gd name="connsiteY11" fmla="*/ 18782 h 209371"/>
                <a:gd name="connsiteX12" fmla="*/ 269965 w 695852"/>
                <a:gd name="connsiteY12" fmla="*/ 19275 h 209371"/>
                <a:gd name="connsiteX13" fmla="*/ 266025 w 695852"/>
                <a:gd name="connsiteY13" fmla="*/ 20013 h 209371"/>
                <a:gd name="connsiteX14" fmla="*/ 265717 w 695852"/>
                <a:gd name="connsiteY14" fmla="*/ 18782 h 209371"/>
                <a:gd name="connsiteX15" fmla="*/ 252416 w 695852"/>
                <a:gd name="connsiteY15" fmla="*/ 18782 h 209371"/>
                <a:gd name="connsiteX16" fmla="*/ 251923 w 695852"/>
                <a:gd name="connsiteY16" fmla="*/ 17920 h 209371"/>
                <a:gd name="connsiteX17" fmla="*/ 253277 w 695852"/>
                <a:gd name="connsiteY17" fmla="*/ 17181 h 209371"/>
                <a:gd name="connsiteX18" fmla="*/ 260852 w 695852"/>
                <a:gd name="connsiteY18" fmla="*/ 17181 h 209371"/>
                <a:gd name="connsiteX19" fmla="*/ 179875 w 695852"/>
                <a:gd name="connsiteY19" fmla="*/ 4618 h 209371"/>
                <a:gd name="connsiteX20" fmla="*/ 4618 w 695852"/>
                <a:gd name="connsiteY20" fmla="*/ 208510 h 209371"/>
                <a:gd name="connsiteX21" fmla="*/ 247243 w 695852"/>
                <a:gd name="connsiteY21" fmla="*/ 192191 h 209371"/>
                <a:gd name="connsiteX22" fmla="*/ 239360 w 695852"/>
                <a:gd name="connsiteY22" fmla="*/ 189789 h 209371"/>
                <a:gd name="connsiteX23" fmla="*/ 239360 w 695852"/>
                <a:gd name="connsiteY23" fmla="*/ 188742 h 209371"/>
                <a:gd name="connsiteX24" fmla="*/ 135106 w 695852"/>
                <a:gd name="connsiteY24" fmla="*/ 148962 h 209371"/>
                <a:gd name="connsiteX25" fmla="*/ 133751 w 695852"/>
                <a:gd name="connsiteY25" fmla="*/ 149701 h 209371"/>
                <a:gd name="connsiteX26" fmla="*/ 107580 w 695852"/>
                <a:gd name="connsiteY26" fmla="*/ 149701 h 209371"/>
                <a:gd name="connsiteX27" fmla="*/ 111029 w 695852"/>
                <a:gd name="connsiteY27" fmla="*/ 151363 h 209371"/>
                <a:gd name="connsiteX28" fmla="*/ 115092 w 695852"/>
                <a:gd name="connsiteY28" fmla="*/ 151302 h 209371"/>
                <a:gd name="connsiteX29" fmla="*/ 122112 w 695852"/>
                <a:gd name="connsiteY29" fmla="*/ 150563 h 209371"/>
                <a:gd name="connsiteX30" fmla="*/ 122975 w 695852"/>
                <a:gd name="connsiteY30" fmla="*/ 151302 h 209371"/>
                <a:gd name="connsiteX31" fmla="*/ 121805 w 695852"/>
                <a:gd name="connsiteY31" fmla="*/ 152102 h 209371"/>
                <a:gd name="connsiteX32" fmla="*/ 115769 w 695852"/>
                <a:gd name="connsiteY32" fmla="*/ 152780 h 209371"/>
                <a:gd name="connsiteX33" fmla="*/ 109611 w 695852"/>
                <a:gd name="connsiteY33" fmla="*/ 152903 h 209371"/>
                <a:gd name="connsiteX34" fmla="*/ 107703 w 695852"/>
                <a:gd name="connsiteY34" fmla="*/ 152903 h 209371"/>
                <a:gd name="connsiteX35" fmla="*/ 107210 w 695852"/>
                <a:gd name="connsiteY35" fmla="*/ 152102 h 209371"/>
                <a:gd name="connsiteX36" fmla="*/ 104747 w 695852"/>
                <a:gd name="connsiteY36" fmla="*/ 149393 h 209371"/>
                <a:gd name="connsiteX37" fmla="*/ 106164 w 695852"/>
                <a:gd name="connsiteY37" fmla="*/ 148100 h 209371"/>
                <a:gd name="connsiteX38" fmla="*/ 134551 w 695852"/>
                <a:gd name="connsiteY38" fmla="*/ 148100 h 209371"/>
                <a:gd name="connsiteX39" fmla="*/ 135106 w 695852"/>
                <a:gd name="connsiteY39" fmla="*/ 148962 h 209371"/>
                <a:gd name="connsiteX40" fmla="*/ 568874 w 695852"/>
                <a:gd name="connsiteY40" fmla="*/ 108627 h 209371"/>
                <a:gd name="connsiteX41" fmla="*/ 570229 w 695852"/>
                <a:gd name="connsiteY41" fmla="*/ 107888 h 209371"/>
                <a:gd name="connsiteX42" fmla="*/ 570722 w 695852"/>
                <a:gd name="connsiteY42" fmla="*/ 108750 h 209371"/>
                <a:gd name="connsiteX43" fmla="*/ 569367 w 695852"/>
                <a:gd name="connsiteY43" fmla="*/ 109489 h 209371"/>
                <a:gd name="connsiteX44" fmla="*/ 568874 w 695852"/>
                <a:gd name="connsiteY44" fmla="*/ 108627 h 209371"/>
                <a:gd name="connsiteX45" fmla="*/ 495780 w 695852"/>
                <a:gd name="connsiteY45" fmla="*/ 143912 h 209371"/>
                <a:gd name="connsiteX46" fmla="*/ 497134 w 695852"/>
                <a:gd name="connsiteY46" fmla="*/ 143173 h 209371"/>
                <a:gd name="connsiteX47" fmla="*/ 499843 w 695852"/>
                <a:gd name="connsiteY47" fmla="*/ 143727 h 209371"/>
                <a:gd name="connsiteX48" fmla="*/ 501876 w 695852"/>
                <a:gd name="connsiteY48" fmla="*/ 145575 h 209371"/>
                <a:gd name="connsiteX49" fmla="*/ 499967 w 695852"/>
                <a:gd name="connsiteY49" fmla="*/ 146560 h 209371"/>
                <a:gd name="connsiteX50" fmla="*/ 498859 w 695852"/>
                <a:gd name="connsiteY50" fmla="*/ 145390 h 209371"/>
                <a:gd name="connsiteX51" fmla="*/ 497934 w 695852"/>
                <a:gd name="connsiteY51" fmla="*/ 144959 h 209371"/>
                <a:gd name="connsiteX52" fmla="*/ 496210 w 695852"/>
                <a:gd name="connsiteY52" fmla="*/ 144713 h 209371"/>
                <a:gd name="connsiteX53" fmla="*/ 495780 w 695852"/>
                <a:gd name="connsiteY53" fmla="*/ 143912 h 209371"/>
                <a:gd name="connsiteX54" fmla="*/ 379331 w 695852"/>
                <a:gd name="connsiteY54" fmla="*/ 93909 h 209371"/>
                <a:gd name="connsiteX55" fmla="*/ 390169 w 695852"/>
                <a:gd name="connsiteY55" fmla="*/ 96434 h 209371"/>
                <a:gd name="connsiteX56" fmla="*/ 388322 w 695852"/>
                <a:gd name="connsiteY56" fmla="*/ 92801 h 209371"/>
                <a:gd name="connsiteX57" fmla="*/ 389923 w 695852"/>
                <a:gd name="connsiteY57" fmla="*/ 91569 h 209371"/>
                <a:gd name="connsiteX58" fmla="*/ 398113 w 695852"/>
                <a:gd name="connsiteY58" fmla="*/ 97296 h 209371"/>
                <a:gd name="connsiteX59" fmla="*/ 396204 w 695852"/>
                <a:gd name="connsiteY59" fmla="*/ 98281 h 209371"/>
                <a:gd name="connsiteX60" fmla="*/ 391462 w 695852"/>
                <a:gd name="connsiteY60" fmla="*/ 94156 h 209371"/>
                <a:gd name="connsiteX61" fmla="*/ 392633 w 695852"/>
                <a:gd name="connsiteY61" fmla="*/ 96680 h 209371"/>
                <a:gd name="connsiteX62" fmla="*/ 391462 w 695852"/>
                <a:gd name="connsiteY62" fmla="*/ 97974 h 209371"/>
                <a:gd name="connsiteX63" fmla="*/ 378408 w 695852"/>
                <a:gd name="connsiteY63" fmla="*/ 95572 h 209371"/>
                <a:gd name="connsiteX64" fmla="*/ 379331 w 695852"/>
                <a:gd name="connsiteY64" fmla="*/ 93909 h 209371"/>
                <a:gd name="connsiteX65" fmla="*/ 303896 w 695852"/>
                <a:gd name="connsiteY65" fmla="*/ 159553 h 209371"/>
                <a:gd name="connsiteX66" fmla="*/ 305312 w 695852"/>
                <a:gd name="connsiteY66" fmla="*/ 159061 h 209371"/>
                <a:gd name="connsiteX67" fmla="*/ 319291 w 695852"/>
                <a:gd name="connsiteY67" fmla="*/ 163310 h 209371"/>
                <a:gd name="connsiteX68" fmla="*/ 317998 w 695852"/>
                <a:gd name="connsiteY68" fmla="*/ 164788 h 209371"/>
                <a:gd name="connsiteX69" fmla="*/ 304019 w 695852"/>
                <a:gd name="connsiteY69" fmla="*/ 160539 h 209371"/>
                <a:gd name="connsiteX70" fmla="*/ 303896 w 695852"/>
                <a:gd name="connsiteY70" fmla="*/ 159553 h 20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95852" h="209371">
                  <a:moveTo>
                    <a:pt x="239360" y="188742"/>
                  </a:moveTo>
                  <a:cubicBezTo>
                    <a:pt x="239668" y="188311"/>
                    <a:pt x="240285" y="188127"/>
                    <a:pt x="240776" y="188250"/>
                  </a:cubicBezTo>
                  <a:cubicBezTo>
                    <a:pt x="244472" y="189173"/>
                    <a:pt x="248104" y="190528"/>
                    <a:pt x="251799" y="191637"/>
                  </a:cubicBezTo>
                  <a:cubicBezTo>
                    <a:pt x="283391" y="188127"/>
                    <a:pt x="315535" y="184185"/>
                    <a:pt x="347372" y="179690"/>
                  </a:cubicBezTo>
                  <a:cubicBezTo>
                    <a:pt x="494609" y="159061"/>
                    <a:pt x="635689" y="128271"/>
                    <a:pt x="688647" y="90646"/>
                  </a:cubicBezTo>
                  <a:cubicBezTo>
                    <a:pt x="694375" y="66629"/>
                    <a:pt x="696344" y="62442"/>
                    <a:pt x="696961" y="61888"/>
                  </a:cubicBezTo>
                  <a:cubicBezTo>
                    <a:pt x="693389" y="61642"/>
                    <a:pt x="656995" y="59117"/>
                    <a:pt x="602250" y="54437"/>
                  </a:cubicBezTo>
                  <a:cubicBezTo>
                    <a:pt x="602128" y="55607"/>
                    <a:pt x="601450" y="55853"/>
                    <a:pt x="601019" y="55853"/>
                  </a:cubicBezTo>
                  <a:cubicBezTo>
                    <a:pt x="600527" y="55853"/>
                    <a:pt x="600404" y="55360"/>
                    <a:pt x="600527" y="54991"/>
                  </a:cubicBezTo>
                  <a:cubicBezTo>
                    <a:pt x="600649" y="54683"/>
                    <a:pt x="601019" y="54498"/>
                    <a:pt x="601327" y="54375"/>
                  </a:cubicBezTo>
                  <a:cubicBezTo>
                    <a:pt x="564194" y="51235"/>
                    <a:pt x="518687" y="47109"/>
                    <a:pt x="469300" y="42059"/>
                  </a:cubicBezTo>
                  <a:cubicBezTo>
                    <a:pt x="406796" y="35716"/>
                    <a:pt x="338073" y="27896"/>
                    <a:pt x="272306" y="18782"/>
                  </a:cubicBezTo>
                  <a:cubicBezTo>
                    <a:pt x="271505" y="18967"/>
                    <a:pt x="270767" y="19090"/>
                    <a:pt x="269965" y="19275"/>
                  </a:cubicBezTo>
                  <a:cubicBezTo>
                    <a:pt x="268672" y="19644"/>
                    <a:pt x="267379" y="19952"/>
                    <a:pt x="266025" y="20013"/>
                  </a:cubicBezTo>
                  <a:cubicBezTo>
                    <a:pt x="264978" y="20013"/>
                    <a:pt x="265162" y="19275"/>
                    <a:pt x="265717" y="18782"/>
                  </a:cubicBezTo>
                  <a:lnTo>
                    <a:pt x="252416" y="18782"/>
                  </a:lnTo>
                  <a:cubicBezTo>
                    <a:pt x="251923" y="18782"/>
                    <a:pt x="251799" y="18289"/>
                    <a:pt x="251923" y="17920"/>
                  </a:cubicBezTo>
                  <a:cubicBezTo>
                    <a:pt x="252108" y="17427"/>
                    <a:pt x="252784" y="17181"/>
                    <a:pt x="253277" y="17181"/>
                  </a:cubicBezTo>
                  <a:lnTo>
                    <a:pt x="260852" y="17181"/>
                  </a:lnTo>
                  <a:cubicBezTo>
                    <a:pt x="233017" y="13240"/>
                    <a:pt x="205738" y="9052"/>
                    <a:pt x="179875" y="4618"/>
                  </a:cubicBezTo>
                  <a:cubicBezTo>
                    <a:pt x="119834" y="63181"/>
                    <a:pt x="59362" y="136030"/>
                    <a:pt x="4618" y="208510"/>
                  </a:cubicBezTo>
                  <a:cubicBezTo>
                    <a:pt x="66322" y="208017"/>
                    <a:pt x="154318" y="202290"/>
                    <a:pt x="247243" y="192191"/>
                  </a:cubicBezTo>
                  <a:cubicBezTo>
                    <a:pt x="244657" y="191329"/>
                    <a:pt x="242008" y="190467"/>
                    <a:pt x="239360" y="189789"/>
                  </a:cubicBezTo>
                  <a:cubicBezTo>
                    <a:pt x="238929" y="189666"/>
                    <a:pt x="239114" y="189050"/>
                    <a:pt x="239360" y="188742"/>
                  </a:cubicBezTo>
                  <a:close/>
                  <a:moveTo>
                    <a:pt x="135106" y="148962"/>
                  </a:moveTo>
                  <a:cubicBezTo>
                    <a:pt x="134921" y="149454"/>
                    <a:pt x="134243" y="149701"/>
                    <a:pt x="133751" y="149701"/>
                  </a:cubicBezTo>
                  <a:lnTo>
                    <a:pt x="107580" y="149701"/>
                  </a:lnTo>
                  <a:cubicBezTo>
                    <a:pt x="108503" y="150686"/>
                    <a:pt x="109673" y="151179"/>
                    <a:pt x="111029" y="151363"/>
                  </a:cubicBezTo>
                  <a:cubicBezTo>
                    <a:pt x="112383" y="151363"/>
                    <a:pt x="113738" y="151363"/>
                    <a:pt x="115092" y="151302"/>
                  </a:cubicBezTo>
                  <a:cubicBezTo>
                    <a:pt x="117432" y="151055"/>
                    <a:pt x="119773" y="150624"/>
                    <a:pt x="122112" y="150563"/>
                  </a:cubicBezTo>
                  <a:cubicBezTo>
                    <a:pt x="122913" y="150563"/>
                    <a:pt x="123036" y="150932"/>
                    <a:pt x="122975" y="151302"/>
                  </a:cubicBezTo>
                  <a:cubicBezTo>
                    <a:pt x="122852" y="151794"/>
                    <a:pt x="122235" y="152041"/>
                    <a:pt x="121805" y="152102"/>
                  </a:cubicBezTo>
                  <a:cubicBezTo>
                    <a:pt x="119834" y="152472"/>
                    <a:pt x="117802" y="152657"/>
                    <a:pt x="115769" y="152780"/>
                  </a:cubicBezTo>
                  <a:cubicBezTo>
                    <a:pt x="113676" y="153088"/>
                    <a:pt x="111520" y="153272"/>
                    <a:pt x="109611" y="152903"/>
                  </a:cubicBezTo>
                  <a:cubicBezTo>
                    <a:pt x="108996" y="152903"/>
                    <a:pt x="108318" y="152903"/>
                    <a:pt x="107703" y="152903"/>
                  </a:cubicBezTo>
                  <a:cubicBezTo>
                    <a:pt x="107210" y="152903"/>
                    <a:pt x="107087" y="152472"/>
                    <a:pt x="107210" y="152102"/>
                  </a:cubicBezTo>
                  <a:cubicBezTo>
                    <a:pt x="106164" y="151548"/>
                    <a:pt x="105362" y="150686"/>
                    <a:pt x="104747" y="149393"/>
                  </a:cubicBezTo>
                  <a:cubicBezTo>
                    <a:pt x="104378" y="148654"/>
                    <a:pt x="105547" y="148100"/>
                    <a:pt x="106164" y="148100"/>
                  </a:cubicBezTo>
                  <a:lnTo>
                    <a:pt x="134551" y="148100"/>
                  </a:lnTo>
                  <a:cubicBezTo>
                    <a:pt x="135168" y="148038"/>
                    <a:pt x="135291" y="148531"/>
                    <a:pt x="135106" y="148962"/>
                  </a:cubicBezTo>
                  <a:close/>
                  <a:moveTo>
                    <a:pt x="568874" y="108627"/>
                  </a:moveTo>
                  <a:cubicBezTo>
                    <a:pt x="569059" y="108134"/>
                    <a:pt x="569737" y="107888"/>
                    <a:pt x="570229" y="107888"/>
                  </a:cubicBezTo>
                  <a:cubicBezTo>
                    <a:pt x="570722" y="107888"/>
                    <a:pt x="570845" y="108381"/>
                    <a:pt x="570722" y="108750"/>
                  </a:cubicBezTo>
                  <a:cubicBezTo>
                    <a:pt x="570537" y="109243"/>
                    <a:pt x="569859" y="109489"/>
                    <a:pt x="569367" y="109489"/>
                  </a:cubicBezTo>
                  <a:cubicBezTo>
                    <a:pt x="568813" y="109489"/>
                    <a:pt x="568689" y="108996"/>
                    <a:pt x="568874" y="108627"/>
                  </a:cubicBezTo>
                  <a:close/>
                  <a:moveTo>
                    <a:pt x="495780" y="143912"/>
                  </a:moveTo>
                  <a:cubicBezTo>
                    <a:pt x="496086" y="143420"/>
                    <a:pt x="496579" y="143173"/>
                    <a:pt x="497134" y="143173"/>
                  </a:cubicBezTo>
                  <a:cubicBezTo>
                    <a:pt x="498057" y="143173"/>
                    <a:pt x="498982" y="143296"/>
                    <a:pt x="499843" y="143727"/>
                  </a:cubicBezTo>
                  <a:cubicBezTo>
                    <a:pt x="500705" y="144159"/>
                    <a:pt x="501383" y="144774"/>
                    <a:pt x="501876" y="145575"/>
                  </a:cubicBezTo>
                  <a:cubicBezTo>
                    <a:pt x="500890" y="146868"/>
                    <a:pt x="500275" y="147053"/>
                    <a:pt x="499967" y="146560"/>
                  </a:cubicBezTo>
                  <a:cubicBezTo>
                    <a:pt x="499165" y="145575"/>
                    <a:pt x="498982" y="145513"/>
                    <a:pt x="498859" y="145390"/>
                  </a:cubicBezTo>
                  <a:cubicBezTo>
                    <a:pt x="498304" y="145082"/>
                    <a:pt x="498119" y="145021"/>
                    <a:pt x="497934" y="144959"/>
                  </a:cubicBezTo>
                  <a:cubicBezTo>
                    <a:pt x="497073" y="144774"/>
                    <a:pt x="496641" y="144713"/>
                    <a:pt x="496210" y="144713"/>
                  </a:cubicBezTo>
                  <a:cubicBezTo>
                    <a:pt x="495780" y="144774"/>
                    <a:pt x="495595" y="144282"/>
                    <a:pt x="495780" y="143912"/>
                  </a:cubicBezTo>
                  <a:close/>
                  <a:moveTo>
                    <a:pt x="379331" y="93909"/>
                  </a:moveTo>
                  <a:cubicBezTo>
                    <a:pt x="382965" y="94464"/>
                    <a:pt x="386475" y="96311"/>
                    <a:pt x="390169" y="96434"/>
                  </a:cubicBezTo>
                  <a:cubicBezTo>
                    <a:pt x="389616" y="95202"/>
                    <a:pt x="389061" y="93971"/>
                    <a:pt x="388322" y="92801"/>
                  </a:cubicBezTo>
                  <a:cubicBezTo>
                    <a:pt x="387830" y="92000"/>
                    <a:pt x="389369" y="91446"/>
                    <a:pt x="389923" y="91569"/>
                  </a:cubicBezTo>
                  <a:cubicBezTo>
                    <a:pt x="393248" y="92308"/>
                    <a:pt x="396081" y="94648"/>
                    <a:pt x="398113" y="97296"/>
                  </a:cubicBezTo>
                  <a:cubicBezTo>
                    <a:pt x="398668" y="98035"/>
                    <a:pt x="396820" y="99082"/>
                    <a:pt x="396204" y="98281"/>
                  </a:cubicBezTo>
                  <a:cubicBezTo>
                    <a:pt x="394911" y="96619"/>
                    <a:pt x="393310" y="95141"/>
                    <a:pt x="391462" y="94156"/>
                  </a:cubicBezTo>
                  <a:cubicBezTo>
                    <a:pt x="391832" y="95018"/>
                    <a:pt x="392202" y="95818"/>
                    <a:pt x="392633" y="96680"/>
                  </a:cubicBezTo>
                  <a:cubicBezTo>
                    <a:pt x="392940" y="97358"/>
                    <a:pt x="392017" y="97912"/>
                    <a:pt x="391462" y="97974"/>
                  </a:cubicBezTo>
                  <a:cubicBezTo>
                    <a:pt x="386905" y="98528"/>
                    <a:pt x="382842" y="96188"/>
                    <a:pt x="378408" y="95572"/>
                  </a:cubicBezTo>
                  <a:cubicBezTo>
                    <a:pt x="377177" y="95264"/>
                    <a:pt x="378470" y="93725"/>
                    <a:pt x="379331" y="93909"/>
                  </a:cubicBezTo>
                  <a:close/>
                  <a:moveTo>
                    <a:pt x="303896" y="159553"/>
                  </a:moveTo>
                  <a:cubicBezTo>
                    <a:pt x="304204" y="159122"/>
                    <a:pt x="304820" y="158938"/>
                    <a:pt x="305312" y="159061"/>
                  </a:cubicBezTo>
                  <a:cubicBezTo>
                    <a:pt x="310054" y="160231"/>
                    <a:pt x="314796" y="161401"/>
                    <a:pt x="319291" y="163310"/>
                  </a:cubicBezTo>
                  <a:cubicBezTo>
                    <a:pt x="320339" y="163741"/>
                    <a:pt x="318799" y="165157"/>
                    <a:pt x="317998" y="164788"/>
                  </a:cubicBezTo>
                  <a:cubicBezTo>
                    <a:pt x="313503" y="162879"/>
                    <a:pt x="308699" y="161709"/>
                    <a:pt x="304019" y="160539"/>
                  </a:cubicBezTo>
                  <a:cubicBezTo>
                    <a:pt x="303466" y="160416"/>
                    <a:pt x="303649" y="159800"/>
                    <a:pt x="303896" y="159553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4CA6F62-B936-43B8-B402-470207FC370A}"/>
                </a:ext>
              </a:extLst>
            </p:cNvPr>
            <p:cNvSpPr/>
            <p:nvPr/>
          </p:nvSpPr>
          <p:spPr>
            <a:xfrm>
              <a:off x="22562343" y="5245643"/>
              <a:ext cx="227846" cy="461849"/>
            </a:xfrm>
            <a:custGeom>
              <a:avLst/>
              <a:gdLst>
                <a:gd name="connsiteX0" fmla="*/ 4618 w 227845"/>
                <a:gd name="connsiteY0" fmla="*/ 209741 h 461849"/>
                <a:gd name="connsiteX1" fmla="*/ 15333 w 227845"/>
                <a:gd name="connsiteY1" fmla="*/ 227784 h 461849"/>
                <a:gd name="connsiteX2" fmla="*/ 53083 w 227845"/>
                <a:gd name="connsiteY2" fmla="*/ 288625 h 461849"/>
                <a:gd name="connsiteX3" fmla="*/ 54745 w 227845"/>
                <a:gd name="connsiteY3" fmla="*/ 284006 h 461849"/>
                <a:gd name="connsiteX4" fmla="*/ 56100 w 227845"/>
                <a:gd name="connsiteY4" fmla="*/ 283267 h 461849"/>
                <a:gd name="connsiteX5" fmla="*/ 56593 w 227845"/>
                <a:gd name="connsiteY5" fmla="*/ 284129 h 461849"/>
                <a:gd name="connsiteX6" fmla="*/ 54869 w 227845"/>
                <a:gd name="connsiteY6" fmla="*/ 290103 h 461849"/>
                <a:gd name="connsiteX7" fmla="*/ 156660 w 227845"/>
                <a:gd name="connsiteY7" fmla="*/ 423854 h 461849"/>
                <a:gd name="connsiteX8" fmla="*/ 159246 w 227845"/>
                <a:gd name="connsiteY8" fmla="*/ 426132 h 461849"/>
                <a:gd name="connsiteX9" fmla="*/ 199335 w 227845"/>
                <a:gd name="connsiteY9" fmla="*/ 457353 h 461849"/>
                <a:gd name="connsiteX10" fmla="*/ 227846 w 227845"/>
                <a:gd name="connsiteY10" fmla="*/ 451319 h 461849"/>
                <a:gd name="connsiteX11" fmla="*/ 189851 w 227845"/>
                <a:gd name="connsiteY11" fmla="*/ 291519 h 461849"/>
                <a:gd name="connsiteX12" fmla="*/ 189112 w 227845"/>
                <a:gd name="connsiteY12" fmla="*/ 290103 h 461849"/>
                <a:gd name="connsiteX13" fmla="*/ 160662 w 227845"/>
                <a:gd name="connsiteY13" fmla="*/ 149208 h 461849"/>
                <a:gd name="connsiteX14" fmla="*/ 139909 w 227845"/>
                <a:gd name="connsiteY14" fmla="*/ 4618 h 461849"/>
                <a:gd name="connsiteX15" fmla="*/ 4618 w 227845"/>
                <a:gd name="connsiteY15" fmla="*/ 209741 h 461849"/>
                <a:gd name="connsiteX16" fmla="*/ 160539 w 227845"/>
                <a:gd name="connsiteY16" fmla="*/ 383273 h 461849"/>
                <a:gd name="connsiteX17" fmla="*/ 161217 w 227845"/>
                <a:gd name="connsiteY17" fmla="*/ 382411 h 461849"/>
                <a:gd name="connsiteX18" fmla="*/ 163618 w 227845"/>
                <a:gd name="connsiteY18" fmla="*/ 382657 h 461849"/>
                <a:gd name="connsiteX19" fmla="*/ 164541 w 227845"/>
                <a:gd name="connsiteY19" fmla="*/ 385120 h 461849"/>
                <a:gd name="connsiteX20" fmla="*/ 161156 w 227845"/>
                <a:gd name="connsiteY20" fmla="*/ 384628 h 461849"/>
                <a:gd name="connsiteX21" fmla="*/ 160601 w 227845"/>
                <a:gd name="connsiteY21" fmla="*/ 383519 h 461849"/>
                <a:gd name="connsiteX22" fmla="*/ 160539 w 227845"/>
                <a:gd name="connsiteY22" fmla="*/ 383273 h 461849"/>
                <a:gd name="connsiteX23" fmla="*/ 135661 w 227845"/>
                <a:gd name="connsiteY23" fmla="*/ 260852 h 461849"/>
                <a:gd name="connsiteX24" fmla="*/ 137508 w 227845"/>
                <a:gd name="connsiteY24" fmla="*/ 260421 h 461849"/>
                <a:gd name="connsiteX25" fmla="*/ 141142 w 227845"/>
                <a:gd name="connsiteY25" fmla="*/ 264055 h 461849"/>
                <a:gd name="connsiteX26" fmla="*/ 141080 w 227845"/>
                <a:gd name="connsiteY26" fmla="*/ 263069 h 461849"/>
                <a:gd name="connsiteX27" fmla="*/ 142004 w 227845"/>
                <a:gd name="connsiteY27" fmla="*/ 262022 h 461849"/>
                <a:gd name="connsiteX28" fmla="*/ 143050 w 227845"/>
                <a:gd name="connsiteY28" fmla="*/ 262453 h 461849"/>
                <a:gd name="connsiteX29" fmla="*/ 144528 w 227845"/>
                <a:gd name="connsiteY29" fmla="*/ 267749 h 461849"/>
                <a:gd name="connsiteX30" fmla="*/ 142620 w 227845"/>
                <a:gd name="connsiteY30" fmla="*/ 268734 h 461849"/>
                <a:gd name="connsiteX31" fmla="*/ 139294 w 227845"/>
                <a:gd name="connsiteY31" fmla="*/ 265163 h 461849"/>
                <a:gd name="connsiteX32" fmla="*/ 135661 w 227845"/>
                <a:gd name="connsiteY32" fmla="*/ 261468 h 461849"/>
                <a:gd name="connsiteX33" fmla="*/ 135661 w 227845"/>
                <a:gd name="connsiteY33" fmla="*/ 260852 h 461849"/>
                <a:gd name="connsiteX34" fmla="*/ 72849 w 227845"/>
                <a:gd name="connsiteY34" fmla="*/ 143727 h 461849"/>
                <a:gd name="connsiteX35" fmla="*/ 74882 w 227845"/>
                <a:gd name="connsiteY35" fmla="*/ 143112 h 461849"/>
                <a:gd name="connsiteX36" fmla="*/ 77283 w 227845"/>
                <a:gd name="connsiteY36" fmla="*/ 153272 h 461849"/>
                <a:gd name="connsiteX37" fmla="*/ 76668 w 227845"/>
                <a:gd name="connsiteY37" fmla="*/ 154380 h 461849"/>
                <a:gd name="connsiteX38" fmla="*/ 75374 w 227845"/>
                <a:gd name="connsiteY38" fmla="*/ 154258 h 461849"/>
                <a:gd name="connsiteX39" fmla="*/ 72849 w 227845"/>
                <a:gd name="connsiteY39" fmla="*/ 143727 h 461849"/>
                <a:gd name="connsiteX40" fmla="*/ 55237 w 227845"/>
                <a:gd name="connsiteY40" fmla="*/ 208263 h 461849"/>
                <a:gd name="connsiteX41" fmla="*/ 56162 w 227845"/>
                <a:gd name="connsiteY41" fmla="*/ 207216 h 461849"/>
                <a:gd name="connsiteX42" fmla="*/ 57208 w 227845"/>
                <a:gd name="connsiteY42" fmla="*/ 207647 h 461849"/>
                <a:gd name="connsiteX43" fmla="*/ 58133 w 227845"/>
                <a:gd name="connsiteY43" fmla="*/ 209802 h 461849"/>
                <a:gd name="connsiteX44" fmla="*/ 57639 w 227845"/>
                <a:gd name="connsiteY44" fmla="*/ 206477 h 461849"/>
                <a:gd name="connsiteX45" fmla="*/ 59672 w 227845"/>
                <a:gd name="connsiteY45" fmla="*/ 205861 h 461849"/>
                <a:gd name="connsiteX46" fmla="*/ 60903 w 227845"/>
                <a:gd name="connsiteY46" fmla="*/ 214360 h 461849"/>
                <a:gd name="connsiteX47" fmla="*/ 58932 w 227845"/>
                <a:gd name="connsiteY47" fmla="*/ 215160 h 461849"/>
                <a:gd name="connsiteX48" fmla="*/ 55237 w 227845"/>
                <a:gd name="connsiteY48" fmla="*/ 208263 h 46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27845" h="461849">
                  <a:moveTo>
                    <a:pt x="4618" y="209741"/>
                  </a:moveTo>
                  <a:cubicBezTo>
                    <a:pt x="8191" y="215776"/>
                    <a:pt x="11701" y="221810"/>
                    <a:pt x="15333" y="227784"/>
                  </a:cubicBezTo>
                  <a:cubicBezTo>
                    <a:pt x="27773" y="248660"/>
                    <a:pt x="40397" y="269042"/>
                    <a:pt x="53083" y="288625"/>
                  </a:cubicBezTo>
                  <a:cubicBezTo>
                    <a:pt x="53452" y="287024"/>
                    <a:pt x="54067" y="285484"/>
                    <a:pt x="54745" y="284006"/>
                  </a:cubicBezTo>
                  <a:cubicBezTo>
                    <a:pt x="54930" y="283575"/>
                    <a:pt x="55607" y="283267"/>
                    <a:pt x="56100" y="283267"/>
                  </a:cubicBezTo>
                  <a:cubicBezTo>
                    <a:pt x="56593" y="283329"/>
                    <a:pt x="56715" y="283698"/>
                    <a:pt x="56593" y="284129"/>
                  </a:cubicBezTo>
                  <a:cubicBezTo>
                    <a:pt x="55792" y="286038"/>
                    <a:pt x="54869" y="288009"/>
                    <a:pt x="54869" y="290103"/>
                  </a:cubicBezTo>
                  <a:cubicBezTo>
                    <a:pt x="89537" y="344724"/>
                    <a:pt x="124576" y="392017"/>
                    <a:pt x="156660" y="423854"/>
                  </a:cubicBezTo>
                  <a:cubicBezTo>
                    <a:pt x="159801" y="425578"/>
                    <a:pt x="159554" y="425948"/>
                    <a:pt x="159246" y="426132"/>
                  </a:cubicBezTo>
                  <a:cubicBezTo>
                    <a:pt x="173225" y="439927"/>
                    <a:pt x="186711" y="450580"/>
                    <a:pt x="199335" y="457353"/>
                  </a:cubicBezTo>
                  <a:cubicBezTo>
                    <a:pt x="213990" y="464805"/>
                    <a:pt x="227846" y="451319"/>
                    <a:pt x="227846" y="451319"/>
                  </a:cubicBezTo>
                  <a:cubicBezTo>
                    <a:pt x="227846" y="451319"/>
                    <a:pt x="209803" y="381056"/>
                    <a:pt x="189851" y="291519"/>
                  </a:cubicBezTo>
                  <a:cubicBezTo>
                    <a:pt x="188435" y="290226"/>
                    <a:pt x="188805" y="290164"/>
                    <a:pt x="189112" y="290103"/>
                  </a:cubicBezTo>
                  <a:cubicBezTo>
                    <a:pt x="179691" y="245703"/>
                    <a:pt x="169406" y="196686"/>
                    <a:pt x="160662" y="149208"/>
                  </a:cubicBezTo>
                  <a:cubicBezTo>
                    <a:pt x="150932" y="96249"/>
                    <a:pt x="143112" y="45199"/>
                    <a:pt x="139909" y="4618"/>
                  </a:cubicBezTo>
                  <a:cubicBezTo>
                    <a:pt x="78023" y="92247"/>
                    <a:pt x="28944" y="170206"/>
                    <a:pt x="4618" y="209741"/>
                  </a:cubicBezTo>
                  <a:close/>
                  <a:moveTo>
                    <a:pt x="160539" y="383273"/>
                  </a:moveTo>
                  <a:cubicBezTo>
                    <a:pt x="160724" y="382780"/>
                    <a:pt x="160971" y="382534"/>
                    <a:pt x="161217" y="382411"/>
                  </a:cubicBezTo>
                  <a:cubicBezTo>
                    <a:pt x="163187" y="382842"/>
                    <a:pt x="163433" y="382719"/>
                    <a:pt x="163618" y="382657"/>
                  </a:cubicBezTo>
                  <a:cubicBezTo>
                    <a:pt x="164541" y="383088"/>
                    <a:pt x="164541" y="385120"/>
                    <a:pt x="164541" y="385120"/>
                  </a:cubicBezTo>
                  <a:cubicBezTo>
                    <a:pt x="161524" y="385059"/>
                    <a:pt x="161340" y="384874"/>
                    <a:pt x="161156" y="384628"/>
                  </a:cubicBezTo>
                  <a:cubicBezTo>
                    <a:pt x="160909" y="384320"/>
                    <a:pt x="160724" y="383950"/>
                    <a:pt x="160601" y="383519"/>
                  </a:cubicBezTo>
                  <a:cubicBezTo>
                    <a:pt x="160539" y="383458"/>
                    <a:pt x="160539" y="383396"/>
                    <a:pt x="160539" y="383273"/>
                  </a:cubicBezTo>
                  <a:close/>
                  <a:moveTo>
                    <a:pt x="135661" y="260852"/>
                  </a:moveTo>
                  <a:cubicBezTo>
                    <a:pt x="136647" y="260113"/>
                    <a:pt x="137200" y="260052"/>
                    <a:pt x="137508" y="260421"/>
                  </a:cubicBezTo>
                  <a:cubicBezTo>
                    <a:pt x="138555" y="261776"/>
                    <a:pt x="139848" y="262885"/>
                    <a:pt x="141142" y="264055"/>
                  </a:cubicBezTo>
                  <a:cubicBezTo>
                    <a:pt x="141080" y="263746"/>
                    <a:pt x="141080" y="263377"/>
                    <a:pt x="141080" y="263069"/>
                  </a:cubicBezTo>
                  <a:cubicBezTo>
                    <a:pt x="141080" y="262576"/>
                    <a:pt x="141572" y="262145"/>
                    <a:pt x="142004" y="262022"/>
                  </a:cubicBezTo>
                  <a:cubicBezTo>
                    <a:pt x="142312" y="261899"/>
                    <a:pt x="143050" y="261899"/>
                    <a:pt x="143050" y="262453"/>
                  </a:cubicBezTo>
                  <a:cubicBezTo>
                    <a:pt x="143050" y="264301"/>
                    <a:pt x="143666" y="266086"/>
                    <a:pt x="144528" y="267749"/>
                  </a:cubicBezTo>
                  <a:cubicBezTo>
                    <a:pt x="144959" y="268611"/>
                    <a:pt x="143173" y="269535"/>
                    <a:pt x="142620" y="268734"/>
                  </a:cubicBezTo>
                  <a:cubicBezTo>
                    <a:pt x="141695" y="267380"/>
                    <a:pt x="140464" y="266271"/>
                    <a:pt x="139294" y="265163"/>
                  </a:cubicBezTo>
                  <a:cubicBezTo>
                    <a:pt x="138001" y="263993"/>
                    <a:pt x="136709" y="262823"/>
                    <a:pt x="135661" y="261468"/>
                  </a:cubicBezTo>
                  <a:cubicBezTo>
                    <a:pt x="135476" y="261283"/>
                    <a:pt x="135599" y="260976"/>
                    <a:pt x="135661" y="260852"/>
                  </a:cubicBezTo>
                  <a:close/>
                  <a:moveTo>
                    <a:pt x="72849" y="143727"/>
                  </a:moveTo>
                  <a:cubicBezTo>
                    <a:pt x="72849" y="142804"/>
                    <a:pt x="74820" y="142064"/>
                    <a:pt x="74882" y="143112"/>
                  </a:cubicBezTo>
                  <a:cubicBezTo>
                    <a:pt x="74882" y="146622"/>
                    <a:pt x="75990" y="150008"/>
                    <a:pt x="77283" y="153272"/>
                  </a:cubicBezTo>
                  <a:cubicBezTo>
                    <a:pt x="77468" y="153765"/>
                    <a:pt x="77036" y="154196"/>
                    <a:pt x="76668" y="154380"/>
                  </a:cubicBezTo>
                  <a:cubicBezTo>
                    <a:pt x="76360" y="154565"/>
                    <a:pt x="75559" y="154750"/>
                    <a:pt x="75374" y="154258"/>
                  </a:cubicBezTo>
                  <a:cubicBezTo>
                    <a:pt x="74019" y="150932"/>
                    <a:pt x="72911" y="147422"/>
                    <a:pt x="72849" y="143727"/>
                  </a:cubicBezTo>
                  <a:close/>
                  <a:moveTo>
                    <a:pt x="55237" y="208263"/>
                  </a:moveTo>
                  <a:cubicBezTo>
                    <a:pt x="55115" y="207770"/>
                    <a:pt x="55792" y="207339"/>
                    <a:pt x="56162" y="207216"/>
                  </a:cubicBezTo>
                  <a:cubicBezTo>
                    <a:pt x="56593" y="207093"/>
                    <a:pt x="57085" y="207154"/>
                    <a:pt x="57208" y="207647"/>
                  </a:cubicBezTo>
                  <a:cubicBezTo>
                    <a:pt x="57393" y="208386"/>
                    <a:pt x="57763" y="209125"/>
                    <a:pt x="58133" y="209802"/>
                  </a:cubicBezTo>
                  <a:cubicBezTo>
                    <a:pt x="58009" y="208694"/>
                    <a:pt x="57824" y="207586"/>
                    <a:pt x="57639" y="206477"/>
                  </a:cubicBezTo>
                  <a:cubicBezTo>
                    <a:pt x="57455" y="205615"/>
                    <a:pt x="59425" y="204814"/>
                    <a:pt x="59672" y="205861"/>
                  </a:cubicBezTo>
                  <a:cubicBezTo>
                    <a:pt x="60225" y="208694"/>
                    <a:pt x="60349" y="211588"/>
                    <a:pt x="60903" y="214360"/>
                  </a:cubicBezTo>
                  <a:cubicBezTo>
                    <a:pt x="61027" y="215160"/>
                    <a:pt x="59364" y="215960"/>
                    <a:pt x="58932" y="215160"/>
                  </a:cubicBezTo>
                  <a:cubicBezTo>
                    <a:pt x="57763" y="212820"/>
                    <a:pt x="55915" y="210849"/>
                    <a:pt x="55237" y="208263"/>
                  </a:cubicBezTo>
                  <a:close/>
                </a:path>
              </a:pathLst>
            </a:custGeom>
            <a:solidFill>
              <a:srgbClr val="F5C0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8F66346A-435A-4502-9988-70A0BB95D9B2}"/>
                </a:ext>
              </a:extLst>
            </p:cNvPr>
            <p:cNvSpPr/>
            <p:nvPr/>
          </p:nvSpPr>
          <p:spPr>
            <a:xfrm>
              <a:off x="22481983" y="4941807"/>
              <a:ext cx="24632" cy="73896"/>
            </a:xfrm>
            <a:custGeom>
              <a:avLst/>
              <a:gdLst>
                <a:gd name="connsiteX0" fmla="*/ 6403 w 24631"/>
                <a:gd name="connsiteY0" fmla="*/ 4618 h 73895"/>
                <a:gd name="connsiteX1" fmla="*/ 24200 w 24631"/>
                <a:gd name="connsiteY1" fmla="*/ 73157 h 73895"/>
                <a:gd name="connsiteX2" fmla="*/ 4618 w 24631"/>
                <a:gd name="connsiteY2" fmla="*/ 20445 h 73895"/>
                <a:gd name="connsiteX3" fmla="*/ 6403 w 24631"/>
                <a:gd name="connsiteY3" fmla="*/ 4618 h 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1" h="73895">
                  <a:moveTo>
                    <a:pt x="6403" y="4618"/>
                  </a:moveTo>
                  <a:cubicBezTo>
                    <a:pt x="16750" y="44584"/>
                    <a:pt x="18719" y="52405"/>
                    <a:pt x="24200" y="73157"/>
                  </a:cubicBezTo>
                  <a:cubicBezTo>
                    <a:pt x="18166" y="55422"/>
                    <a:pt x="11576" y="37872"/>
                    <a:pt x="4618" y="20445"/>
                  </a:cubicBezTo>
                  <a:cubicBezTo>
                    <a:pt x="5233" y="15149"/>
                    <a:pt x="5788" y="9853"/>
                    <a:pt x="6403" y="46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7C97C51-1348-493B-B526-39206AC2009B}"/>
                </a:ext>
              </a:extLst>
            </p:cNvPr>
            <p:cNvSpPr/>
            <p:nvPr/>
          </p:nvSpPr>
          <p:spPr>
            <a:xfrm>
              <a:off x="22620352" y="4776773"/>
              <a:ext cx="24632" cy="73896"/>
            </a:xfrm>
            <a:custGeom>
              <a:avLst/>
              <a:gdLst>
                <a:gd name="connsiteX0" fmla="*/ 6403 w 24631"/>
                <a:gd name="connsiteY0" fmla="*/ 4618 h 73895"/>
                <a:gd name="connsiteX1" fmla="*/ 24200 w 24631"/>
                <a:gd name="connsiteY1" fmla="*/ 73157 h 73895"/>
                <a:gd name="connsiteX2" fmla="*/ 4618 w 24631"/>
                <a:gd name="connsiteY2" fmla="*/ 20444 h 73895"/>
                <a:gd name="connsiteX3" fmla="*/ 6403 w 24631"/>
                <a:gd name="connsiteY3" fmla="*/ 4618 h 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1" h="73895">
                  <a:moveTo>
                    <a:pt x="6403" y="4618"/>
                  </a:moveTo>
                  <a:cubicBezTo>
                    <a:pt x="16750" y="44584"/>
                    <a:pt x="18719" y="52404"/>
                    <a:pt x="24200" y="73157"/>
                  </a:cubicBezTo>
                  <a:cubicBezTo>
                    <a:pt x="18166" y="55422"/>
                    <a:pt x="11576" y="37872"/>
                    <a:pt x="4618" y="20444"/>
                  </a:cubicBezTo>
                  <a:cubicBezTo>
                    <a:pt x="5233" y="15149"/>
                    <a:pt x="5788" y="9853"/>
                    <a:pt x="6403" y="46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6D6742EF-1329-4E6B-828F-7D167F4EC41A}"/>
                </a:ext>
              </a:extLst>
            </p:cNvPr>
            <p:cNvSpPr/>
            <p:nvPr/>
          </p:nvSpPr>
          <p:spPr>
            <a:xfrm>
              <a:off x="22813959" y="4909917"/>
              <a:ext cx="18474" cy="43106"/>
            </a:xfrm>
            <a:custGeom>
              <a:avLst/>
              <a:gdLst>
                <a:gd name="connsiteX0" fmla="*/ 4618 w 18473"/>
                <a:gd name="connsiteY0" fmla="*/ 11692 h 43105"/>
                <a:gd name="connsiteX1" fmla="*/ 4803 w 18473"/>
                <a:gd name="connsiteY1" fmla="*/ 6766 h 43105"/>
                <a:gd name="connsiteX2" fmla="*/ 13424 w 18473"/>
                <a:gd name="connsiteY2" fmla="*/ 7566 h 43105"/>
                <a:gd name="connsiteX3" fmla="*/ 16195 w 18473"/>
                <a:gd name="connsiteY3" fmla="*/ 41620 h 43105"/>
                <a:gd name="connsiteX4" fmla="*/ 10345 w 18473"/>
                <a:gd name="connsiteY4" fmla="*/ 31706 h 43105"/>
                <a:gd name="connsiteX5" fmla="*/ 4618 w 18473"/>
                <a:gd name="connsiteY5" fmla="*/ 11692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3" h="43105">
                  <a:moveTo>
                    <a:pt x="4618" y="11692"/>
                  </a:moveTo>
                  <a:cubicBezTo>
                    <a:pt x="4680" y="10030"/>
                    <a:pt x="4742" y="8367"/>
                    <a:pt x="4803" y="6766"/>
                  </a:cubicBezTo>
                  <a:cubicBezTo>
                    <a:pt x="4988" y="3256"/>
                    <a:pt x="13116" y="4426"/>
                    <a:pt x="13424" y="7566"/>
                  </a:cubicBezTo>
                  <a:cubicBezTo>
                    <a:pt x="13979" y="13848"/>
                    <a:pt x="16133" y="41435"/>
                    <a:pt x="16195" y="41620"/>
                  </a:cubicBezTo>
                  <a:cubicBezTo>
                    <a:pt x="14225" y="38295"/>
                    <a:pt x="12378" y="34969"/>
                    <a:pt x="10345" y="31706"/>
                  </a:cubicBezTo>
                  <a:cubicBezTo>
                    <a:pt x="8497" y="24994"/>
                    <a:pt x="6528" y="18343"/>
                    <a:pt x="4618" y="1169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A7F68CF3-DC2F-405C-A412-48F9779B2C63}"/>
                </a:ext>
              </a:extLst>
            </p:cNvPr>
            <p:cNvSpPr/>
            <p:nvPr/>
          </p:nvSpPr>
          <p:spPr>
            <a:xfrm>
              <a:off x="22746098" y="4831579"/>
              <a:ext cx="12316" cy="36948"/>
            </a:xfrm>
            <a:custGeom>
              <a:avLst/>
              <a:gdLst>
                <a:gd name="connsiteX0" fmla="*/ 10345 w 12315"/>
                <a:gd name="connsiteY0" fmla="*/ 34731 h 36947"/>
                <a:gd name="connsiteX1" fmla="*/ 9545 w 12315"/>
                <a:gd name="connsiteY1" fmla="*/ 33561 h 36947"/>
                <a:gd name="connsiteX2" fmla="*/ 4618 w 12315"/>
                <a:gd name="connsiteY2" fmla="*/ 4618 h 36947"/>
                <a:gd name="connsiteX3" fmla="*/ 10345 w 12315"/>
                <a:gd name="connsiteY3" fmla="*/ 34731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36947">
                  <a:moveTo>
                    <a:pt x="10345" y="34731"/>
                  </a:moveTo>
                  <a:cubicBezTo>
                    <a:pt x="10098" y="34361"/>
                    <a:pt x="9792" y="33931"/>
                    <a:pt x="9545" y="33561"/>
                  </a:cubicBezTo>
                  <a:cubicBezTo>
                    <a:pt x="7944" y="23893"/>
                    <a:pt x="6343" y="14225"/>
                    <a:pt x="4618" y="4618"/>
                  </a:cubicBezTo>
                  <a:cubicBezTo>
                    <a:pt x="8129" y="12809"/>
                    <a:pt x="9545" y="25802"/>
                    <a:pt x="10345" y="347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3B7E6A65-BA4F-4713-AAEB-271DD96FAF36}"/>
                </a:ext>
              </a:extLst>
            </p:cNvPr>
            <p:cNvSpPr/>
            <p:nvPr/>
          </p:nvSpPr>
          <p:spPr>
            <a:xfrm>
              <a:off x="22657115" y="5085658"/>
              <a:ext cx="18474" cy="36948"/>
            </a:xfrm>
            <a:custGeom>
              <a:avLst/>
              <a:gdLst>
                <a:gd name="connsiteX0" fmla="*/ 4618 w 18473"/>
                <a:gd name="connsiteY0" fmla="*/ 4618 h 36947"/>
                <a:gd name="connsiteX1" fmla="*/ 16441 w 18473"/>
                <a:gd name="connsiteY1" fmla="*/ 28819 h 36947"/>
                <a:gd name="connsiteX2" fmla="*/ 15887 w 18473"/>
                <a:gd name="connsiteY2" fmla="*/ 35963 h 36947"/>
                <a:gd name="connsiteX3" fmla="*/ 4618 w 18473"/>
                <a:gd name="connsiteY3" fmla="*/ 461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73" h="36947">
                  <a:moveTo>
                    <a:pt x="4618" y="4618"/>
                  </a:moveTo>
                  <a:cubicBezTo>
                    <a:pt x="6958" y="9483"/>
                    <a:pt x="16380" y="28573"/>
                    <a:pt x="16441" y="28819"/>
                  </a:cubicBezTo>
                  <a:cubicBezTo>
                    <a:pt x="16256" y="31221"/>
                    <a:pt x="16072" y="33561"/>
                    <a:pt x="15887" y="35963"/>
                  </a:cubicBezTo>
                  <a:cubicBezTo>
                    <a:pt x="5911" y="8436"/>
                    <a:pt x="4680" y="5173"/>
                    <a:pt x="4618" y="46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5FE87D1-1C11-4E35-A864-52802A404A98}"/>
                </a:ext>
              </a:extLst>
            </p:cNvPr>
            <p:cNvSpPr/>
            <p:nvPr/>
          </p:nvSpPr>
          <p:spPr>
            <a:xfrm>
              <a:off x="22691661" y="4883738"/>
              <a:ext cx="36948" cy="12316"/>
            </a:xfrm>
            <a:custGeom>
              <a:avLst/>
              <a:gdLst>
                <a:gd name="connsiteX0" fmla="*/ 16320 w 36947"/>
                <a:gd name="connsiteY0" fmla="*/ 6220 h 12315"/>
                <a:gd name="connsiteX1" fmla="*/ 37564 w 36947"/>
                <a:gd name="connsiteY1" fmla="*/ 4618 h 12315"/>
                <a:gd name="connsiteX2" fmla="*/ 4618 w 36947"/>
                <a:gd name="connsiteY2" fmla="*/ 11885 h 12315"/>
                <a:gd name="connsiteX3" fmla="*/ 16320 w 36947"/>
                <a:gd name="connsiteY3" fmla="*/ 622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47" h="12315">
                  <a:moveTo>
                    <a:pt x="16320" y="6220"/>
                  </a:moveTo>
                  <a:cubicBezTo>
                    <a:pt x="17613" y="6096"/>
                    <a:pt x="35840" y="4742"/>
                    <a:pt x="37564" y="4618"/>
                  </a:cubicBezTo>
                  <a:cubicBezTo>
                    <a:pt x="26110" y="6404"/>
                    <a:pt x="15272" y="8744"/>
                    <a:pt x="4618" y="11885"/>
                  </a:cubicBezTo>
                  <a:cubicBezTo>
                    <a:pt x="9668" y="9483"/>
                    <a:pt x="11763" y="8375"/>
                    <a:pt x="16320" y="62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DA212467-6891-43E3-A228-58EFDE128E68}"/>
                </a:ext>
              </a:extLst>
            </p:cNvPr>
            <p:cNvSpPr/>
            <p:nvPr/>
          </p:nvSpPr>
          <p:spPr>
            <a:xfrm>
              <a:off x="22861992" y="4813167"/>
              <a:ext cx="36948" cy="24632"/>
            </a:xfrm>
            <a:custGeom>
              <a:avLst/>
              <a:gdLst>
                <a:gd name="connsiteX0" fmla="*/ 20260 w 36947"/>
                <a:gd name="connsiteY0" fmla="*/ 19151 h 24631"/>
                <a:gd name="connsiteX1" fmla="*/ 4618 w 36947"/>
                <a:gd name="connsiteY1" fmla="*/ 4618 h 24631"/>
                <a:gd name="connsiteX2" fmla="*/ 32391 w 36947"/>
                <a:gd name="connsiteY2" fmla="*/ 23831 h 24631"/>
                <a:gd name="connsiteX3" fmla="*/ 20260 w 36947"/>
                <a:gd name="connsiteY3" fmla="*/ 19151 h 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47" h="24631">
                  <a:moveTo>
                    <a:pt x="20260" y="19151"/>
                  </a:moveTo>
                  <a:cubicBezTo>
                    <a:pt x="19335" y="18289"/>
                    <a:pt x="5911" y="5850"/>
                    <a:pt x="4618" y="4618"/>
                  </a:cubicBezTo>
                  <a:cubicBezTo>
                    <a:pt x="13732" y="11762"/>
                    <a:pt x="22846" y="18166"/>
                    <a:pt x="32391" y="23831"/>
                  </a:cubicBezTo>
                  <a:cubicBezTo>
                    <a:pt x="27156" y="21799"/>
                    <a:pt x="24939" y="20999"/>
                    <a:pt x="20260" y="191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46BB1EC-B998-4760-A9EC-DE94A8F1AFE5}"/>
                </a:ext>
              </a:extLst>
            </p:cNvPr>
            <p:cNvSpPr/>
            <p:nvPr/>
          </p:nvSpPr>
          <p:spPr>
            <a:xfrm>
              <a:off x="22719495" y="4967117"/>
              <a:ext cx="12316" cy="36948"/>
            </a:xfrm>
            <a:custGeom>
              <a:avLst/>
              <a:gdLst>
                <a:gd name="connsiteX0" fmla="*/ 4618 w 12315"/>
                <a:gd name="connsiteY0" fmla="*/ 25740 h 36947"/>
                <a:gd name="connsiteX1" fmla="*/ 7389 w 12315"/>
                <a:gd name="connsiteY1" fmla="*/ 4618 h 36947"/>
                <a:gd name="connsiteX2" fmla="*/ 7821 w 12315"/>
                <a:gd name="connsiteY2" fmla="*/ 38364 h 36947"/>
                <a:gd name="connsiteX3" fmla="*/ 4618 w 12315"/>
                <a:gd name="connsiteY3" fmla="*/ 25740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36947">
                  <a:moveTo>
                    <a:pt x="4618" y="25740"/>
                  </a:moveTo>
                  <a:cubicBezTo>
                    <a:pt x="4803" y="24447"/>
                    <a:pt x="7144" y="6343"/>
                    <a:pt x="7389" y="4618"/>
                  </a:cubicBezTo>
                  <a:cubicBezTo>
                    <a:pt x="6836" y="16195"/>
                    <a:pt x="6959" y="27341"/>
                    <a:pt x="7821" y="38364"/>
                  </a:cubicBezTo>
                  <a:cubicBezTo>
                    <a:pt x="6405" y="32945"/>
                    <a:pt x="5788" y="30605"/>
                    <a:pt x="4618" y="257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58C6EF2-9CDD-4B1D-AE39-AA98F50C9B4D}"/>
                </a:ext>
              </a:extLst>
            </p:cNvPr>
            <p:cNvSpPr/>
            <p:nvPr/>
          </p:nvSpPr>
          <p:spPr>
            <a:xfrm>
              <a:off x="22439738" y="5110413"/>
              <a:ext cx="12316" cy="36948"/>
            </a:xfrm>
            <a:custGeom>
              <a:avLst/>
              <a:gdLst>
                <a:gd name="connsiteX0" fmla="*/ 4618 w 12315"/>
                <a:gd name="connsiteY0" fmla="*/ 25740 h 36947"/>
                <a:gd name="connsiteX1" fmla="*/ 7389 w 12315"/>
                <a:gd name="connsiteY1" fmla="*/ 4618 h 36947"/>
                <a:gd name="connsiteX2" fmla="*/ 7821 w 12315"/>
                <a:gd name="connsiteY2" fmla="*/ 38364 h 36947"/>
                <a:gd name="connsiteX3" fmla="*/ 4618 w 12315"/>
                <a:gd name="connsiteY3" fmla="*/ 25740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36947">
                  <a:moveTo>
                    <a:pt x="4618" y="25740"/>
                  </a:moveTo>
                  <a:cubicBezTo>
                    <a:pt x="4803" y="24447"/>
                    <a:pt x="7143" y="6343"/>
                    <a:pt x="7389" y="4618"/>
                  </a:cubicBezTo>
                  <a:cubicBezTo>
                    <a:pt x="6836" y="16196"/>
                    <a:pt x="6958" y="27341"/>
                    <a:pt x="7821" y="38364"/>
                  </a:cubicBezTo>
                  <a:cubicBezTo>
                    <a:pt x="6405" y="32945"/>
                    <a:pt x="5788" y="30605"/>
                    <a:pt x="4618" y="257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FEFEDFD-0B0F-486F-BAB2-EFD943F80A58}"/>
                </a:ext>
              </a:extLst>
            </p:cNvPr>
            <p:cNvSpPr/>
            <p:nvPr/>
          </p:nvSpPr>
          <p:spPr>
            <a:xfrm>
              <a:off x="22379451" y="4988916"/>
              <a:ext cx="18474" cy="36948"/>
            </a:xfrm>
            <a:custGeom>
              <a:avLst/>
              <a:gdLst>
                <a:gd name="connsiteX0" fmla="*/ 8252 w 18473"/>
                <a:gd name="connsiteY0" fmla="*/ 25617 h 36947"/>
                <a:gd name="connsiteX1" fmla="*/ 4618 w 18473"/>
                <a:gd name="connsiteY1" fmla="*/ 4618 h 36947"/>
                <a:gd name="connsiteX2" fmla="*/ 15087 w 18473"/>
                <a:gd name="connsiteY2" fmla="*/ 36702 h 36947"/>
                <a:gd name="connsiteX3" fmla="*/ 8252 w 18473"/>
                <a:gd name="connsiteY3" fmla="*/ 25617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73" h="36947">
                  <a:moveTo>
                    <a:pt x="8252" y="25617"/>
                  </a:moveTo>
                  <a:cubicBezTo>
                    <a:pt x="8006" y="24386"/>
                    <a:pt x="4865" y="6343"/>
                    <a:pt x="4618" y="4618"/>
                  </a:cubicBezTo>
                  <a:cubicBezTo>
                    <a:pt x="7513" y="15826"/>
                    <a:pt x="10961" y="26418"/>
                    <a:pt x="15087" y="36702"/>
                  </a:cubicBezTo>
                  <a:cubicBezTo>
                    <a:pt x="12069" y="31960"/>
                    <a:pt x="10838" y="29928"/>
                    <a:pt x="8252" y="2561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1DFA44D9-3870-400D-9A44-4FDF873B8B7A}"/>
                </a:ext>
              </a:extLst>
            </p:cNvPr>
            <p:cNvSpPr/>
            <p:nvPr/>
          </p:nvSpPr>
          <p:spPr>
            <a:xfrm>
              <a:off x="22551628" y="5359996"/>
              <a:ext cx="18474" cy="36948"/>
            </a:xfrm>
            <a:custGeom>
              <a:avLst/>
              <a:gdLst>
                <a:gd name="connsiteX0" fmla="*/ 8252 w 18473"/>
                <a:gd name="connsiteY0" fmla="*/ 25617 h 36947"/>
                <a:gd name="connsiteX1" fmla="*/ 4618 w 18473"/>
                <a:gd name="connsiteY1" fmla="*/ 4618 h 36947"/>
                <a:gd name="connsiteX2" fmla="*/ 15087 w 18473"/>
                <a:gd name="connsiteY2" fmla="*/ 36702 h 36947"/>
                <a:gd name="connsiteX3" fmla="*/ 8252 w 18473"/>
                <a:gd name="connsiteY3" fmla="*/ 25617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73" h="36947">
                  <a:moveTo>
                    <a:pt x="8252" y="25617"/>
                  </a:moveTo>
                  <a:cubicBezTo>
                    <a:pt x="8006" y="24386"/>
                    <a:pt x="4865" y="6343"/>
                    <a:pt x="4618" y="4618"/>
                  </a:cubicBezTo>
                  <a:cubicBezTo>
                    <a:pt x="7513" y="15826"/>
                    <a:pt x="10961" y="26418"/>
                    <a:pt x="15087" y="36702"/>
                  </a:cubicBezTo>
                  <a:cubicBezTo>
                    <a:pt x="12069" y="31960"/>
                    <a:pt x="10776" y="29928"/>
                    <a:pt x="8252" y="2561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800C083-15C1-49FF-AF53-9145F4132756}"/>
                </a:ext>
              </a:extLst>
            </p:cNvPr>
            <p:cNvSpPr/>
            <p:nvPr/>
          </p:nvSpPr>
          <p:spPr>
            <a:xfrm>
              <a:off x="22644553" y="5091816"/>
              <a:ext cx="24632" cy="73896"/>
            </a:xfrm>
            <a:custGeom>
              <a:avLst/>
              <a:gdLst>
                <a:gd name="connsiteX0" fmla="*/ 4618 w 24631"/>
                <a:gd name="connsiteY0" fmla="*/ 21122 h 73895"/>
                <a:gd name="connsiteX1" fmla="*/ 7513 w 24631"/>
                <a:gd name="connsiteY1" fmla="*/ 4618 h 73895"/>
                <a:gd name="connsiteX2" fmla="*/ 22723 w 24631"/>
                <a:gd name="connsiteY2" fmla="*/ 70878 h 73895"/>
                <a:gd name="connsiteX3" fmla="*/ 4618 w 24631"/>
                <a:gd name="connsiteY3" fmla="*/ 21122 h 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1" h="73895">
                  <a:moveTo>
                    <a:pt x="4618" y="21122"/>
                  </a:moveTo>
                  <a:cubicBezTo>
                    <a:pt x="5603" y="15641"/>
                    <a:pt x="6589" y="10099"/>
                    <a:pt x="7513" y="4618"/>
                  </a:cubicBezTo>
                  <a:cubicBezTo>
                    <a:pt x="12747" y="26664"/>
                    <a:pt x="17796" y="48771"/>
                    <a:pt x="22723" y="70878"/>
                  </a:cubicBezTo>
                  <a:cubicBezTo>
                    <a:pt x="6528" y="35963"/>
                    <a:pt x="10283" y="45076"/>
                    <a:pt x="4618" y="211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53AEEB20-BC4A-4866-A571-4DE2840D10E8}"/>
                </a:ext>
              </a:extLst>
            </p:cNvPr>
            <p:cNvSpPr/>
            <p:nvPr/>
          </p:nvSpPr>
          <p:spPr>
            <a:xfrm>
              <a:off x="22953069" y="4812613"/>
              <a:ext cx="67738" cy="36948"/>
            </a:xfrm>
            <a:custGeom>
              <a:avLst/>
              <a:gdLst>
                <a:gd name="connsiteX0" fmla="*/ 15825 w 67737"/>
                <a:gd name="connsiteY0" fmla="*/ 17119 h 36947"/>
                <a:gd name="connsiteX1" fmla="*/ 4618 w 67737"/>
                <a:gd name="connsiteY1" fmla="*/ 4618 h 36947"/>
                <a:gd name="connsiteX2" fmla="*/ 66013 w 67737"/>
                <a:gd name="connsiteY2" fmla="*/ 33746 h 36947"/>
                <a:gd name="connsiteX3" fmla="*/ 15825 w 67737"/>
                <a:gd name="connsiteY3" fmla="*/ 17119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37" h="36947">
                  <a:moveTo>
                    <a:pt x="15825" y="17119"/>
                  </a:moveTo>
                  <a:cubicBezTo>
                    <a:pt x="12131" y="12932"/>
                    <a:pt x="8374" y="8744"/>
                    <a:pt x="4618" y="4618"/>
                  </a:cubicBezTo>
                  <a:cubicBezTo>
                    <a:pt x="25185" y="14163"/>
                    <a:pt x="45630" y="23893"/>
                    <a:pt x="66013" y="33746"/>
                  </a:cubicBezTo>
                  <a:cubicBezTo>
                    <a:pt x="28696" y="24755"/>
                    <a:pt x="38118" y="27465"/>
                    <a:pt x="15825" y="171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B5AB5328-37A2-4E60-9F20-232C5E2A9A76}"/>
                </a:ext>
              </a:extLst>
            </p:cNvPr>
            <p:cNvSpPr/>
            <p:nvPr/>
          </p:nvSpPr>
          <p:spPr>
            <a:xfrm>
              <a:off x="22514127" y="5177535"/>
              <a:ext cx="24632" cy="73896"/>
            </a:xfrm>
            <a:custGeom>
              <a:avLst/>
              <a:gdLst>
                <a:gd name="connsiteX0" fmla="*/ 4618 w 24631"/>
                <a:gd name="connsiteY0" fmla="*/ 4618 h 73895"/>
                <a:gd name="connsiteX1" fmla="*/ 24509 w 24631"/>
                <a:gd name="connsiteY1" fmla="*/ 68538 h 73895"/>
                <a:gd name="connsiteX2" fmla="*/ 20259 w 24631"/>
                <a:gd name="connsiteY2" fmla="*/ 70509 h 73895"/>
                <a:gd name="connsiteX3" fmla="*/ 4618 w 24631"/>
                <a:gd name="connsiteY3" fmla="*/ 4618 h 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1" h="73895">
                  <a:moveTo>
                    <a:pt x="4618" y="4618"/>
                  </a:moveTo>
                  <a:cubicBezTo>
                    <a:pt x="18104" y="33376"/>
                    <a:pt x="14532" y="19274"/>
                    <a:pt x="24509" y="68538"/>
                  </a:cubicBezTo>
                  <a:cubicBezTo>
                    <a:pt x="24877" y="70509"/>
                    <a:pt x="22045" y="71125"/>
                    <a:pt x="20259" y="70509"/>
                  </a:cubicBezTo>
                  <a:cubicBezTo>
                    <a:pt x="16873" y="63489"/>
                    <a:pt x="20628" y="74881"/>
                    <a:pt x="4618" y="46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F707281-2BA4-4220-96DF-791534A270FB}"/>
                </a:ext>
              </a:extLst>
            </p:cNvPr>
            <p:cNvSpPr/>
            <p:nvPr/>
          </p:nvSpPr>
          <p:spPr>
            <a:xfrm>
              <a:off x="22556185" y="5042121"/>
              <a:ext cx="24632" cy="43106"/>
            </a:xfrm>
            <a:custGeom>
              <a:avLst/>
              <a:gdLst>
                <a:gd name="connsiteX0" fmla="*/ 4618 w 24631"/>
                <a:gd name="connsiteY0" fmla="*/ 4618 h 43105"/>
                <a:gd name="connsiteX1" fmla="*/ 21061 w 24631"/>
                <a:gd name="connsiteY1" fmla="*/ 42059 h 43105"/>
                <a:gd name="connsiteX2" fmla="*/ 9299 w 24631"/>
                <a:gd name="connsiteY2" fmla="*/ 23216 h 43105"/>
                <a:gd name="connsiteX3" fmla="*/ 4618 w 24631"/>
                <a:gd name="connsiteY3" fmla="*/ 4618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1" h="43105">
                  <a:moveTo>
                    <a:pt x="4618" y="4618"/>
                  </a:moveTo>
                  <a:cubicBezTo>
                    <a:pt x="20938" y="37256"/>
                    <a:pt x="19214" y="34485"/>
                    <a:pt x="21061" y="42059"/>
                  </a:cubicBezTo>
                  <a:cubicBezTo>
                    <a:pt x="17119" y="35778"/>
                    <a:pt x="13179" y="29497"/>
                    <a:pt x="9299" y="23216"/>
                  </a:cubicBezTo>
                  <a:cubicBezTo>
                    <a:pt x="7759" y="17058"/>
                    <a:pt x="6220" y="10838"/>
                    <a:pt x="4618" y="46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C9E730D-1E95-4282-A767-5BFD9D2E07BB}"/>
                </a:ext>
              </a:extLst>
            </p:cNvPr>
            <p:cNvSpPr/>
            <p:nvPr/>
          </p:nvSpPr>
          <p:spPr>
            <a:xfrm>
              <a:off x="22509570" y="4827146"/>
              <a:ext cx="24632" cy="43106"/>
            </a:xfrm>
            <a:custGeom>
              <a:avLst/>
              <a:gdLst>
                <a:gd name="connsiteX0" fmla="*/ 4618 w 24631"/>
                <a:gd name="connsiteY0" fmla="*/ 4618 h 43105"/>
                <a:gd name="connsiteX1" fmla="*/ 21060 w 24631"/>
                <a:gd name="connsiteY1" fmla="*/ 42059 h 43105"/>
                <a:gd name="connsiteX2" fmla="*/ 9299 w 24631"/>
                <a:gd name="connsiteY2" fmla="*/ 23216 h 43105"/>
                <a:gd name="connsiteX3" fmla="*/ 4618 w 24631"/>
                <a:gd name="connsiteY3" fmla="*/ 4618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1" h="43105">
                  <a:moveTo>
                    <a:pt x="4618" y="4618"/>
                  </a:moveTo>
                  <a:cubicBezTo>
                    <a:pt x="20937" y="37256"/>
                    <a:pt x="19212" y="34485"/>
                    <a:pt x="21060" y="42059"/>
                  </a:cubicBezTo>
                  <a:cubicBezTo>
                    <a:pt x="17118" y="35778"/>
                    <a:pt x="13177" y="29497"/>
                    <a:pt x="9299" y="23216"/>
                  </a:cubicBezTo>
                  <a:cubicBezTo>
                    <a:pt x="7759" y="17058"/>
                    <a:pt x="6220" y="10838"/>
                    <a:pt x="4618" y="46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9E5CDBA4-5FC8-4848-846A-D4DC0922DA58}"/>
                </a:ext>
              </a:extLst>
            </p:cNvPr>
            <p:cNvSpPr/>
            <p:nvPr/>
          </p:nvSpPr>
          <p:spPr>
            <a:xfrm>
              <a:off x="22768513" y="5034793"/>
              <a:ext cx="12316" cy="43106"/>
            </a:xfrm>
            <a:custGeom>
              <a:avLst/>
              <a:gdLst>
                <a:gd name="connsiteX0" fmla="*/ 13487 w 12315"/>
                <a:gd name="connsiteY0" fmla="*/ 38487 h 43105"/>
                <a:gd name="connsiteX1" fmla="*/ 4742 w 12315"/>
                <a:gd name="connsiteY1" fmla="*/ 21430 h 43105"/>
                <a:gd name="connsiteX2" fmla="*/ 4618 w 12315"/>
                <a:gd name="connsiteY2" fmla="*/ 4618 h 43105"/>
                <a:gd name="connsiteX3" fmla="*/ 13487 w 12315"/>
                <a:gd name="connsiteY3" fmla="*/ 38487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5" h="43105">
                  <a:moveTo>
                    <a:pt x="13487" y="38487"/>
                  </a:moveTo>
                  <a:cubicBezTo>
                    <a:pt x="10593" y="32761"/>
                    <a:pt x="7636" y="27095"/>
                    <a:pt x="4742" y="21430"/>
                  </a:cubicBezTo>
                  <a:cubicBezTo>
                    <a:pt x="4680" y="15826"/>
                    <a:pt x="4680" y="10222"/>
                    <a:pt x="4618" y="4618"/>
                  </a:cubicBezTo>
                  <a:cubicBezTo>
                    <a:pt x="7574" y="15888"/>
                    <a:pt x="10531" y="27218"/>
                    <a:pt x="13487" y="384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8D3D8028-2E25-4C04-8D03-A52268410083}"/>
                </a:ext>
              </a:extLst>
            </p:cNvPr>
            <p:cNvSpPr/>
            <p:nvPr/>
          </p:nvSpPr>
          <p:spPr>
            <a:xfrm>
              <a:off x="22596890" y="4923641"/>
              <a:ext cx="18474" cy="49264"/>
            </a:xfrm>
            <a:custGeom>
              <a:avLst/>
              <a:gdLst>
                <a:gd name="connsiteX0" fmla="*/ 4618 w 18473"/>
                <a:gd name="connsiteY0" fmla="*/ 4618 h 49263"/>
                <a:gd name="connsiteX1" fmla="*/ 16010 w 18473"/>
                <a:gd name="connsiteY1" fmla="*/ 27526 h 49263"/>
                <a:gd name="connsiteX2" fmla="*/ 16256 w 18473"/>
                <a:gd name="connsiteY2" fmla="*/ 47170 h 49263"/>
                <a:gd name="connsiteX3" fmla="*/ 4618 w 18473"/>
                <a:gd name="connsiteY3" fmla="*/ 4618 h 4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73" h="49263">
                  <a:moveTo>
                    <a:pt x="4618" y="4618"/>
                  </a:moveTo>
                  <a:cubicBezTo>
                    <a:pt x="8436" y="12255"/>
                    <a:pt x="12254" y="19890"/>
                    <a:pt x="16010" y="27526"/>
                  </a:cubicBezTo>
                  <a:cubicBezTo>
                    <a:pt x="16072" y="34054"/>
                    <a:pt x="16133" y="40643"/>
                    <a:pt x="16256" y="47170"/>
                  </a:cubicBezTo>
                  <a:cubicBezTo>
                    <a:pt x="10407" y="25371"/>
                    <a:pt x="11023" y="26726"/>
                    <a:pt x="4618" y="46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EEC8E97-C40C-4C6C-960C-C43144F3D541}"/>
                </a:ext>
              </a:extLst>
            </p:cNvPr>
            <p:cNvSpPr/>
            <p:nvPr/>
          </p:nvSpPr>
          <p:spPr>
            <a:xfrm>
              <a:off x="22692213" y="5692343"/>
              <a:ext cx="104686" cy="55422"/>
            </a:xfrm>
            <a:custGeom>
              <a:avLst/>
              <a:gdLst>
                <a:gd name="connsiteX0" fmla="*/ 96130 w 104685"/>
                <a:gd name="connsiteY0" fmla="*/ 4618 h 55421"/>
                <a:gd name="connsiteX1" fmla="*/ 79564 w 104685"/>
                <a:gd name="connsiteY1" fmla="*/ 6774 h 55421"/>
                <a:gd name="connsiteX2" fmla="*/ 67186 w 104685"/>
                <a:gd name="connsiteY2" fmla="*/ 9483 h 55421"/>
                <a:gd name="connsiteX3" fmla="*/ 65708 w 104685"/>
                <a:gd name="connsiteY3" fmla="*/ 17181 h 55421"/>
                <a:gd name="connsiteX4" fmla="*/ 41261 w 104685"/>
                <a:gd name="connsiteY4" fmla="*/ 31344 h 55421"/>
                <a:gd name="connsiteX5" fmla="*/ 14352 w 104685"/>
                <a:gd name="connsiteY5" fmla="*/ 38118 h 55421"/>
                <a:gd name="connsiteX6" fmla="*/ 4745 w 104685"/>
                <a:gd name="connsiteY6" fmla="*/ 50188 h 55421"/>
                <a:gd name="connsiteX7" fmla="*/ 13180 w 104685"/>
                <a:gd name="connsiteY7" fmla="*/ 55237 h 55421"/>
                <a:gd name="connsiteX8" fmla="*/ 91941 w 104685"/>
                <a:gd name="connsiteY8" fmla="*/ 24139 h 55421"/>
                <a:gd name="connsiteX9" fmla="*/ 103581 w 104685"/>
                <a:gd name="connsiteY9" fmla="*/ 11331 h 55421"/>
                <a:gd name="connsiteX10" fmla="*/ 97914 w 104685"/>
                <a:gd name="connsiteY10" fmla="*/ 4742 h 55421"/>
                <a:gd name="connsiteX11" fmla="*/ 96130 w 104685"/>
                <a:gd name="connsiteY11" fmla="*/ 4618 h 5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685" h="55421">
                  <a:moveTo>
                    <a:pt x="96130" y="4618"/>
                  </a:moveTo>
                  <a:cubicBezTo>
                    <a:pt x="90648" y="5481"/>
                    <a:pt x="85107" y="6220"/>
                    <a:pt x="79564" y="6774"/>
                  </a:cubicBezTo>
                  <a:cubicBezTo>
                    <a:pt x="76300" y="7143"/>
                    <a:pt x="70450" y="9299"/>
                    <a:pt x="67186" y="9483"/>
                  </a:cubicBezTo>
                  <a:cubicBezTo>
                    <a:pt x="66571" y="12562"/>
                    <a:pt x="67987" y="13917"/>
                    <a:pt x="65708" y="17181"/>
                  </a:cubicBezTo>
                  <a:cubicBezTo>
                    <a:pt x="59427" y="26048"/>
                    <a:pt x="48466" y="29189"/>
                    <a:pt x="41261" y="31344"/>
                  </a:cubicBezTo>
                  <a:cubicBezTo>
                    <a:pt x="28760" y="34977"/>
                    <a:pt x="23588" y="32268"/>
                    <a:pt x="14352" y="38118"/>
                  </a:cubicBezTo>
                  <a:cubicBezTo>
                    <a:pt x="13365" y="38734"/>
                    <a:pt x="3390" y="45138"/>
                    <a:pt x="4745" y="50188"/>
                  </a:cubicBezTo>
                  <a:cubicBezTo>
                    <a:pt x="5606" y="53451"/>
                    <a:pt x="10841" y="54683"/>
                    <a:pt x="13180" y="55237"/>
                  </a:cubicBezTo>
                  <a:cubicBezTo>
                    <a:pt x="18662" y="56469"/>
                    <a:pt x="35658" y="58870"/>
                    <a:pt x="91941" y="24139"/>
                  </a:cubicBezTo>
                  <a:cubicBezTo>
                    <a:pt x="96130" y="21553"/>
                    <a:pt x="104319" y="16380"/>
                    <a:pt x="103581" y="11331"/>
                  </a:cubicBezTo>
                  <a:cubicBezTo>
                    <a:pt x="103211" y="8929"/>
                    <a:pt x="102410" y="7451"/>
                    <a:pt x="97914" y="4742"/>
                  </a:cubicBezTo>
                  <a:cubicBezTo>
                    <a:pt x="97791" y="4557"/>
                    <a:pt x="96252" y="4680"/>
                    <a:pt x="96130" y="4618"/>
                  </a:cubicBezTo>
                  <a:close/>
                </a:path>
              </a:pathLst>
            </a:custGeom>
            <a:solidFill>
              <a:srgbClr val="995B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34F28473-DBC2-4B79-94F5-A304A0AB5805}"/>
                </a:ext>
              </a:extLst>
            </p:cNvPr>
            <p:cNvSpPr/>
            <p:nvPr/>
          </p:nvSpPr>
          <p:spPr>
            <a:xfrm>
              <a:off x="23441273" y="5011876"/>
              <a:ext cx="30790" cy="110844"/>
            </a:xfrm>
            <a:custGeom>
              <a:avLst/>
              <a:gdLst>
                <a:gd name="connsiteX0" fmla="*/ 13855 w 30789"/>
                <a:gd name="connsiteY0" fmla="*/ 8446 h 110843"/>
                <a:gd name="connsiteX1" fmla="*/ 8314 w 30789"/>
                <a:gd name="connsiteY1" fmla="*/ 24210 h 110843"/>
                <a:gd name="connsiteX2" fmla="*/ 4618 w 30789"/>
                <a:gd name="connsiteY2" fmla="*/ 37758 h 110843"/>
                <a:gd name="connsiteX3" fmla="*/ 11331 w 30789"/>
                <a:gd name="connsiteY3" fmla="*/ 41268 h 110843"/>
                <a:gd name="connsiteX4" fmla="*/ 12809 w 30789"/>
                <a:gd name="connsiteY4" fmla="*/ 69472 h 110843"/>
                <a:gd name="connsiteX5" fmla="*/ 6651 w 30789"/>
                <a:gd name="connsiteY5" fmla="*/ 96505 h 110843"/>
                <a:gd name="connsiteX6" fmla="*/ 13056 w 30789"/>
                <a:gd name="connsiteY6" fmla="*/ 110545 h 110843"/>
                <a:gd name="connsiteX7" fmla="*/ 21370 w 30789"/>
                <a:gd name="connsiteY7" fmla="*/ 105311 h 110843"/>
                <a:gd name="connsiteX8" fmla="*/ 29374 w 30789"/>
                <a:gd name="connsiteY8" fmla="*/ 21008 h 110843"/>
                <a:gd name="connsiteX9" fmla="*/ 23216 w 30789"/>
                <a:gd name="connsiteY9" fmla="*/ 4813 h 110843"/>
                <a:gd name="connsiteX10" fmla="*/ 14225 w 30789"/>
                <a:gd name="connsiteY10" fmla="*/ 8261 h 110843"/>
                <a:gd name="connsiteX11" fmla="*/ 13855 w 30789"/>
                <a:gd name="connsiteY11" fmla="*/ 8446 h 11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789" h="110843">
                  <a:moveTo>
                    <a:pt x="13855" y="8446"/>
                  </a:moveTo>
                  <a:cubicBezTo>
                    <a:pt x="12133" y="13742"/>
                    <a:pt x="10285" y="18976"/>
                    <a:pt x="8314" y="24210"/>
                  </a:cubicBezTo>
                  <a:cubicBezTo>
                    <a:pt x="7144" y="27289"/>
                    <a:pt x="5913" y="34740"/>
                    <a:pt x="4618" y="37758"/>
                  </a:cubicBezTo>
                  <a:cubicBezTo>
                    <a:pt x="7083" y="39729"/>
                    <a:pt x="9484" y="37758"/>
                    <a:pt x="11331" y="41268"/>
                  </a:cubicBezTo>
                  <a:cubicBezTo>
                    <a:pt x="16381" y="50875"/>
                    <a:pt x="14225" y="62082"/>
                    <a:pt x="12809" y="69472"/>
                  </a:cubicBezTo>
                  <a:cubicBezTo>
                    <a:pt x="10408" y="82219"/>
                    <a:pt x="5666" y="85667"/>
                    <a:pt x="6651" y="96505"/>
                  </a:cubicBezTo>
                  <a:cubicBezTo>
                    <a:pt x="6774" y="97675"/>
                    <a:pt x="7944" y="109437"/>
                    <a:pt x="13056" y="110545"/>
                  </a:cubicBezTo>
                  <a:cubicBezTo>
                    <a:pt x="16320" y="111284"/>
                    <a:pt x="19830" y="107158"/>
                    <a:pt x="21370" y="105311"/>
                  </a:cubicBezTo>
                  <a:cubicBezTo>
                    <a:pt x="25002" y="100939"/>
                    <a:pt x="34794" y="86899"/>
                    <a:pt x="29374" y="21008"/>
                  </a:cubicBezTo>
                  <a:cubicBezTo>
                    <a:pt x="28944" y="16082"/>
                    <a:pt x="28081" y="6414"/>
                    <a:pt x="23216" y="4813"/>
                  </a:cubicBezTo>
                  <a:cubicBezTo>
                    <a:pt x="20876" y="4074"/>
                    <a:pt x="18659" y="5490"/>
                    <a:pt x="14225" y="8261"/>
                  </a:cubicBezTo>
                  <a:cubicBezTo>
                    <a:pt x="14040" y="8323"/>
                    <a:pt x="13917" y="8384"/>
                    <a:pt x="13855" y="8446"/>
                  </a:cubicBezTo>
                  <a:close/>
                </a:path>
              </a:pathLst>
            </a:custGeom>
            <a:solidFill>
              <a:srgbClr val="995B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248522A-DB01-4CFA-82FA-1AF093EC59BE}"/>
                </a:ext>
              </a:extLst>
            </p:cNvPr>
            <p:cNvSpPr/>
            <p:nvPr/>
          </p:nvSpPr>
          <p:spPr>
            <a:xfrm>
              <a:off x="23038614" y="4836815"/>
              <a:ext cx="147792" cy="129318"/>
            </a:xfrm>
            <a:custGeom>
              <a:avLst/>
              <a:gdLst>
                <a:gd name="connsiteX0" fmla="*/ 142484 w 147791"/>
                <a:gd name="connsiteY0" fmla="*/ 11453 h 129317"/>
                <a:gd name="connsiteX1" fmla="*/ 136081 w 147791"/>
                <a:gd name="connsiteY1" fmla="*/ 11453 h 129317"/>
                <a:gd name="connsiteX2" fmla="*/ 135649 w 147791"/>
                <a:gd name="connsiteY2" fmla="*/ 9421 h 129317"/>
                <a:gd name="connsiteX3" fmla="*/ 124996 w 147791"/>
                <a:gd name="connsiteY3" fmla="*/ 4679 h 129317"/>
                <a:gd name="connsiteX4" fmla="*/ 108123 w 147791"/>
                <a:gd name="connsiteY4" fmla="*/ 5418 h 129317"/>
                <a:gd name="connsiteX5" fmla="*/ 88048 w 147791"/>
                <a:gd name="connsiteY5" fmla="*/ 6465 h 129317"/>
                <a:gd name="connsiteX6" fmla="*/ 83491 w 147791"/>
                <a:gd name="connsiteY6" fmla="*/ 6219 h 129317"/>
                <a:gd name="connsiteX7" fmla="*/ 81336 w 147791"/>
                <a:gd name="connsiteY7" fmla="*/ 6834 h 129317"/>
                <a:gd name="connsiteX8" fmla="*/ 77210 w 147791"/>
                <a:gd name="connsiteY8" fmla="*/ 7081 h 129317"/>
                <a:gd name="connsiteX9" fmla="*/ 72838 w 147791"/>
                <a:gd name="connsiteY9" fmla="*/ 4802 h 129317"/>
                <a:gd name="connsiteX10" fmla="*/ 5345 w 147791"/>
                <a:gd name="connsiteY10" fmla="*/ 54990 h 129317"/>
                <a:gd name="connsiteX11" fmla="*/ 10642 w 147791"/>
                <a:gd name="connsiteY11" fmla="*/ 59670 h 129317"/>
                <a:gd name="connsiteX12" fmla="*/ 14522 w 147791"/>
                <a:gd name="connsiteY12" fmla="*/ 54559 h 129317"/>
                <a:gd name="connsiteX13" fmla="*/ 16800 w 147791"/>
                <a:gd name="connsiteY13" fmla="*/ 60039 h 129317"/>
                <a:gd name="connsiteX14" fmla="*/ 8979 w 147791"/>
                <a:gd name="connsiteY14" fmla="*/ 71370 h 129317"/>
                <a:gd name="connsiteX15" fmla="*/ 11688 w 147791"/>
                <a:gd name="connsiteY15" fmla="*/ 76358 h 129317"/>
                <a:gd name="connsiteX16" fmla="*/ 5469 w 147791"/>
                <a:gd name="connsiteY16" fmla="*/ 86088 h 129317"/>
                <a:gd name="connsiteX17" fmla="*/ 11750 w 147791"/>
                <a:gd name="connsiteY17" fmla="*/ 89290 h 129317"/>
                <a:gd name="connsiteX18" fmla="*/ 21665 w 147791"/>
                <a:gd name="connsiteY18" fmla="*/ 73772 h 129317"/>
                <a:gd name="connsiteX19" fmla="*/ 23819 w 147791"/>
                <a:gd name="connsiteY19" fmla="*/ 72109 h 129317"/>
                <a:gd name="connsiteX20" fmla="*/ 32257 w 147791"/>
                <a:gd name="connsiteY20" fmla="*/ 57330 h 129317"/>
                <a:gd name="connsiteX21" fmla="*/ 32688 w 147791"/>
                <a:gd name="connsiteY21" fmla="*/ 56283 h 129317"/>
                <a:gd name="connsiteX22" fmla="*/ 36998 w 147791"/>
                <a:gd name="connsiteY22" fmla="*/ 58685 h 129317"/>
                <a:gd name="connsiteX23" fmla="*/ 28561 w 147791"/>
                <a:gd name="connsiteY23" fmla="*/ 66382 h 129317"/>
                <a:gd name="connsiteX24" fmla="*/ 27576 w 147791"/>
                <a:gd name="connsiteY24" fmla="*/ 68045 h 129317"/>
                <a:gd name="connsiteX25" fmla="*/ 26222 w 147791"/>
                <a:gd name="connsiteY25" fmla="*/ 70077 h 129317"/>
                <a:gd name="connsiteX26" fmla="*/ 25544 w 147791"/>
                <a:gd name="connsiteY26" fmla="*/ 70754 h 129317"/>
                <a:gd name="connsiteX27" fmla="*/ 14276 w 147791"/>
                <a:gd name="connsiteY27" fmla="*/ 93662 h 129317"/>
                <a:gd name="connsiteX28" fmla="*/ 14522 w 147791"/>
                <a:gd name="connsiteY28" fmla="*/ 96064 h 129317"/>
                <a:gd name="connsiteX29" fmla="*/ 14829 w 147791"/>
                <a:gd name="connsiteY29" fmla="*/ 97665 h 129317"/>
                <a:gd name="connsiteX30" fmla="*/ 10950 w 147791"/>
                <a:gd name="connsiteY30" fmla="*/ 99635 h 129317"/>
                <a:gd name="connsiteX31" fmla="*/ 9904 w 147791"/>
                <a:gd name="connsiteY31" fmla="*/ 104500 h 129317"/>
                <a:gd name="connsiteX32" fmla="*/ 14767 w 147791"/>
                <a:gd name="connsiteY32" fmla="*/ 105547 h 129317"/>
                <a:gd name="connsiteX33" fmla="*/ 17478 w 147791"/>
                <a:gd name="connsiteY33" fmla="*/ 104192 h 129317"/>
                <a:gd name="connsiteX34" fmla="*/ 13105 w 147791"/>
                <a:gd name="connsiteY34" fmla="*/ 121250 h 129317"/>
                <a:gd name="connsiteX35" fmla="*/ 20002 w 147791"/>
                <a:gd name="connsiteY35" fmla="*/ 122728 h 129317"/>
                <a:gd name="connsiteX36" fmla="*/ 24806 w 147791"/>
                <a:gd name="connsiteY36" fmla="*/ 104808 h 129317"/>
                <a:gd name="connsiteX37" fmla="*/ 30162 w 147791"/>
                <a:gd name="connsiteY37" fmla="*/ 105177 h 129317"/>
                <a:gd name="connsiteX38" fmla="*/ 36690 w 147791"/>
                <a:gd name="connsiteY38" fmla="*/ 97911 h 129317"/>
                <a:gd name="connsiteX39" fmla="*/ 37060 w 147791"/>
                <a:gd name="connsiteY39" fmla="*/ 100251 h 129317"/>
                <a:gd name="connsiteX40" fmla="*/ 36628 w 147791"/>
                <a:gd name="connsiteY40" fmla="*/ 101052 h 129317"/>
                <a:gd name="connsiteX41" fmla="*/ 33611 w 147791"/>
                <a:gd name="connsiteY41" fmla="*/ 104685 h 129317"/>
                <a:gd name="connsiteX42" fmla="*/ 37306 w 147791"/>
                <a:gd name="connsiteY42" fmla="*/ 108072 h 129317"/>
                <a:gd name="connsiteX43" fmla="*/ 39031 w 147791"/>
                <a:gd name="connsiteY43" fmla="*/ 107641 h 129317"/>
                <a:gd name="connsiteX44" fmla="*/ 44573 w 147791"/>
                <a:gd name="connsiteY44" fmla="*/ 111335 h 129317"/>
                <a:gd name="connsiteX45" fmla="*/ 49191 w 147791"/>
                <a:gd name="connsiteY45" fmla="*/ 113429 h 129317"/>
                <a:gd name="connsiteX46" fmla="*/ 53933 w 147791"/>
                <a:gd name="connsiteY46" fmla="*/ 111890 h 129317"/>
                <a:gd name="connsiteX47" fmla="*/ 52393 w 147791"/>
                <a:gd name="connsiteY47" fmla="*/ 107148 h 129317"/>
                <a:gd name="connsiteX48" fmla="*/ 50052 w 147791"/>
                <a:gd name="connsiteY48" fmla="*/ 106101 h 129317"/>
                <a:gd name="connsiteX49" fmla="*/ 49499 w 147791"/>
                <a:gd name="connsiteY49" fmla="*/ 103946 h 129317"/>
                <a:gd name="connsiteX50" fmla="*/ 46912 w 147791"/>
                <a:gd name="connsiteY50" fmla="*/ 99882 h 129317"/>
                <a:gd name="connsiteX51" fmla="*/ 45865 w 147791"/>
                <a:gd name="connsiteY51" fmla="*/ 98896 h 129317"/>
                <a:gd name="connsiteX52" fmla="*/ 48821 w 147791"/>
                <a:gd name="connsiteY52" fmla="*/ 99512 h 129317"/>
                <a:gd name="connsiteX53" fmla="*/ 54179 w 147791"/>
                <a:gd name="connsiteY53" fmla="*/ 102222 h 129317"/>
                <a:gd name="connsiteX54" fmla="*/ 53809 w 147791"/>
                <a:gd name="connsiteY54" fmla="*/ 96125 h 129317"/>
                <a:gd name="connsiteX55" fmla="*/ 51039 w 147791"/>
                <a:gd name="connsiteY55" fmla="*/ 92738 h 129317"/>
                <a:gd name="connsiteX56" fmla="*/ 49129 w 147791"/>
                <a:gd name="connsiteY56" fmla="*/ 92307 h 129317"/>
                <a:gd name="connsiteX57" fmla="*/ 51409 w 147791"/>
                <a:gd name="connsiteY57" fmla="*/ 90337 h 129317"/>
                <a:gd name="connsiteX58" fmla="*/ 54549 w 147791"/>
                <a:gd name="connsiteY58" fmla="*/ 78821 h 129317"/>
                <a:gd name="connsiteX59" fmla="*/ 54979 w 147791"/>
                <a:gd name="connsiteY59" fmla="*/ 78082 h 129317"/>
                <a:gd name="connsiteX60" fmla="*/ 55226 w 147791"/>
                <a:gd name="connsiteY60" fmla="*/ 75619 h 129317"/>
                <a:gd name="connsiteX61" fmla="*/ 56457 w 147791"/>
                <a:gd name="connsiteY61" fmla="*/ 75865 h 129317"/>
                <a:gd name="connsiteX62" fmla="*/ 57935 w 147791"/>
                <a:gd name="connsiteY62" fmla="*/ 75681 h 129317"/>
                <a:gd name="connsiteX63" fmla="*/ 62247 w 147791"/>
                <a:gd name="connsiteY63" fmla="*/ 81284 h 129317"/>
                <a:gd name="connsiteX64" fmla="*/ 64031 w 147791"/>
                <a:gd name="connsiteY64" fmla="*/ 83501 h 129317"/>
                <a:gd name="connsiteX65" fmla="*/ 67357 w 147791"/>
                <a:gd name="connsiteY65" fmla="*/ 84979 h 129317"/>
                <a:gd name="connsiteX66" fmla="*/ 70991 w 147791"/>
                <a:gd name="connsiteY66" fmla="*/ 83501 h 129317"/>
                <a:gd name="connsiteX67" fmla="*/ 71484 w 147791"/>
                <a:gd name="connsiteY67" fmla="*/ 82516 h 129317"/>
                <a:gd name="connsiteX68" fmla="*/ 68281 w 147791"/>
                <a:gd name="connsiteY68" fmla="*/ 75989 h 129317"/>
                <a:gd name="connsiteX69" fmla="*/ 63046 w 147791"/>
                <a:gd name="connsiteY69" fmla="*/ 73833 h 129317"/>
                <a:gd name="connsiteX70" fmla="*/ 61754 w 147791"/>
                <a:gd name="connsiteY70" fmla="*/ 75250 h 129317"/>
                <a:gd name="connsiteX71" fmla="*/ 59967 w 147791"/>
                <a:gd name="connsiteY71" fmla="*/ 74819 h 129317"/>
                <a:gd name="connsiteX72" fmla="*/ 62185 w 147791"/>
                <a:gd name="connsiteY72" fmla="*/ 72417 h 129317"/>
                <a:gd name="connsiteX73" fmla="*/ 64894 w 147791"/>
                <a:gd name="connsiteY73" fmla="*/ 68907 h 129317"/>
                <a:gd name="connsiteX74" fmla="*/ 61199 w 147791"/>
                <a:gd name="connsiteY74" fmla="*/ 65520 h 129317"/>
                <a:gd name="connsiteX75" fmla="*/ 59228 w 147791"/>
                <a:gd name="connsiteY75" fmla="*/ 65643 h 129317"/>
                <a:gd name="connsiteX76" fmla="*/ 61075 w 147791"/>
                <a:gd name="connsiteY76" fmla="*/ 64658 h 129317"/>
                <a:gd name="connsiteX77" fmla="*/ 62615 w 147791"/>
                <a:gd name="connsiteY77" fmla="*/ 63057 h 129317"/>
                <a:gd name="connsiteX78" fmla="*/ 63725 w 147791"/>
                <a:gd name="connsiteY78" fmla="*/ 62872 h 129317"/>
                <a:gd name="connsiteX79" fmla="*/ 66434 w 147791"/>
                <a:gd name="connsiteY79" fmla="*/ 65828 h 129317"/>
                <a:gd name="connsiteX80" fmla="*/ 69759 w 147791"/>
                <a:gd name="connsiteY80" fmla="*/ 66567 h 129317"/>
                <a:gd name="connsiteX81" fmla="*/ 73946 w 147791"/>
                <a:gd name="connsiteY81" fmla="*/ 63857 h 129317"/>
                <a:gd name="connsiteX82" fmla="*/ 71052 w 147791"/>
                <a:gd name="connsiteY82" fmla="*/ 59608 h 129317"/>
                <a:gd name="connsiteX83" fmla="*/ 71729 w 147791"/>
                <a:gd name="connsiteY83" fmla="*/ 57884 h 129317"/>
                <a:gd name="connsiteX84" fmla="*/ 74869 w 147791"/>
                <a:gd name="connsiteY84" fmla="*/ 57576 h 129317"/>
                <a:gd name="connsiteX85" fmla="*/ 76655 w 147791"/>
                <a:gd name="connsiteY85" fmla="*/ 58377 h 129317"/>
                <a:gd name="connsiteX86" fmla="*/ 81336 w 147791"/>
                <a:gd name="connsiteY86" fmla="*/ 56960 h 129317"/>
                <a:gd name="connsiteX87" fmla="*/ 84784 w 147791"/>
                <a:gd name="connsiteY87" fmla="*/ 56652 h 129317"/>
                <a:gd name="connsiteX88" fmla="*/ 87555 w 147791"/>
                <a:gd name="connsiteY88" fmla="*/ 60901 h 129317"/>
                <a:gd name="connsiteX89" fmla="*/ 91497 w 147791"/>
                <a:gd name="connsiteY89" fmla="*/ 66382 h 129317"/>
                <a:gd name="connsiteX90" fmla="*/ 108247 w 147791"/>
                <a:gd name="connsiteY90" fmla="*/ 61333 h 129317"/>
                <a:gd name="connsiteX91" fmla="*/ 106152 w 147791"/>
                <a:gd name="connsiteY91" fmla="*/ 54559 h 129317"/>
                <a:gd name="connsiteX92" fmla="*/ 92728 w 147791"/>
                <a:gd name="connsiteY92" fmla="*/ 58561 h 129317"/>
                <a:gd name="connsiteX93" fmla="*/ 88971 w 147791"/>
                <a:gd name="connsiteY93" fmla="*/ 52711 h 129317"/>
                <a:gd name="connsiteX94" fmla="*/ 88663 w 147791"/>
                <a:gd name="connsiteY94" fmla="*/ 51172 h 129317"/>
                <a:gd name="connsiteX95" fmla="*/ 110586 w 147791"/>
                <a:gd name="connsiteY95" fmla="*/ 50741 h 129317"/>
                <a:gd name="connsiteX96" fmla="*/ 112803 w 147791"/>
                <a:gd name="connsiteY96" fmla="*/ 50064 h 129317"/>
                <a:gd name="connsiteX97" fmla="*/ 116067 w 147791"/>
                <a:gd name="connsiteY97" fmla="*/ 53389 h 129317"/>
                <a:gd name="connsiteX98" fmla="*/ 118592 w 147791"/>
                <a:gd name="connsiteY98" fmla="*/ 54251 h 129317"/>
                <a:gd name="connsiteX99" fmla="*/ 121979 w 147791"/>
                <a:gd name="connsiteY99" fmla="*/ 54066 h 129317"/>
                <a:gd name="connsiteX100" fmla="*/ 120193 w 147791"/>
                <a:gd name="connsiteY100" fmla="*/ 47539 h 129317"/>
                <a:gd name="connsiteX101" fmla="*/ 117052 w 147791"/>
                <a:gd name="connsiteY101" fmla="*/ 44336 h 129317"/>
                <a:gd name="connsiteX102" fmla="*/ 118160 w 147791"/>
                <a:gd name="connsiteY102" fmla="*/ 43782 h 129317"/>
                <a:gd name="connsiteX103" fmla="*/ 119885 w 147791"/>
                <a:gd name="connsiteY103" fmla="*/ 40950 h 129317"/>
                <a:gd name="connsiteX104" fmla="*/ 122102 w 147791"/>
                <a:gd name="connsiteY104" fmla="*/ 37563 h 129317"/>
                <a:gd name="connsiteX105" fmla="*/ 118407 w 147791"/>
                <a:gd name="connsiteY105" fmla="*/ 34176 h 129317"/>
                <a:gd name="connsiteX106" fmla="*/ 114281 w 147791"/>
                <a:gd name="connsiteY106" fmla="*/ 34607 h 129317"/>
                <a:gd name="connsiteX107" fmla="*/ 114650 w 147791"/>
                <a:gd name="connsiteY107" fmla="*/ 32759 h 129317"/>
                <a:gd name="connsiteX108" fmla="*/ 120316 w 147791"/>
                <a:gd name="connsiteY108" fmla="*/ 33499 h 129317"/>
                <a:gd name="connsiteX109" fmla="*/ 124441 w 147791"/>
                <a:gd name="connsiteY109" fmla="*/ 30420 h 129317"/>
                <a:gd name="connsiteX110" fmla="*/ 130168 w 147791"/>
                <a:gd name="connsiteY110" fmla="*/ 33314 h 129317"/>
                <a:gd name="connsiteX111" fmla="*/ 133370 w 147791"/>
                <a:gd name="connsiteY111" fmla="*/ 27033 h 129317"/>
                <a:gd name="connsiteX112" fmla="*/ 130291 w 147791"/>
                <a:gd name="connsiteY112" fmla="*/ 25432 h 129317"/>
                <a:gd name="connsiteX113" fmla="*/ 132262 w 147791"/>
                <a:gd name="connsiteY113" fmla="*/ 22291 h 129317"/>
                <a:gd name="connsiteX114" fmla="*/ 133678 w 147791"/>
                <a:gd name="connsiteY114" fmla="*/ 18719 h 129317"/>
                <a:gd name="connsiteX115" fmla="*/ 134910 w 147791"/>
                <a:gd name="connsiteY115" fmla="*/ 20320 h 129317"/>
                <a:gd name="connsiteX116" fmla="*/ 141314 w 147791"/>
                <a:gd name="connsiteY116" fmla="*/ 18473 h 129317"/>
                <a:gd name="connsiteX117" fmla="*/ 142730 w 147791"/>
                <a:gd name="connsiteY117" fmla="*/ 18473 h 129317"/>
                <a:gd name="connsiteX118" fmla="*/ 142484 w 147791"/>
                <a:gd name="connsiteY118" fmla="*/ 11453 h 129317"/>
                <a:gd name="connsiteX119" fmla="*/ 15322 w 147791"/>
                <a:gd name="connsiteY119" fmla="*/ 53697 h 129317"/>
                <a:gd name="connsiteX120" fmla="*/ 24066 w 147791"/>
                <a:gd name="connsiteY120" fmla="*/ 43906 h 129317"/>
                <a:gd name="connsiteX121" fmla="*/ 26222 w 147791"/>
                <a:gd name="connsiteY121" fmla="*/ 45815 h 129317"/>
                <a:gd name="connsiteX122" fmla="*/ 15322 w 147791"/>
                <a:gd name="connsiteY122" fmla="*/ 53697 h 129317"/>
                <a:gd name="connsiteX123" fmla="*/ 34904 w 147791"/>
                <a:gd name="connsiteY123" fmla="*/ 88489 h 129317"/>
                <a:gd name="connsiteX124" fmla="*/ 30101 w 147791"/>
                <a:gd name="connsiteY124" fmla="*/ 94155 h 129317"/>
                <a:gd name="connsiteX125" fmla="*/ 29486 w 147791"/>
                <a:gd name="connsiteY125" fmla="*/ 90460 h 129317"/>
                <a:gd name="connsiteX126" fmla="*/ 32688 w 147791"/>
                <a:gd name="connsiteY126" fmla="*/ 84856 h 129317"/>
                <a:gd name="connsiteX127" fmla="*/ 34904 w 147791"/>
                <a:gd name="connsiteY127" fmla="*/ 88489 h 129317"/>
                <a:gd name="connsiteX128" fmla="*/ 43588 w 147791"/>
                <a:gd name="connsiteY128" fmla="*/ 91999 h 129317"/>
                <a:gd name="connsiteX129" fmla="*/ 41678 w 147791"/>
                <a:gd name="connsiteY129" fmla="*/ 91568 h 129317"/>
                <a:gd name="connsiteX130" fmla="*/ 42663 w 147791"/>
                <a:gd name="connsiteY130" fmla="*/ 90398 h 129317"/>
                <a:gd name="connsiteX131" fmla="*/ 43526 w 147791"/>
                <a:gd name="connsiteY131" fmla="*/ 91938 h 129317"/>
                <a:gd name="connsiteX132" fmla="*/ 43588 w 147791"/>
                <a:gd name="connsiteY132" fmla="*/ 91999 h 129317"/>
                <a:gd name="connsiteX133" fmla="*/ 51777 w 147791"/>
                <a:gd name="connsiteY133" fmla="*/ 69276 h 129317"/>
                <a:gd name="connsiteX134" fmla="*/ 52517 w 147791"/>
                <a:gd name="connsiteY134" fmla="*/ 72663 h 129317"/>
                <a:gd name="connsiteX135" fmla="*/ 48145 w 147791"/>
                <a:gd name="connsiteY135" fmla="*/ 73217 h 129317"/>
                <a:gd name="connsiteX136" fmla="*/ 39154 w 147791"/>
                <a:gd name="connsiteY136" fmla="*/ 83563 h 129317"/>
                <a:gd name="connsiteX137" fmla="*/ 34104 w 147791"/>
                <a:gd name="connsiteY137" fmla="*/ 82331 h 129317"/>
                <a:gd name="connsiteX138" fmla="*/ 35027 w 147791"/>
                <a:gd name="connsiteY138" fmla="*/ 80730 h 129317"/>
                <a:gd name="connsiteX139" fmla="*/ 37183 w 147791"/>
                <a:gd name="connsiteY139" fmla="*/ 80176 h 129317"/>
                <a:gd name="connsiteX140" fmla="*/ 38106 w 147791"/>
                <a:gd name="connsiteY140" fmla="*/ 75311 h 129317"/>
                <a:gd name="connsiteX141" fmla="*/ 39031 w 147791"/>
                <a:gd name="connsiteY141" fmla="*/ 73649 h 129317"/>
                <a:gd name="connsiteX142" fmla="*/ 44264 w 147791"/>
                <a:gd name="connsiteY142" fmla="*/ 75681 h 129317"/>
                <a:gd name="connsiteX143" fmla="*/ 41494 w 147791"/>
                <a:gd name="connsiteY143" fmla="*/ 69276 h 129317"/>
                <a:gd name="connsiteX144" fmla="*/ 40324 w 147791"/>
                <a:gd name="connsiteY144" fmla="*/ 65274 h 129317"/>
                <a:gd name="connsiteX145" fmla="*/ 43033 w 147791"/>
                <a:gd name="connsiteY145" fmla="*/ 66136 h 129317"/>
                <a:gd name="connsiteX146" fmla="*/ 49438 w 147791"/>
                <a:gd name="connsiteY146" fmla="*/ 65150 h 129317"/>
                <a:gd name="connsiteX147" fmla="*/ 51285 w 147791"/>
                <a:gd name="connsiteY147" fmla="*/ 67675 h 129317"/>
                <a:gd name="connsiteX148" fmla="*/ 51777 w 147791"/>
                <a:gd name="connsiteY148" fmla="*/ 69276 h 129317"/>
                <a:gd name="connsiteX149" fmla="*/ 45372 w 147791"/>
                <a:gd name="connsiteY149" fmla="*/ 40211 h 129317"/>
                <a:gd name="connsiteX150" fmla="*/ 47528 w 147791"/>
                <a:gd name="connsiteY150" fmla="*/ 38240 h 129317"/>
                <a:gd name="connsiteX151" fmla="*/ 48206 w 147791"/>
                <a:gd name="connsiteY151" fmla="*/ 39041 h 129317"/>
                <a:gd name="connsiteX152" fmla="*/ 45066 w 147791"/>
                <a:gd name="connsiteY152" fmla="*/ 40950 h 129317"/>
                <a:gd name="connsiteX153" fmla="*/ 45372 w 147791"/>
                <a:gd name="connsiteY153" fmla="*/ 40211 h 129317"/>
                <a:gd name="connsiteX154" fmla="*/ 58551 w 147791"/>
                <a:gd name="connsiteY154" fmla="*/ 45753 h 129317"/>
                <a:gd name="connsiteX155" fmla="*/ 59168 w 147791"/>
                <a:gd name="connsiteY155" fmla="*/ 47539 h 129317"/>
                <a:gd name="connsiteX156" fmla="*/ 58366 w 147791"/>
                <a:gd name="connsiteY156" fmla="*/ 48278 h 129317"/>
                <a:gd name="connsiteX157" fmla="*/ 51224 w 147791"/>
                <a:gd name="connsiteY157" fmla="*/ 55298 h 129317"/>
                <a:gd name="connsiteX158" fmla="*/ 49068 w 147791"/>
                <a:gd name="connsiteY158" fmla="*/ 49940 h 129317"/>
                <a:gd name="connsiteX159" fmla="*/ 57996 w 147791"/>
                <a:gd name="connsiteY159" fmla="*/ 42120 h 129317"/>
                <a:gd name="connsiteX160" fmla="*/ 75794 w 147791"/>
                <a:gd name="connsiteY160" fmla="*/ 35161 h 129317"/>
                <a:gd name="connsiteX161" fmla="*/ 71790 w 147791"/>
                <a:gd name="connsiteY161" fmla="*/ 36762 h 129317"/>
                <a:gd name="connsiteX162" fmla="*/ 69328 w 147791"/>
                <a:gd name="connsiteY162" fmla="*/ 39780 h 129317"/>
                <a:gd name="connsiteX163" fmla="*/ 62000 w 147791"/>
                <a:gd name="connsiteY163" fmla="*/ 41565 h 129317"/>
                <a:gd name="connsiteX164" fmla="*/ 60029 w 147791"/>
                <a:gd name="connsiteY164" fmla="*/ 42736 h 129317"/>
                <a:gd name="connsiteX165" fmla="*/ 58551 w 147791"/>
                <a:gd name="connsiteY165" fmla="*/ 45753 h 129317"/>
                <a:gd name="connsiteX166" fmla="*/ 84908 w 147791"/>
                <a:gd name="connsiteY166" fmla="*/ 44460 h 129317"/>
                <a:gd name="connsiteX167" fmla="*/ 81952 w 147791"/>
                <a:gd name="connsiteY167" fmla="*/ 49694 h 129317"/>
                <a:gd name="connsiteX168" fmla="*/ 75917 w 147791"/>
                <a:gd name="connsiteY168" fmla="*/ 50187 h 129317"/>
                <a:gd name="connsiteX169" fmla="*/ 72283 w 147791"/>
                <a:gd name="connsiteY169" fmla="*/ 50433 h 129317"/>
                <a:gd name="connsiteX170" fmla="*/ 70066 w 147791"/>
                <a:gd name="connsiteY170" fmla="*/ 48832 h 129317"/>
                <a:gd name="connsiteX171" fmla="*/ 66125 w 147791"/>
                <a:gd name="connsiteY171" fmla="*/ 50741 h 129317"/>
                <a:gd name="connsiteX172" fmla="*/ 64401 w 147791"/>
                <a:gd name="connsiteY172" fmla="*/ 51172 h 129317"/>
                <a:gd name="connsiteX173" fmla="*/ 63970 w 147791"/>
                <a:gd name="connsiteY173" fmla="*/ 48832 h 129317"/>
                <a:gd name="connsiteX174" fmla="*/ 64894 w 147791"/>
                <a:gd name="connsiteY174" fmla="*/ 48709 h 129317"/>
                <a:gd name="connsiteX175" fmla="*/ 67480 w 147791"/>
                <a:gd name="connsiteY175" fmla="*/ 47415 h 129317"/>
                <a:gd name="connsiteX176" fmla="*/ 72838 w 147791"/>
                <a:gd name="connsiteY176" fmla="*/ 45938 h 129317"/>
                <a:gd name="connsiteX177" fmla="*/ 76717 w 147791"/>
                <a:gd name="connsiteY177" fmla="*/ 45999 h 129317"/>
                <a:gd name="connsiteX178" fmla="*/ 78565 w 147791"/>
                <a:gd name="connsiteY178" fmla="*/ 44829 h 129317"/>
                <a:gd name="connsiteX179" fmla="*/ 81397 w 147791"/>
                <a:gd name="connsiteY179" fmla="*/ 44398 h 129317"/>
                <a:gd name="connsiteX180" fmla="*/ 83122 w 147791"/>
                <a:gd name="connsiteY180" fmla="*/ 41873 h 129317"/>
                <a:gd name="connsiteX181" fmla="*/ 86016 w 147791"/>
                <a:gd name="connsiteY181" fmla="*/ 42797 h 129317"/>
                <a:gd name="connsiteX182" fmla="*/ 86139 w 147791"/>
                <a:gd name="connsiteY182" fmla="*/ 42859 h 129317"/>
                <a:gd name="connsiteX183" fmla="*/ 87555 w 147791"/>
                <a:gd name="connsiteY183" fmla="*/ 44090 h 129317"/>
                <a:gd name="connsiteX184" fmla="*/ 84908 w 147791"/>
                <a:gd name="connsiteY184" fmla="*/ 44460 h 129317"/>
                <a:gd name="connsiteX185" fmla="*/ 92667 w 147791"/>
                <a:gd name="connsiteY185" fmla="*/ 43782 h 129317"/>
                <a:gd name="connsiteX186" fmla="*/ 91127 w 147791"/>
                <a:gd name="connsiteY186" fmla="*/ 43906 h 129317"/>
                <a:gd name="connsiteX187" fmla="*/ 92297 w 147791"/>
                <a:gd name="connsiteY187" fmla="*/ 42366 h 129317"/>
                <a:gd name="connsiteX188" fmla="*/ 92667 w 147791"/>
                <a:gd name="connsiteY188" fmla="*/ 43782 h 129317"/>
                <a:gd name="connsiteX189" fmla="*/ 109786 w 147791"/>
                <a:gd name="connsiteY189" fmla="*/ 39349 h 129317"/>
                <a:gd name="connsiteX190" fmla="*/ 107938 w 147791"/>
                <a:gd name="connsiteY190" fmla="*/ 39472 h 129317"/>
                <a:gd name="connsiteX191" fmla="*/ 102950 w 147791"/>
                <a:gd name="connsiteY191" fmla="*/ 37932 h 129317"/>
                <a:gd name="connsiteX192" fmla="*/ 102274 w 147791"/>
                <a:gd name="connsiteY192" fmla="*/ 38486 h 129317"/>
                <a:gd name="connsiteX193" fmla="*/ 99625 w 147791"/>
                <a:gd name="connsiteY193" fmla="*/ 38917 h 129317"/>
                <a:gd name="connsiteX194" fmla="*/ 99501 w 147791"/>
                <a:gd name="connsiteY194" fmla="*/ 37994 h 129317"/>
                <a:gd name="connsiteX195" fmla="*/ 98332 w 147791"/>
                <a:gd name="connsiteY195" fmla="*/ 35531 h 129317"/>
                <a:gd name="connsiteX196" fmla="*/ 95807 w 147791"/>
                <a:gd name="connsiteY196" fmla="*/ 34607 h 129317"/>
                <a:gd name="connsiteX197" fmla="*/ 92420 w 147791"/>
                <a:gd name="connsiteY197" fmla="*/ 38302 h 129317"/>
                <a:gd name="connsiteX198" fmla="*/ 92605 w 147791"/>
                <a:gd name="connsiteY198" fmla="*/ 40888 h 129317"/>
                <a:gd name="connsiteX199" fmla="*/ 91989 w 147791"/>
                <a:gd name="connsiteY199" fmla="*/ 39225 h 129317"/>
                <a:gd name="connsiteX200" fmla="*/ 90572 w 147791"/>
                <a:gd name="connsiteY200" fmla="*/ 37809 h 129317"/>
                <a:gd name="connsiteX201" fmla="*/ 88602 w 147791"/>
                <a:gd name="connsiteY201" fmla="*/ 33006 h 129317"/>
                <a:gd name="connsiteX202" fmla="*/ 92913 w 147791"/>
                <a:gd name="connsiteY202" fmla="*/ 32636 h 129317"/>
                <a:gd name="connsiteX203" fmla="*/ 106952 w 147791"/>
                <a:gd name="connsiteY203" fmla="*/ 34792 h 129317"/>
                <a:gd name="connsiteX204" fmla="*/ 109786 w 147791"/>
                <a:gd name="connsiteY204" fmla="*/ 39349 h 129317"/>
                <a:gd name="connsiteX205" fmla="*/ 93528 w 147791"/>
                <a:gd name="connsiteY205" fmla="*/ 25493 h 129317"/>
                <a:gd name="connsiteX206" fmla="*/ 84106 w 147791"/>
                <a:gd name="connsiteY206" fmla="*/ 24200 h 129317"/>
                <a:gd name="connsiteX207" fmla="*/ 80536 w 147791"/>
                <a:gd name="connsiteY207" fmla="*/ 25862 h 129317"/>
                <a:gd name="connsiteX208" fmla="*/ 79611 w 147791"/>
                <a:gd name="connsiteY208" fmla="*/ 26171 h 129317"/>
                <a:gd name="connsiteX209" fmla="*/ 78133 w 147791"/>
                <a:gd name="connsiteY209" fmla="*/ 26417 h 129317"/>
                <a:gd name="connsiteX210" fmla="*/ 75362 w 147791"/>
                <a:gd name="connsiteY210" fmla="*/ 27525 h 129317"/>
                <a:gd name="connsiteX211" fmla="*/ 71975 w 147791"/>
                <a:gd name="connsiteY211" fmla="*/ 28634 h 129317"/>
                <a:gd name="connsiteX212" fmla="*/ 70929 w 147791"/>
                <a:gd name="connsiteY212" fmla="*/ 28880 h 129317"/>
                <a:gd name="connsiteX213" fmla="*/ 69882 w 147791"/>
                <a:gd name="connsiteY213" fmla="*/ 29311 h 129317"/>
                <a:gd name="connsiteX214" fmla="*/ 64339 w 147791"/>
                <a:gd name="connsiteY214" fmla="*/ 31097 h 129317"/>
                <a:gd name="connsiteX215" fmla="*/ 72099 w 147791"/>
                <a:gd name="connsiteY215" fmla="*/ 26540 h 129317"/>
                <a:gd name="connsiteX216" fmla="*/ 74193 w 147791"/>
                <a:gd name="connsiteY216" fmla="*/ 26478 h 129317"/>
                <a:gd name="connsiteX217" fmla="*/ 82752 w 147791"/>
                <a:gd name="connsiteY217" fmla="*/ 23707 h 129317"/>
                <a:gd name="connsiteX218" fmla="*/ 84784 w 147791"/>
                <a:gd name="connsiteY218" fmla="*/ 23584 h 129317"/>
                <a:gd name="connsiteX219" fmla="*/ 102765 w 147791"/>
                <a:gd name="connsiteY219" fmla="*/ 23892 h 129317"/>
                <a:gd name="connsiteX220" fmla="*/ 110278 w 147791"/>
                <a:gd name="connsiteY220" fmla="*/ 25493 h 129317"/>
                <a:gd name="connsiteX221" fmla="*/ 93528 w 147791"/>
                <a:gd name="connsiteY221" fmla="*/ 25493 h 12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147791" h="129317">
                  <a:moveTo>
                    <a:pt x="142484" y="11453"/>
                  </a:moveTo>
                  <a:cubicBezTo>
                    <a:pt x="140330" y="11453"/>
                    <a:pt x="138235" y="11453"/>
                    <a:pt x="136081" y="11453"/>
                  </a:cubicBezTo>
                  <a:cubicBezTo>
                    <a:pt x="136143" y="10776"/>
                    <a:pt x="136019" y="10098"/>
                    <a:pt x="135649" y="9421"/>
                  </a:cubicBezTo>
                  <a:cubicBezTo>
                    <a:pt x="133555" y="5480"/>
                    <a:pt x="129122" y="4679"/>
                    <a:pt x="124996" y="4679"/>
                  </a:cubicBezTo>
                  <a:cubicBezTo>
                    <a:pt x="119391" y="4679"/>
                    <a:pt x="113727" y="5172"/>
                    <a:pt x="108123" y="5418"/>
                  </a:cubicBezTo>
                  <a:cubicBezTo>
                    <a:pt x="101411" y="5726"/>
                    <a:pt x="94760" y="6095"/>
                    <a:pt x="88048" y="6465"/>
                  </a:cubicBezTo>
                  <a:cubicBezTo>
                    <a:pt x="86509" y="6342"/>
                    <a:pt x="85031" y="6280"/>
                    <a:pt x="83491" y="6219"/>
                  </a:cubicBezTo>
                  <a:cubicBezTo>
                    <a:pt x="82567" y="6157"/>
                    <a:pt x="81890" y="6403"/>
                    <a:pt x="81336" y="6834"/>
                  </a:cubicBezTo>
                  <a:cubicBezTo>
                    <a:pt x="79981" y="6896"/>
                    <a:pt x="78565" y="7019"/>
                    <a:pt x="77210" y="7081"/>
                  </a:cubicBezTo>
                  <a:cubicBezTo>
                    <a:pt x="76594" y="5418"/>
                    <a:pt x="74808" y="4125"/>
                    <a:pt x="72838" y="4802"/>
                  </a:cubicBezTo>
                  <a:cubicBezTo>
                    <a:pt x="45865" y="14224"/>
                    <a:pt x="22096" y="31774"/>
                    <a:pt x="5345" y="54990"/>
                  </a:cubicBezTo>
                  <a:cubicBezTo>
                    <a:pt x="2698" y="58623"/>
                    <a:pt x="7933" y="63365"/>
                    <a:pt x="10642" y="59670"/>
                  </a:cubicBezTo>
                  <a:cubicBezTo>
                    <a:pt x="11873" y="57946"/>
                    <a:pt x="13228" y="56222"/>
                    <a:pt x="14522" y="54559"/>
                  </a:cubicBezTo>
                  <a:cubicBezTo>
                    <a:pt x="13289" y="56714"/>
                    <a:pt x="14706" y="59547"/>
                    <a:pt x="16800" y="60039"/>
                  </a:cubicBezTo>
                  <a:cubicBezTo>
                    <a:pt x="13721" y="63426"/>
                    <a:pt x="11073" y="67244"/>
                    <a:pt x="8979" y="71370"/>
                  </a:cubicBezTo>
                  <a:cubicBezTo>
                    <a:pt x="7686" y="73833"/>
                    <a:pt x="9596" y="75989"/>
                    <a:pt x="11688" y="76358"/>
                  </a:cubicBezTo>
                  <a:lnTo>
                    <a:pt x="5469" y="86088"/>
                  </a:lnTo>
                  <a:cubicBezTo>
                    <a:pt x="3006" y="89906"/>
                    <a:pt x="9349" y="93108"/>
                    <a:pt x="11750" y="89290"/>
                  </a:cubicBezTo>
                  <a:cubicBezTo>
                    <a:pt x="15076" y="84117"/>
                    <a:pt x="18401" y="78944"/>
                    <a:pt x="21665" y="73772"/>
                  </a:cubicBezTo>
                  <a:cubicBezTo>
                    <a:pt x="22465" y="73587"/>
                    <a:pt x="23266" y="73033"/>
                    <a:pt x="23819" y="72109"/>
                  </a:cubicBezTo>
                  <a:cubicBezTo>
                    <a:pt x="26653" y="67183"/>
                    <a:pt x="29424" y="62256"/>
                    <a:pt x="32257" y="57330"/>
                  </a:cubicBezTo>
                  <a:cubicBezTo>
                    <a:pt x="32441" y="56960"/>
                    <a:pt x="32626" y="56591"/>
                    <a:pt x="32688" y="56283"/>
                  </a:cubicBezTo>
                  <a:cubicBezTo>
                    <a:pt x="33241" y="57822"/>
                    <a:pt x="34966" y="59054"/>
                    <a:pt x="36998" y="58685"/>
                  </a:cubicBezTo>
                  <a:cubicBezTo>
                    <a:pt x="34166" y="61271"/>
                    <a:pt x="31333" y="63796"/>
                    <a:pt x="28561" y="66382"/>
                  </a:cubicBezTo>
                  <a:cubicBezTo>
                    <a:pt x="28008" y="66875"/>
                    <a:pt x="27700" y="67429"/>
                    <a:pt x="27576" y="68045"/>
                  </a:cubicBezTo>
                  <a:cubicBezTo>
                    <a:pt x="26960" y="68537"/>
                    <a:pt x="26407" y="69276"/>
                    <a:pt x="26222" y="70077"/>
                  </a:cubicBezTo>
                  <a:cubicBezTo>
                    <a:pt x="25975" y="70262"/>
                    <a:pt x="25790" y="70508"/>
                    <a:pt x="25544" y="70754"/>
                  </a:cubicBezTo>
                  <a:cubicBezTo>
                    <a:pt x="20372" y="77713"/>
                    <a:pt x="16615" y="85349"/>
                    <a:pt x="14276" y="93662"/>
                  </a:cubicBezTo>
                  <a:cubicBezTo>
                    <a:pt x="14029" y="94647"/>
                    <a:pt x="14152" y="95448"/>
                    <a:pt x="14522" y="96064"/>
                  </a:cubicBezTo>
                  <a:cubicBezTo>
                    <a:pt x="14522" y="96618"/>
                    <a:pt x="14644" y="97110"/>
                    <a:pt x="14829" y="97665"/>
                  </a:cubicBezTo>
                  <a:lnTo>
                    <a:pt x="10950" y="99635"/>
                  </a:lnTo>
                  <a:cubicBezTo>
                    <a:pt x="9226" y="100497"/>
                    <a:pt x="8918" y="103022"/>
                    <a:pt x="9904" y="104500"/>
                  </a:cubicBezTo>
                  <a:cubicBezTo>
                    <a:pt x="11012" y="106224"/>
                    <a:pt x="13105" y="106409"/>
                    <a:pt x="14767" y="105547"/>
                  </a:cubicBezTo>
                  <a:cubicBezTo>
                    <a:pt x="15692" y="105116"/>
                    <a:pt x="16615" y="104623"/>
                    <a:pt x="17478" y="104192"/>
                  </a:cubicBezTo>
                  <a:cubicBezTo>
                    <a:pt x="15384" y="109673"/>
                    <a:pt x="13906" y="115400"/>
                    <a:pt x="13105" y="121250"/>
                  </a:cubicBezTo>
                  <a:cubicBezTo>
                    <a:pt x="12490" y="125745"/>
                    <a:pt x="19386" y="127285"/>
                    <a:pt x="20002" y="122728"/>
                  </a:cubicBezTo>
                  <a:cubicBezTo>
                    <a:pt x="20864" y="116508"/>
                    <a:pt x="22465" y="110535"/>
                    <a:pt x="24806" y="104808"/>
                  </a:cubicBezTo>
                  <a:cubicBezTo>
                    <a:pt x="26037" y="106471"/>
                    <a:pt x="28499" y="107148"/>
                    <a:pt x="30162" y="105177"/>
                  </a:cubicBezTo>
                  <a:cubicBezTo>
                    <a:pt x="32257" y="102714"/>
                    <a:pt x="34351" y="100189"/>
                    <a:pt x="36690" y="97911"/>
                  </a:cubicBezTo>
                  <a:cubicBezTo>
                    <a:pt x="36567" y="98650"/>
                    <a:pt x="36690" y="99451"/>
                    <a:pt x="37060" y="100251"/>
                  </a:cubicBezTo>
                  <a:cubicBezTo>
                    <a:pt x="36875" y="99943"/>
                    <a:pt x="36937" y="100128"/>
                    <a:pt x="36628" y="101052"/>
                  </a:cubicBezTo>
                  <a:cubicBezTo>
                    <a:pt x="34904" y="101421"/>
                    <a:pt x="33488" y="102776"/>
                    <a:pt x="33611" y="104685"/>
                  </a:cubicBezTo>
                  <a:cubicBezTo>
                    <a:pt x="33673" y="106471"/>
                    <a:pt x="35397" y="108318"/>
                    <a:pt x="37306" y="108072"/>
                  </a:cubicBezTo>
                  <a:cubicBezTo>
                    <a:pt x="37921" y="108010"/>
                    <a:pt x="38476" y="107825"/>
                    <a:pt x="39031" y="107641"/>
                  </a:cubicBezTo>
                  <a:cubicBezTo>
                    <a:pt x="38476" y="110289"/>
                    <a:pt x="41432" y="113368"/>
                    <a:pt x="44573" y="111335"/>
                  </a:cubicBezTo>
                  <a:cubicBezTo>
                    <a:pt x="46543" y="112321"/>
                    <a:pt x="47836" y="112875"/>
                    <a:pt x="49191" y="113429"/>
                  </a:cubicBezTo>
                  <a:cubicBezTo>
                    <a:pt x="50854" y="114168"/>
                    <a:pt x="53131" y="113675"/>
                    <a:pt x="53933" y="111890"/>
                  </a:cubicBezTo>
                  <a:cubicBezTo>
                    <a:pt x="54671" y="110227"/>
                    <a:pt x="54179" y="107949"/>
                    <a:pt x="52393" y="107148"/>
                  </a:cubicBezTo>
                  <a:lnTo>
                    <a:pt x="50052" y="106101"/>
                  </a:lnTo>
                  <a:cubicBezTo>
                    <a:pt x="50114" y="105362"/>
                    <a:pt x="49931" y="104623"/>
                    <a:pt x="49499" y="103946"/>
                  </a:cubicBezTo>
                  <a:lnTo>
                    <a:pt x="46912" y="99882"/>
                  </a:lnTo>
                  <a:cubicBezTo>
                    <a:pt x="46667" y="99451"/>
                    <a:pt x="46297" y="99143"/>
                    <a:pt x="45865" y="98896"/>
                  </a:cubicBezTo>
                  <a:lnTo>
                    <a:pt x="48821" y="99512"/>
                  </a:lnTo>
                  <a:cubicBezTo>
                    <a:pt x="49129" y="101791"/>
                    <a:pt x="51654" y="103884"/>
                    <a:pt x="54179" y="102222"/>
                  </a:cubicBezTo>
                  <a:cubicBezTo>
                    <a:pt x="56765" y="100559"/>
                    <a:pt x="55842" y="97295"/>
                    <a:pt x="53809" y="96125"/>
                  </a:cubicBezTo>
                  <a:cubicBezTo>
                    <a:pt x="53748" y="94524"/>
                    <a:pt x="52701" y="93108"/>
                    <a:pt x="51039" y="92738"/>
                  </a:cubicBezTo>
                  <a:lnTo>
                    <a:pt x="49129" y="92307"/>
                  </a:lnTo>
                  <a:cubicBezTo>
                    <a:pt x="50176" y="91691"/>
                    <a:pt x="50915" y="91199"/>
                    <a:pt x="51409" y="90337"/>
                  </a:cubicBezTo>
                  <a:cubicBezTo>
                    <a:pt x="53440" y="86827"/>
                    <a:pt x="54549" y="82824"/>
                    <a:pt x="54549" y="78821"/>
                  </a:cubicBezTo>
                  <a:cubicBezTo>
                    <a:pt x="54671" y="78575"/>
                    <a:pt x="54856" y="78329"/>
                    <a:pt x="54979" y="78082"/>
                  </a:cubicBezTo>
                  <a:cubicBezTo>
                    <a:pt x="55411" y="77405"/>
                    <a:pt x="55411" y="76358"/>
                    <a:pt x="55226" y="75619"/>
                  </a:cubicBezTo>
                  <a:cubicBezTo>
                    <a:pt x="55596" y="75742"/>
                    <a:pt x="56027" y="75804"/>
                    <a:pt x="56457" y="75865"/>
                  </a:cubicBezTo>
                  <a:cubicBezTo>
                    <a:pt x="56950" y="75865"/>
                    <a:pt x="57443" y="75804"/>
                    <a:pt x="57935" y="75681"/>
                  </a:cubicBezTo>
                  <a:cubicBezTo>
                    <a:pt x="54794" y="78267"/>
                    <a:pt x="58490" y="83686"/>
                    <a:pt x="62247" y="81284"/>
                  </a:cubicBezTo>
                  <a:cubicBezTo>
                    <a:pt x="62677" y="82147"/>
                    <a:pt x="63231" y="82886"/>
                    <a:pt x="64031" y="83501"/>
                  </a:cubicBezTo>
                  <a:cubicBezTo>
                    <a:pt x="65017" y="84240"/>
                    <a:pt x="66125" y="84794"/>
                    <a:pt x="67357" y="84979"/>
                  </a:cubicBezTo>
                  <a:cubicBezTo>
                    <a:pt x="68835" y="85164"/>
                    <a:pt x="70128" y="84794"/>
                    <a:pt x="70991" y="83501"/>
                  </a:cubicBezTo>
                  <a:cubicBezTo>
                    <a:pt x="71175" y="83193"/>
                    <a:pt x="71360" y="82886"/>
                    <a:pt x="71484" y="82516"/>
                  </a:cubicBezTo>
                  <a:cubicBezTo>
                    <a:pt x="74993" y="80238"/>
                    <a:pt x="72037" y="75003"/>
                    <a:pt x="68281" y="75989"/>
                  </a:cubicBezTo>
                  <a:cubicBezTo>
                    <a:pt x="67665" y="73956"/>
                    <a:pt x="65326" y="72355"/>
                    <a:pt x="63046" y="73833"/>
                  </a:cubicBezTo>
                  <a:cubicBezTo>
                    <a:pt x="62430" y="74203"/>
                    <a:pt x="62000" y="74695"/>
                    <a:pt x="61754" y="75250"/>
                  </a:cubicBezTo>
                  <a:cubicBezTo>
                    <a:pt x="61199" y="74942"/>
                    <a:pt x="60646" y="74819"/>
                    <a:pt x="59967" y="74819"/>
                  </a:cubicBezTo>
                  <a:cubicBezTo>
                    <a:pt x="60952" y="74203"/>
                    <a:pt x="61754" y="73402"/>
                    <a:pt x="62185" y="72417"/>
                  </a:cubicBezTo>
                  <a:cubicBezTo>
                    <a:pt x="63725" y="71924"/>
                    <a:pt x="65017" y="70693"/>
                    <a:pt x="64894" y="68907"/>
                  </a:cubicBezTo>
                  <a:cubicBezTo>
                    <a:pt x="64771" y="67183"/>
                    <a:pt x="63170" y="65212"/>
                    <a:pt x="61199" y="65520"/>
                  </a:cubicBezTo>
                  <a:cubicBezTo>
                    <a:pt x="60646" y="65582"/>
                    <a:pt x="60152" y="65643"/>
                    <a:pt x="59228" y="65643"/>
                  </a:cubicBezTo>
                  <a:cubicBezTo>
                    <a:pt x="59844" y="65520"/>
                    <a:pt x="60461" y="65212"/>
                    <a:pt x="61075" y="64658"/>
                  </a:cubicBezTo>
                  <a:cubicBezTo>
                    <a:pt x="61569" y="64165"/>
                    <a:pt x="62123" y="63611"/>
                    <a:pt x="62615" y="63057"/>
                  </a:cubicBezTo>
                  <a:lnTo>
                    <a:pt x="63725" y="62872"/>
                  </a:lnTo>
                  <a:cubicBezTo>
                    <a:pt x="63970" y="64288"/>
                    <a:pt x="64956" y="65520"/>
                    <a:pt x="66434" y="65828"/>
                  </a:cubicBezTo>
                  <a:cubicBezTo>
                    <a:pt x="67542" y="66074"/>
                    <a:pt x="68650" y="66321"/>
                    <a:pt x="69759" y="66567"/>
                  </a:cubicBezTo>
                  <a:cubicBezTo>
                    <a:pt x="71544" y="66936"/>
                    <a:pt x="73638" y="65766"/>
                    <a:pt x="73946" y="63857"/>
                  </a:cubicBezTo>
                  <a:cubicBezTo>
                    <a:pt x="74254" y="61948"/>
                    <a:pt x="73145" y="60101"/>
                    <a:pt x="71052" y="59608"/>
                  </a:cubicBezTo>
                  <a:cubicBezTo>
                    <a:pt x="71360" y="59239"/>
                    <a:pt x="71544" y="58746"/>
                    <a:pt x="71729" y="57884"/>
                  </a:cubicBezTo>
                  <a:cubicBezTo>
                    <a:pt x="72777" y="57761"/>
                    <a:pt x="73823" y="57699"/>
                    <a:pt x="74869" y="57576"/>
                  </a:cubicBezTo>
                  <a:cubicBezTo>
                    <a:pt x="75486" y="57822"/>
                    <a:pt x="76102" y="58130"/>
                    <a:pt x="76655" y="58377"/>
                  </a:cubicBezTo>
                  <a:cubicBezTo>
                    <a:pt x="78318" y="59116"/>
                    <a:pt x="80474" y="58623"/>
                    <a:pt x="81336" y="56960"/>
                  </a:cubicBezTo>
                  <a:cubicBezTo>
                    <a:pt x="82505" y="56837"/>
                    <a:pt x="83615" y="56776"/>
                    <a:pt x="84784" y="56652"/>
                  </a:cubicBezTo>
                  <a:cubicBezTo>
                    <a:pt x="84476" y="58500"/>
                    <a:pt x="85769" y="60470"/>
                    <a:pt x="87555" y="60901"/>
                  </a:cubicBezTo>
                  <a:cubicBezTo>
                    <a:pt x="85892" y="63242"/>
                    <a:pt x="87925" y="67491"/>
                    <a:pt x="91497" y="66382"/>
                  </a:cubicBezTo>
                  <a:lnTo>
                    <a:pt x="108247" y="61333"/>
                  </a:lnTo>
                  <a:cubicBezTo>
                    <a:pt x="112619" y="60039"/>
                    <a:pt x="110463" y="53266"/>
                    <a:pt x="106152" y="54559"/>
                  </a:cubicBezTo>
                  <a:cubicBezTo>
                    <a:pt x="101657" y="55914"/>
                    <a:pt x="97162" y="57268"/>
                    <a:pt x="92728" y="58561"/>
                  </a:cubicBezTo>
                  <a:cubicBezTo>
                    <a:pt x="95438" y="56037"/>
                    <a:pt x="92359" y="51295"/>
                    <a:pt x="88971" y="52711"/>
                  </a:cubicBezTo>
                  <a:cubicBezTo>
                    <a:pt x="88971" y="52157"/>
                    <a:pt x="88848" y="51664"/>
                    <a:pt x="88663" y="51172"/>
                  </a:cubicBezTo>
                  <a:cubicBezTo>
                    <a:pt x="95931" y="50494"/>
                    <a:pt x="103258" y="50310"/>
                    <a:pt x="110586" y="50741"/>
                  </a:cubicBezTo>
                  <a:cubicBezTo>
                    <a:pt x="111511" y="50802"/>
                    <a:pt x="112249" y="50556"/>
                    <a:pt x="112803" y="50064"/>
                  </a:cubicBezTo>
                  <a:lnTo>
                    <a:pt x="116067" y="53389"/>
                  </a:lnTo>
                  <a:cubicBezTo>
                    <a:pt x="116744" y="54066"/>
                    <a:pt x="117669" y="54312"/>
                    <a:pt x="118592" y="54251"/>
                  </a:cubicBezTo>
                  <a:cubicBezTo>
                    <a:pt x="119576" y="54805"/>
                    <a:pt x="120748" y="54867"/>
                    <a:pt x="121979" y="54066"/>
                  </a:cubicBezTo>
                  <a:cubicBezTo>
                    <a:pt x="125119" y="52034"/>
                    <a:pt x="123148" y="47723"/>
                    <a:pt x="120193" y="47539"/>
                  </a:cubicBezTo>
                  <a:cubicBezTo>
                    <a:pt x="119146" y="46492"/>
                    <a:pt x="118099" y="45383"/>
                    <a:pt x="117052" y="44336"/>
                  </a:cubicBezTo>
                  <a:cubicBezTo>
                    <a:pt x="117422" y="44152"/>
                    <a:pt x="117790" y="43967"/>
                    <a:pt x="118160" y="43782"/>
                  </a:cubicBezTo>
                  <a:cubicBezTo>
                    <a:pt x="119515" y="43105"/>
                    <a:pt x="119946" y="41996"/>
                    <a:pt x="119885" y="40950"/>
                  </a:cubicBezTo>
                  <a:cubicBezTo>
                    <a:pt x="121239" y="40395"/>
                    <a:pt x="122225" y="39102"/>
                    <a:pt x="122102" y="37563"/>
                  </a:cubicBezTo>
                  <a:cubicBezTo>
                    <a:pt x="121917" y="35777"/>
                    <a:pt x="120378" y="33991"/>
                    <a:pt x="118407" y="34176"/>
                  </a:cubicBezTo>
                  <a:cubicBezTo>
                    <a:pt x="117052" y="34299"/>
                    <a:pt x="115636" y="34484"/>
                    <a:pt x="114281" y="34607"/>
                  </a:cubicBezTo>
                  <a:cubicBezTo>
                    <a:pt x="114405" y="33991"/>
                    <a:pt x="114528" y="33375"/>
                    <a:pt x="114650" y="32759"/>
                  </a:cubicBezTo>
                  <a:cubicBezTo>
                    <a:pt x="116559" y="32944"/>
                    <a:pt x="118407" y="33191"/>
                    <a:pt x="120316" y="33499"/>
                  </a:cubicBezTo>
                  <a:cubicBezTo>
                    <a:pt x="122655" y="33868"/>
                    <a:pt x="124133" y="32205"/>
                    <a:pt x="124441" y="30420"/>
                  </a:cubicBezTo>
                  <a:cubicBezTo>
                    <a:pt x="126351" y="31282"/>
                    <a:pt x="128260" y="32267"/>
                    <a:pt x="130168" y="33314"/>
                  </a:cubicBezTo>
                  <a:cubicBezTo>
                    <a:pt x="134172" y="35531"/>
                    <a:pt x="137374" y="29188"/>
                    <a:pt x="133370" y="27033"/>
                  </a:cubicBezTo>
                  <a:cubicBezTo>
                    <a:pt x="132385" y="26478"/>
                    <a:pt x="131339" y="25924"/>
                    <a:pt x="130291" y="25432"/>
                  </a:cubicBezTo>
                  <a:cubicBezTo>
                    <a:pt x="131462" y="24816"/>
                    <a:pt x="132139" y="23584"/>
                    <a:pt x="132262" y="22291"/>
                  </a:cubicBezTo>
                  <a:cubicBezTo>
                    <a:pt x="133309" y="21429"/>
                    <a:pt x="133802" y="20013"/>
                    <a:pt x="133678" y="18719"/>
                  </a:cubicBezTo>
                  <a:cubicBezTo>
                    <a:pt x="134172" y="19150"/>
                    <a:pt x="134603" y="19705"/>
                    <a:pt x="134910" y="20320"/>
                  </a:cubicBezTo>
                  <a:cubicBezTo>
                    <a:pt x="136696" y="23646"/>
                    <a:pt x="141129" y="21552"/>
                    <a:pt x="141314" y="18473"/>
                  </a:cubicBezTo>
                  <a:cubicBezTo>
                    <a:pt x="141807" y="18473"/>
                    <a:pt x="142239" y="18473"/>
                    <a:pt x="142730" y="18473"/>
                  </a:cubicBezTo>
                  <a:cubicBezTo>
                    <a:pt x="147349" y="18534"/>
                    <a:pt x="146979" y="11514"/>
                    <a:pt x="142484" y="11453"/>
                  </a:cubicBezTo>
                  <a:close/>
                  <a:moveTo>
                    <a:pt x="15322" y="53697"/>
                  </a:moveTo>
                  <a:cubicBezTo>
                    <a:pt x="18093" y="50310"/>
                    <a:pt x="20987" y="47046"/>
                    <a:pt x="24066" y="43906"/>
                  </a:cubicBezTo>
                  <a:cubicBezTo>
                    <a:pt x="24497" y="44768"/>
                    <a:pt x="25299" y="45445"/>
                    <a:pt x="26222" y="45815"/>
                  </a:cubicBezTo>
                  <a:cubicBezTo>
                    <a:pt x="22588" y="48216"/>
                    <a:pt x="19079" y="50741"/>
                    <a:pt x="15322" y="53697"/>
                  </a:cubicBezTo>
                  <a:close/>
                  <a:moveTo>
                    <a:pt x="34904" y="88489"/>
                  </a:moveTo>
                  <a:cubicBezTo>
                    <a:pt x="33303" y="90398"/>
                    <a:pt x="31702" y="92307"/>
                    <a:pt x="30101" y="94155"/>
                  </a:cubicBezTo>
                  <a:cubicBezTo>
                    <a:pt x="30840" y="92677"/>
                    <a:pt x="30409" y="91322"/>
                    <a:pt x="29486" y="90460"/>
                  </a:cubicBezTo>
                  <a:lnTo>
                    <a:pt x="32688" y="84856"/>
                  </a:lnTo>
                  <a:cubicBezTo>
                    <a:pt x="32565" y="86396"/>
                    <a:pt x="33549" y="87873"/>
                    <a:pt x="34904" y="88489"/>
                  </a:cubicBezTo>
                  <a:close/>
                  <a:moveTo>
                    <a:pt x="43588" y="91999"/>
                  </a:moveTo>
                  <a:cubicBezTo>
                    <a:pt x="42725" y="91876"/>
                    <a:pt x="42233" y="91691"/>
                    <a:pt x="41678" y="91568"/>
                  </a:cubicBezTo>
                  <a:cubicBezTo>
                    <a:pt x="41987" y="91199"/>
                    <a:pt x="42355" y="90768"/>
                    <a:pt x="42663" y="90398"/>
                  </a:cubicBezTo>
                  <a:cubicBezTo>
                    <a:pt x="42910" y="90952"/>
                    <a:pt x="43156" y="91445"/>
                    <a:pt x="43526" y="91938"/>
                  </a:cubicBezTo>
                  <a:cubicBezTo>
                    <a:pt x="43526" y="91938"/>
                    <a:pt x="43526" y="91938"/>
                    <a:pt x="43588" y="91999"/>
                  </a:cubicBezTo>
                  <a:close/>
                  <a:moveTo>
                    <a:pt x="51777" y="69276"/>
                  </a:moveTo>
                  <a:cubicBezTo>
                    <a:pt x="51654" y="70446"/>
                    <a:pt x="51900" y="71678"/>
                    <a:pt x="52517" y="72663"/>
                  </a:cubicBezTo>
                  <a:cubicBezTo>
                    <a:pt x="51224" y="71801"/>
                    <a:pt x="49438" y="71801"/>
                    <a:pt x="48145" y="73217"/>
                  </a:cubicBezTo>
                  <a:cubicBezTo>
                    <a:pt x="45127" y="76666"/>
                    <a:pt x="42110" y="80114"/>
                    <a:pt x="39154" y="83563"/>
                  </a:cubicBezTo>
                  <a:cubicBezTo>
                    <a:pt x="38230" y="81962"/>
                    <a:pt x="36259" y="80915"/>
                    <a:pt x="34104" y="82331"/>
                  </a:cubicBezTo>
                  <a:cubicBezTo>
                    <a:pt x="34412" y="81777"/>
                    <a:pt x="34719" y="81284"/>
                    <a:pt x="35027" y="80730"/>
                  </a:cubicBezTo>
                  <a:cubicBezTo>
                    <a:pt x="35705" y="80792"/>
                    <a:pt x="36444" y="80669"/>
                    <a:pt x="37183" y="80176"/>
                  </a:cubicBezTo>
                  <a:cubicBezTo>
                    <a:pt x="39093" y="78944"/>
                    <a:pt x="39093" y="76789"/>
                    <a:pt x="38106" y="75311"/>
                  </a:cubicBezTo>
                  <a:cubicBezTo>
                    <a:pt x="38415" y="74757"/>
                    <a:pt x="38723" y="74203"/>
                    <a:pt x="39031" y="73649"/>
                  </a:cubicBezTo>
                  <a:cubicBezTo>
                    <a:pt x="39707" y="75619"/>
                    <a:pt x="41987" y="77097"/>
                    <a:pt x="44264" y="75681"/>
                  </a:cubicBezTo>
                  <a:cubicBezTo>
                    <a:pt x="47713" y="73464"/>
                    <a:pt x="44881" y="68353"/>
                    <a:pt x="41494" y="69276"/>
                  </a:cubicBezTo>
                  <a:cubicBezTo>
                    <a:pt x="42048" y="67675"/>
                    <a:pt x="41309" y="66259"/>
                    <a:pt x="40324" y="65274"/>
                  </a:cubicBezTo>
                  <a:cubicBezTo>
                    <a:pt x="40939" y="65951"/>
                    <a:pt x="41802" y="66321"/>
                    <a:pt x="43033" y="66136"/>
                  </a:cubicBezTo>
                  <a:lnTo>
                    <a:pt x="49438" y="65150"/>
                  </a:lnTo>
                  <a:cubicBezTo>
                    <a:pt x="49684" y="66197"/>
                    <a:pt x="50361" y="67121"/>
                    <a:pt x="51285" y="67675"/>
                  </a:cubicBezTo>
                  <a:cubicBezTo>
                    <a:pt x="51285" y="68168"/>
                    <a:pt x="51470" y="68722"/>
                    <a:pt x="51777" y="69276"/>
                  </a:cubicBezTo>
                  <a:close/>
                  <a:moveTo>
                    <a:pt x="45372" y="40211"/>
                  </a:moveTo>
                  <a:cubicBezTo>
                    <a:pt x="46112" y="39533"/>
                    <a:pt x="46790" y="38856"/>
                    <a:pt x="47528" y="38240"/>
                  </a:cubicBezTo>
                  <a:cubicBezTo>
                    <a:pt x="47713" y="38548"/>
                    <a:pt x="47960" y="38794"/>
                    <a:pt x="48206" y="39041"/>
                  </a:cubicBezTo>
                  <a:cubicBezTo>
                    <a:pt x="47158" y="39657"/>
                    <a:pt x="46112" y="40334"/>
                    <a:pt x="45066" y="40950"/>
                  </a:cubicBezTo>
                  <a:cubicBezTo>
                    <a:pt x="45127" y="40703"/>
                    <a:pt x="45127" y="40580"/>
                    <a:pt x="45372" y="40211"/>
                  </a:cubicBezTo>
                  <a:close/>
                  <a:moveTo>
                    <a:pt x="58551" y="45753"/>
                  </a:moveTo>
                  <a:cubicBezTo>
                    <a:pt x="58613" y="46369"/>
                    <a:pt x="58798" y="46985"/>
                    <a:pt x="59168" y="47539"/>
                  </a:cubicBezTo>
                  <a:cubicBezTo>
                    <a:pt x="58859" y="47723"/>
                    <a:pt x="58613" y="47970"/>
                    <a:pt x="58366" y="48278"/>
                  </a:cubicBezTo>
                  <a:cubicBezTo>
                    <a:pt x="56210" y="50864"/>
                    <a:pt x="53809" y="53204"/>
                    <a:pt x="51224" y="55298"/>
                  </a:cubicBezTo>
                  <a:cubicBezTo>
                    <a:pt x="53131" y="53204"/>
                    <a:pt x="51409" y="50556"/>
                    <a:pt x="49068" y="49940"/>
                  </a:cubicBezTo>
                  <a:cubicBezTo>
                    <a:pt x="52147" y="47415"/>
                    <a:pt x="55102" y="44829"/>
                    <a:pt x="57996" y="42120"/>
                  </a:cubicBezTo>
                  <a:cubicBezTo>
                    <a:pt x="57996" y="42120"/>
                    <a:pt x="75671" y="35038"/>
                    <a:pt x="75794" y="35161"/>
                  </a:cubicBezTo>
                  <a:cubicBezTo>
                    <a:pt x="74439" y="35654"/>
                    <a:pt x="73083" y="36146"/>
                    <a:pt x="71790" y="36762"/>
                  </a:cubicBezTo>
                  <a:cubicBezTo>
                    <a:pt x="70497" y="37378"/>
                    <a:pt x="69513" y="38425"/>
                    <a:pt x="69328" y="39780"/>
                  </a:cubicBezTo>
                  <a:cubicBezTo>
                    <a:pt x="66925" y="40457"/>
                    <a:pt x="64463" y="41073"/>
                    <a:pt x="62000" y="41565"/>
                  </a:cubicBezTo>
                  <a:cubicBezTo>
                    <a:pt x="61075" y="41750"/>
                    <a:pt x="60461" y="42181"/>
                    <a:pt x="60029" y="42736"/>
                  </a:cubicBezTo>
                  <a:cubicBezTo>
                    <a:pt x="58921" y="43844"/>
                    <a:pt x="58490" y="44891"/>
                    <a:pt x="58551" y="45753"/>
                  </a:cubicBezTo>
                  <a:close/>
                  <a:moveTo>
                    <a:pt x="84908" y="44460"/>
                  </a:moveTo>
                  <a:cubicBezTo>
                    <a:pt x="82075" y="44768"/>
                    <a:pt x="81151" y="47723"/>
                    <a:pt x="81952" y="49694"/>
                  </a:cubicBezTo>
                  <a:cubicBezTo>
                    <a:pt x="81952" y="49694"/>
                    <a:pt x="76040" y="50248"/>
                    <a:pt x="75917" y="50187"/>
                  </a:cubicBezTo>
                  <a:cubicBezTo>
                    <a:pt x="74746" y="49694"/>
                    <a:pt x="73330" y="49756"/>
                    <a:pt x="72283" y="50433"/>
                  </a:cubicBezTo>
                  <a:cubicBezTo>
                    <a:pt x="71790" y="49632"/>
                    <a:pt x="70991" y="49017"/>
                    <a:pt x="70066" y="48832"/>
                  </a:cubicBezTo>
                  <a:cubicBezTo>
                    <a:pt x="68465" y="48524"/>
                    <a:pt x="66804" y="49324"/>
                    <a:pt x="66125" y="50741"/>
                  </a:cubicBezTo>
                  <a:cubicBezTo>
                    <a:pt x="65571" y="50741"/>
                    <a:pt x="64956" y="50864"/>
                    <a:pt x="64401" y="51172"/>
                  </a:cubicBezTo>
                  <a:cubicBezTo>
                    <a:pt x="64586" y="50310"/>
                    <a:pt x="64339" y="49509"/>
                    <a:pt x="63970" y="48832"/>
                  </a:cubicBezTo>
                  <a:lnTo>
                    <a:pt x="64894" y="48709"/>
                  </a:lnTo>
                  <a:cubicBezTo>
                    <a:pt x="65817" y="48585"/>
                    <a:pt x="66742" y="48278"/>
                    <a:pt x="67480" y="47415"/>
                  </a:cubicBezTo>
                  <a:cubicBezTo>
                    <a:pt x="69266" y="46985"/>
                    <a:pt x="71052" y="46492"/>
                    <a:pt x="72838" y="45938"/>
                  </a:cubicBezTo>
                  <a:cubicBezTo>
                    <a:pt x="73946" y="46677"/>
                    <a:pt x="75486" y="46800"/>
                    <a:pt x="76717" y="45999"/>
                  </a:cubicBezTo>
                  <a:lnTo>
                    <a:pt x="78565" y="44829"/>
                  </a:lnTo>
                  <a:cubicBezTo>
                    <a:pt x="79426" y="45137"/>
                    <a:pt x="80412" y="45075"/>
                    <a:pt x="81397" y="44398"/>
                  </a:cubicBezTo>
                  <a:cubicBezTo>
                    <a:pt x="82382" y="43782"/>
                    <a:pt x="82875" y="42859"/>
                    <a:pt x="83122" y="41873"/>
                  </a:cubicBezTo>
                  <a:cubicBezTo>
                    <a:pt x="83738" y="42304"/>
                    <a:pt x="84476" y="42551"/>
                    <a:pt x="86016" y="42797"/>
                  </a:cubicBezTo>
                  <a:cubicBezTo>
                    <a:pt x="86262" y="43043"/>
                    <a:pt x="86755" y="43598"/>
                    <a:pt x="86139" y="42859"/>
                  </a:cubicBezTo>
                  <a:cubicBezTo>
                    <a:pt x="86570" y="43413"/>
                    <a:pt x="87000" y="43844"/>
                    <a:pt x="87555" y="44090"/>
                  </a:cubicBezTo>
                  <a:cubicBezTo>
                    <a:pt x="86694" y="44275"/>
                    <a:pt x="85831" y="44398"/>
                    <a:pt x="84908" y="44460"/>
                  </a:cubicBezTo>
                  <a:close/>
                  <a:moveTo>
                    <a:pt x="92667" y="43782"/>
                  </a:moveTo>
                  <a:cubicBezTo>
                    <a:pt x="92174" y="43844"/>
                    <a:pt x="91681" y="43844"/>
                    <a:pt x="91127" y="43906"/>
                  </a:cubicBezTo>
                  <a:cubicBezTo>
                    <a:pt x="91619" y="43536"/>
                    <a:pt x="92050" y="42982"/>
                    <a:pt x="92297" y="42366"/>
                  </a:cubicBezTo>
                  <a:cubicBezTo>
                    <a:pt x="92359" y="42859"/>
                    <a:pt x="92482" y="43351"/>
                    <a:pt x="92667" y="43782"/>
                  </a:cubicBezTo>
                  <a:close/>
                  <a:moveTo>
                    <a:pt x="109786" y="39349"/>
                  </a:moveTo>
                  <a:cubicBezTo>
                    <a:pt x="109170" y="39410"/>
                    <a:pt x="108553" y="39472"/>
                    <a:pt x="107938" y="39472"/>
                  </a:cubicBezTo>
                  <a:cubicBezTo>
                    <a:pt x="107075" y="37748"/>
                    <a:pt x="104983" y="36578"/>
                    <a:pt x="102950" y="37932"/>
                  </a:cubicBezTo>
                  <a:cubicBezTo>
                    <a:pt x="102704" y="38117"/>
                    <a:pt x="102457" y="38302"/>
                    <a:pt x="102274" y="38486"/>
                  </a:cubicBezTo>
                  <a:cubicBezTo>
                    <a:pt x="101287" y="38302"/>
                    <a:pt x="100426" y="38486"/>
                    <a:pt x="99625" y="38917"/>
                  </a:cubicBezTo>
                  <a:lnTo>
                    <a:pt x="99501" y="37994"/>
                  </a:lnTo>
                  <a:cubicBezTo>
                    <a:pt x="99378" y="37070"/>
                    <a:pt x="99071" y="36146"/>
                    <a:pt x="98332" y="35531"/>
                  </a:cubicBezTo>
                  <a:cubicBezTo>
                    <a:pt x="97715" y="34976"/>
                    <a:pt x="96669" y="34545"/>
                    <a:pt x="95807" y="34607"/>
                  </a:cubicBezTo>
                  <a:cubicBezTo>
                    <a:pt x="94021" y="34792"/>
                    <a:pt x="92235" y="36331"/>
                    <a:pt x="92420" y="38302"/>
                  </a:cubicBezTo>
                  <a:cubicBezTo>
                    <a:pt x="92482" y="39102"/>
                    <a:pt x="92605" y="39903"/>
                    <a:pt x="92605" y="40888"/>
                  </a:cubicBezTo>
                  <a:cubicBezTo>
                    <a:pt x="92605" y="40272"/>
                    <a:pt x="92420" y="39718"/>
                    <a:pt x="91989" y="39225"/>
                  </a:cubicBezTo>
                  <a:cubicBezTo>
                    <a:pt x="91557" y="38671"/>
                    <a:pt x="91066" y="38178"/>
                    <a:pt x="90572" y="37809"/>
                  </a:cubicBezTo>
                  <a:cubicBezTo>
                    <a:pt x="91312" y="36023"/>
                    <a:pt x="90634" y="33622"/>
                    <a:pt x="88602" y="33006"/>
                  </a:cubicBezTo>
                  <a:cubicBezTo>
                    <a:pt x="90018" y="32883"/>
                    <a:pt x="91435" y="32759"/>
                    <a:pt x="92913" y="32636"/>
                  </a:cubicBezTo>
                  <a:cubicBezTo>
                    <a:pt x="97593" y="33314"/>
                    <a:pt x="102274" y="33991"/>
                    <a:pt x="106952" y="34792"/>
                  </a:cubicBezTo>
                  <a:cubicBezTo>
                    <a:pt x="106522" y="37501"/>
                    <a:pt x="108062" y="38979"/>
                    <a:pt x="109786" y="39349"/>
                  </a:cubicBezTo>
                  <a:close/>
                  <a:moveTo>
                    <a:pt x="93528" y="25493"/>
                  </a:moveTo>
                  <a:cubicBezTo>
                    <a:pt x="90388" y="25062"/>
                    <a:pt x="87247" y="24631"/>
                    <a:pt x="84106" y="24200"/>
                  </a:cubicBezTo>
                  <a:cubicBezTo>
                    <a:pt x="82505" y="24015"/>
                    <a:pt x="81274" y="24754"/>
                    <a:pt x="80536" y="25862"/>
                  </a:cubicBezTo>
                  <a:cubicBezTo>
                    <a:pt x="80227" y="25986"/>
                    <a:pt x="79919" y="26047"/>
                    <a:pt x="79611" y="26171"/>
                  </a:cubicBezTo>
                  <a:cubicBezTo>
                    <a:pt x="79181" y="26171"/>
                    <a:pt x="78688" y="26232"/>
                    <a:pt x="78133" y="26417"/>
                  </a:cubicBezTo>
                  <a:cubicBezTo>
                    <a:pt x="77210" y="26786"/>
                    <a:pt x="76286" y="27156"/>
                    <a:pt x="75362" y="27525"/>
                  </a:cubicBezTo>
                  <a:cubicBezTo>
                    <a:pt x="74254" y="27895"/>
                    <a:pt x="73083" y="28264"/>
                    <a:pt x="71975" y="28634"/>
                  </a:cubicBezTo>
                  <a:cubicBezTo>
                    <a:pt x="71605" y="28695"/>
                    <a:pt x="71299" y="28818"/>
                    <a:pt x="70929" y="28880"/>
                  </a:cubicBezTo>
                  <a:cubicBezTo>
                    <a:pt x="70497" y="29003"/>
                    <a:pt x="70189" y="29126"/>
                    <a:pt x="69882" y="29311"/>
                  </a:cubicBezTo>
                  <a:lnTo>
                    <a:pt x="64339" y="31097"/>
                  </a:lnTo>
                  <a:cubicBezTo>
                    <a:pt x="66925" y="29496"/>
                    <a:pt x="69513" y="28018"/>
                    <a:pt x="72099" y="26540"/>
                  </a:cubicBezTo>
                  <a:cubicBezTo>
                    <a:pt x="72715" y="26725"/>
                    <a:pt x="73453" y="26725"/>
                    <a:pt x="74193" y="26478"/>
                  </a:cubicBezTo>
                  <a:cubicBezTo>
                    <a:pt x="77025" y="25493"/>
                    <a:pt x="79858" y="24569"/>
                    <a:pt x="82752" y="23707"/>
                  </a:cubicBezTo>
                  <a:cubicBezTo>
                    <a:pt x="83738" y="23584"/>
                    <a:pt x="84291" y="23584"/>
                    <a:pt x="84784" y="23584"/>
                  </a:cubicBezTo>
                  <a:cubicBezTo>
                    <a:pt x="90757" y="23707"/>
                    <a:pt x="96792" y="23769"/>
                    <a:pt x="102765" y="23892"/>
                  </a:cubicBezTo>
                  <a:cubicBezTo>
                    <a:pt x="105291" y="24323"/>
                    <a:pt x="107815" y="24877"/>
                    <a:pt x="110278" y="25493"/>
                  </a:cubicBezTo>
                  <a:cubicBezTo>
                    <a:pt x="104798" y="25062"/>
                    <a:pt x="99133" y="25124"/>
                    <a:pt x="93528" y="25493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55DB67F-04E9-4C63-91A7-3AED72EDE624}"/>
                </a:ext>
              </a:extLst>
            </p:cNvPr>
            <p:cNvSpPr/>
            <p:nvPr/>
          </p:nvSpPr>
          <p:spPr>
            <a:xfrm>
              <a:off x="23108505" y="4921274"/>
              <a:ext cx="12316" cy="12316"/>
            </a:xfrm>
            <a:custGeom>
              <a:avLst/>
              <a:gdLst>
                <a:gd name="connsiteX0" fmla="*/ 12922 w 12315"/>
                <a:gd name="connsiteY0" fmla="*/ 10865 h 12315"/>
                <a:gd name="connsiteX1" fmla="*/ 12429 w 12315"/>
                <a:gd name="connsiteY1" fmla="*/ 8217 h 12315"/>
                <a:gd name="connsiteX2" fmla="*/ 11752 w 12315"/>
                <a:gd name="connsiteY2" fmla="*/ 7232 h 12315"/>
                <a:gd name="connsiteX3" fmla="*/ 11136 w 12315"/>
                <a:gd name="connsiteY3" fmla="*/ 6555 h 12315"/>
                <a:gd name="connsiteX4" fmla="*/ 6211 w 12315"/>
                <a:gd name="connsiteY4" fmla="*/ 5200 h 12315"/>
                <a:gd name="connsiteX5" fmla="*/ 5409 w 12315"/>
                <a:gd name="connsiteY5" fmla="*/ 10249 h 12315"/>
                <a:gd name="connsiteX6" fmla="*/ 5779 w 12315"/>
                <a:gd name="connsiteY6" fmla="*/ 11111 h 12315"/>
                <a:gd name="connsiteX7" fmla="*/ 6456 w 12315"/>
                <a:gd name="connsiteY7" fmla="*/ 12097 h 12315"/>
                <a:gd name="connsiteX8" fmla="*/ 8673 w 12315"/>
                <a:gd name="connsiteY8" fmla="*/ 13636 h 12315"/>
                <a:gd name="connsiteX9" fmla="*/ 11321 w 12315"/>
                <a:gd name="connsiteY9" fmla="*/ 13144 h 12315"/>
                <a:gd name="connsiteX10" fmla="*/ 12922 w 12315"/>
                <a:gd name="connsiteY10" fmla="*/ 10865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15" h="12315">
                  <a:moveTo>
                    <a:pt x="12922" y="10865"/>
                  </a:moveTo>
                  <a:cubicBezTo>
                    <a:pt x="13107" y="9941"/>
                    <a:pt x="12984" y="9018"/>
                    <a:pt x="12429" y="8217"/>
                  </a:cubicBezTo>
                  <a:lnTo>
                    <a:pt x="11752" y="7232"/>
                  </a:lnTo>
                  <a:cubicBezTo>
                    <a:pt x="11567" y="6986"/>
                    <a:pt x="11383" y="6739"/>
                    <a:pt x="11136" y="6555"/>
                  </a:cubicBezTo>
                  <a:cubicBezTo>
                    <a:pt x="10213" y="4953"/>
                    <a:pt x="8242" y="3907"/>
                    <a:pt x="6211" y="5200"/>
                  </a:cubicBezTo>
                  <a:cubicBezTo>
                    <a:pt x="4178" y="6493"/>
                    <a:pt x="4301" y="8771"/>
                    <a:pt x="5409" y="10249"/>
                  </a:cubicBezTo>
                  <a:cubicBezTo>
                    <a:pt x="5471" y="10557"/>
                    <a:pt x="5594" y="10804"/>
                    <a:pt x="5779" y="11111"/>
                  </a:cubicBezTo>
                  <a:lnTo>
                    <a:pt x="6456" y="12097"/>
                  </a:lnTo>
                  <a:cubicBezTo>
                    <a:pt x="6949" y="12836"/>
                    <a:pt x="7810" y="13452"/>
                    <a:pt x="8673" y="13636"/>
                  </a:cubicBezTo>
                  <a:cubicBezTo>
                    <a:pt x="9535" y="13821"/>
                    <a:pt x="10644" y="13636"/>
                    <a:pt x="11321" y="13144"/>
                  </a:cubicBezTo>
                  <a:cubicBezTo>
                    <a:pt x="12122" y="12528"/>
                    <a:pt x="12737" y="11789"/>
                    <a:pt x="12922" y="10865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9C122A90-6893-41DB-BCC1-B1F89EAC1F10}"/>
                </a:ext>
              </a:extLst>
            </p:cNvPr>
            <p:cNvSpPr/>
            <p:nvPr/>
          </p:nvSpPr>
          <p:spPr>
            <a:xfrm>
              <a:off x="23123897" y="4897765"/>
              <a:ext cx="18474" cy="12316"/>
            </a:xfrm>
            <a:custGeom>
              <a:avLst/>
              <a:gdLst>
                <a:gd name="connsiteX0" fmla="*/ 10954 w 18473"/>
                <a:gd name="connsiteY0" fmla="*/ 12021 h 12315"/>
                <a:gd name="connsiteX1" fmla="*/ 13603 w 18473"/>
                <a:gd name="connsiteY1" fmla="*/ 11713 h 12315"/>
                <a:gd name="connsiteX2" fmla="*/ 16066 w 18473"/>
                <a:gd name="connsiteY2" fmla="*/ 10543 h 12315"/>
                <a:gd name="connsiteX3" fmla="*/ 16990 w 18473"/>
                <a:gd name="connsiteY3" fmla="*/ 8019 h 12315"/>
                <a:gd name="connsiteX4" fmla="*/ 13295 w 18473"/>
                <a:gd name="connsiteY4" fmla="*/ 4632 h 12315"/>
                <a:gd name="connsiteX5" fmla="*/ 10647 w 18473"/>
                <a:gd name="connsiteY5" fmla="*/ 4940 h 12315"/>
                <a:gd name="connsiteX6" fmla="*/ 9108 w 18473"/>
                <a:gd name="connsiteY6" fmla="*/ 5371 h 12315"/>
                <a:gd name="connsiteX7" fmla="*/ 6214 w 18473"/>
                <a:gd name="connsiteY7" fmla="*/ 5802 h 12315"/>
                <a:gd name="connsiteX8" fmla="*/ 9784 w 18473"/>
                <a:gd name="connsiteY8" fmla="*/ 11898 h 12315"/>
                <a:gd name="connsiteX9" fmla="*/ 10954 w 18473"/>
                <a:gd name="connsiteY9" fmla="*/ 12021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73" h="12315">
                  <a:moveTo>
                    <a:pt x="10954" y="12021"/>
                  </a:moveTo>
                  <a:lnTo>
                    <a:pt x="13603" y="11713"/>
                  </a:lnTo>
                  <a:cubicBezTo>
                    <a:pt x="14526" y="11590"/>
                    <a:pt x="15451" y="11282"/>
                    <a:pt x="16066" y="10543"/>
                  </a:cubicBezTo>
                  <a:cubicBezTo>
                    <a:pt x="16621" y="9927"/>
                    <a:pt x="17051" y="8881"/>
                    <a:pt x="16990" y="8019"/>
                  </a:cubicBezTo>
                  <a:cubicBezTo>
                    <a:pt x="16805" y="6233"/>
                    <a:pt x="15266" y="4447"/>
                    <a:pt x="13295" y="4632"/>
                  </a:cubicBezTo>
                  <a:lnTo>
                    <a:pt x="10647" y="4940"/>
                  </a:lnTo>
                  <a:cubicBezTo>
                    <a:pt x="10093" y="5001"/>
                    <a:pt x="9600" y="5124"/>
                    <a:pt x="9108" y="5371"/>
                  </a:cubicBezTo>
                  <a:cubicBezTo>
                    <a:pt x="8245" y="5063"/>
                    <a:pt x="7199" y="5124"/>
                    <a:pt x="6214" y="5802"/>
                  </a:cubicBezTo>
                  <a:cubicBezTo>
                    <a:pt x="2457" y="8203"/>
                    <a:pt x="6029" y="13930"/>
                    <a:pt x="9784" y="11898"/>
                  </a:cubicBezTo>
                  <a:cubicBezTo>
                    <a:pt x="10154" y="12021"/>
                    <a:pt x="10524" y="12083"/>
                    <a:pt x="10954" y="12021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B0704E7F-48D6-4FC3-B5C0-FC158A8E2020}"/>
                </a:ext>
              </a:extLst>
            </p:cNvPr>
            <p:cNvSpPr/>
            <p:nvPr/>
          </p:nvSpPr>
          <p:spPr>
            <a:xfrm>
              <a:off x="23119169" y="4897995"/>
              <a:ext cx="36948" cy="36948"/>
            </a:xfrm>
            <a:custGeom>
              <a:avLst/>
              <a:gdLst>
                <a:gd name="connsiteX0" fmla="*/ 29293 w 36947"/>
                <a:gd name="connsiteY0" fmla="*/ 5202 h 36947"/>
                <a:gd name="connsiteX1" fmla="*/ 28368 w 36947"/>
                <a:gd name="connsiteY1" fmla="*/ 6064 h 36947"/>
                <a:gd name="connsiteX2" fmla="*/ 27260 w 36947"/>
                <a:gd name="connsiteY2" fmla="*/ 6495 h 36947"/>
                <a:gd name="connsiteX3" fmla="*/ 26275 w 36947"/>
                <a:gd name="connsiteY3" fmla="*/ 7172 h 36947"/>
                <a:gd name="connsiteX4" fmla="*/ 24798 w 36947"/>
                <a:gd name="connsiteY4" fmla="*/ 9266 h 36947"/>
                <a:gd name="connsiteX5" fmla="*/ 22272 w 36947"/>
                <a:gd name="connsiteY5" fmla="*/ 9759 h 36947"/>
                <a:gd name="connsiteX6" fmla="*/ 20424 w 36947"/>
                <a:gd name="connsiteY6" fmla="*/ 13885 h 36947"/>
                <a:gd name="connsiteX7" fmla="*/ 18946 w 36947"/>
                <a:gd name="connsiteY7" fmla="*/ 16409 h 36947"/>
                <a:gd name="connsiteX8" fmla="*/ 14389 w 36947"/>
                <a:gd name="connsiteY8" fmla="*/ 13761 h 36947"/>
                <a:gd name="connsiteX9" fmla="*/ 10695 w 36947"/>
                <a:gd name="connsiteY9" fmla="*/ 14747 h 36947"/>
                <a:gd name="connsiteX10" fmla="*/ 8355 w 36947"/>
                <a:gd name="connsiteY10" fmla="*/ 19180 h 36947"/>
                <a:gd name="connsiteX11" fmla="*/ 12482 w 36947"/>
                <a:gd name="connsiteY11" fmla="*/ 21582 h 36947"/>
                <a:gd name="connsiteX12" fmla="*/ 11372 w 36947"/>
                <a:gd name="connsiteY12" fmla="*/ 23060 h 36947"/>
                <a:gd name="connsiteX13" fmla="*/ 9648 w 36947"/>
                <a:gd name="connsiteY13" fmla="*/ 27063 h 36947"/>
                <a:gd name="connsiteX14" fmla="*/ 6200 w 36947"/>
                <a:gd name="connsiteY14" fmla="*/ 27309 h 36947"/>
                <a:gd name="connsiteX15" fmla="*/ 10017 w 36947"/>
                <a:gd name="connsiteY15" fmla="*/ 33221 h 36947"/>
                <a:gd name="connsiteX16" fmla="*/ 11310 w 36947"/>
                <a:gd name="connsiteY16" fmla="*/ 31866 h 36947"/>
                <a:gd name="connsiteX17" fmla="*/ 15991 w 36947"/>
                <a:gd name="connsiteY17" fmla="*/ 30265 h 36947"/>
                <a:gd name="connsiteX18" fmla="*/ 17715 w 36947"/>
                <a:gd name="connsiteY18" fmla="*/ 26262 h 36947"/>
                <a:gd name="connsiteX19" fmla="*/ 18023 w 36947"/>
                <a:gd name="connsiteY19" fmla="*/ 25215 h 36947"/>
                <a:gd name="connsiteX20" fmla="*/ 18885 w 36947"/>
                <a:gd name="connsiteY20" fmla="*/ 24661 h 36947"/>
                <a:gd name="connsiteX21" fmla="*/ 20117 w 36947"/>
                <a:gd name="connsiteY21" fmla="*/ 23368 h 36947"/>
                <a:gd name="connsiteX22" fmla="*/ 25782 w 36947"/>
                <a:gd name="connsiteY22" fmla="*/ 19427 h 36947"/>
                <a:gd name="connsiteX23" fmla="*/ 26952 w 36947"/>
                <a:gd name="connsiteY23" fmla="*/ 19673 h 36947"/>
                <a:gd name="connsiteX24" fmla="*/ 29599 w 36947"/>
                <a:gd name="connsiteY24" fmla="*/ 19180 h 36947"/>
                <a:gd name="connsiteX25" fmla="*/ 31139 w 36947"/>
                <a:gd name="connsiteY25" fmla="*/ 16964 h 36947"/>
                <a:gd name="connsiteX26" fmla="*/ 30647 w 36947"/>
                <a:gd name="connsiteY26" fmla="*/ 14316 h 36947"/>
                <a:gd name="connsiteX27" fmla="*/ 29723 w 36947"/>
                <a:gd name="connsiteY27" fmla="*/ 13392 h 36947"/>
                <a:gd name="connsiteX28" fmla="*/ 31016 w 36947"/>
                <a:gd name="connsiteY28" fmla="*/ 12591 h 36947"/>
                <a:gd name="connsiteX29" fmla="*/ 31879 w 36947"/>
                <a:gd name="connsiteY29" fmla="*/ 11791 h 36947"/>
                <a:gd name="connsiteX30" fmla="*/ 33048 w 36947"/>
                <a:gd name="connsiteY30" fmla="*/ 11298 h 36947"/>
                <a:gd name="connsiteX31" fmla="*/ 29293 w 36947"/>
                <a:gd name="connsiteY31" fmla="*/ 5202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947" h="36947">
                  <a:moveTo>
                    <a:pt x="29293" y="5202"/>
                  </a:moveTo>
                  <a:cubicBezTo>
                    <a:pt x="28923" y="5448"/>
                    <a:pt x="28615" y="5756"/>
                    <a:pt x="28368" y="6064"/>
                  </a:cubicBezTo>
                  <a:cubicBezTo>
                    <a:pt x="27998" y="6125"/>
                    <a:pt x="27630" y="6310"/>
                    <a:pt x="27260" y="6495"/>
                  </a:cubicBezTo>
                  <a:lnTo>
                    <a:pt x="26275" y="7172"/>
                  </a:lnTo>
                  <a:cubicBezTo>
                    <a:pt x="25536" y="7665"/>
                    <a:pt x="24981" y="8466"/>
                    <a:pt x="24798" y="9266"/>
                  </a:cubicBezTo>
                  <a:cubicBezTo>
                    <a:pt x="23996" y="9081"/>
                    <a:pt x="23135" y="9204"/>
                    <a:pt x="22272" y="9759"/>
                  </a:cubicBezTo>
                  <a:cubicBezTo>
                    <a:pt x="20671" y="11052"/>
                    <a:pt x="20056" y="12345"/>
                    <a:pt x="20424" y="13885"/>
                  </a:cubicBezTo>
                  <a:cubicBezTo>
                    <a:pt x="20671" y="14808"/>
                    <a:pt x="19809" y="15917"/>
                    <a:pt x="18946" y="16409"/>
                  </a:cubicBezTo>
                  <a:cubicBezTo>
                    <a:pt x="18146" y="14192"/>
                    <a:pt x="16360" y="13269"/>
                    <a:pt x="14389" y="13761"/>
                  </a:cubicBezTo>
                  <a:cubicBezTo>
                    <a:pt x="13158" y="14069"/>
                    <a:pt x="11927" y="14439"/>
                    <a:pt x="10695" y="14747"/>
                  </a:cubicBezTo>
                  <a:cubicBezTo>
                    <a:pt x="8909" y="15239"/>
                    <a:pt x="7740" y="17456"/>
                    <a:pt x="8355" y="19180"/>
                  </a:cubicBezTo>
                  <a:cubicBezTo>
                    <a:pt x="8971" y="20966"/>
                    <a:pt x="10695" y="21890"/>
                    <a:pt x="12482" y="21582"/>
                  </a:cubicBezTo>
                  <a:cubicBezTo>
                    <a:pt x="11988" y="22075"/>
                    <a:pt x="11619" y="22506"/>
                    <a:pt x="11372" y="23060"/>
                  </a:cubicBezTo>
                  <a:lnTo>
                    <a:pt x="9648" y="27063"/>
                  </a:lnTo>
                  <a:cubicBezTo>
                    <a:pt x="8663" y="26570"/>
                    <a:pt x="7432" y="26508"/>
                    <a:pt x="6200" y="27309"/>
                  </a:cubicBezTo>
                  <a:cubicBezTo>
                    <a:pt x="2382" y="29772"/>
                    <a:pt x="6200" y="35684"/>
                    <a:pt x="10017" y="33221"/>
                  </a:cubicBezTo>
                  <a:cubicBezTo>
                    <a:pt x="10634" y="32851"/>
                    <a:pt x="11002" y="32359"/>
                    <a:pt x="11310" y="31866"/>
                  </a:cubicBezTo>
                  <a:cubicBezTo>
                    <a:pt x="12973" y="32543"/>
                    <a:pt x="15191" y="32051"/>
                    <a:pt x="15991" y="30265"/>
                  </a:cubicBezTo>
                  <a:lnTo>
                    <a:pt x="17715" y="26262"/>
                  </a:lnTo>
                  <a:cubicBezTo>
                    <a:pt x="17838" y="25954"/>
                    <a:pt x="17961" y="25585"/>
                    <a:pt x="18023" y="25215"/>
                  </a:cubicBezTo>
                  <a:cubicBezTo>
                    <a:pt x="18455" y="24907"/>
                    <a:pt x="18700" y="24784"/>
                    <a:pt x="18885" y="24661"/>
                  </a:cubicBezTo>
                  <a:cubicBezTo>
                    <a:pt x="19439" y="24292"/>
                    <a:pt x="19871" y="23861"/>
                    <a:pt x="20117" y="23368"/>
                  </a:cubicBezTo>
                  <a:cubicBezTo>
                    <a:pt x="22457" y="22814"/>
                    <a:pt x="24489" y="21336"/>
                    <a:pt x="25782" y="19427"/>
                  </a:cubicBezTo>
                  <a:lnTo>
                    <a:pt x="26952" y="19673"/>
                  </a:lnTo>
                  <a:cubicBezTo>
                    <a:pt x="27815" y="19858"/>
                    <a:pt x="28861" y="19673"/>
                    <a:pt x="29599" y="19180"/>
                  </a:cubicBezTo>
                  <a:cubicBezTo>
                    <a:pt x="30339" y="18688"/>
                    <a:pt x="31016" y="17826"/>
                    <a:pt x="31139" y="16964"/>
                  </a:cubicBezTo>
                  <a:cubicBezTo>
                    <a:pt x="31324" y="16040"/>
                    <a:pt x="31201" y="15055"/>
                    <a:pt x="30647" y="14316"/>
                  </a:cubicBezTo>
                  <a:cubicBezTo>
                    <a:pt x="30401" y="13946"/>
                    <a:pt x="30093" y="13638"/>
                    <a:pt x="29723" y="13392"/>
                  </a:cubicBezTo>
                  <a:cubicBezTo>
                    <a:pt x="30031" y="13207"/>
                    <a:pt x="31016" y="12591"/>
                    <a:pt x="31016" y="12591"/>
                  </a:cubicBezTo>
                  <a:cubicBezTo>
                    <a:pt x="31324" y="12407"/>
                    <a:pt x="31632" y="12099"/>
                    <a:pt x="31879" y="11791"/>
                  </a:cubicBezTo>
                  <a:cubicBezTo>
                    <a:pt x="32248" y="11729"/>
                    <a:pt x="32678" y="11545"/>
                    <a:pt x="33048" y="11298"/>
                  </a:cubicBezTo>
                  <a:cubicBezTo>
                    <a:pt x="36929" y="8712"/>
                    <a:pt x="33110" y="2739"/>
                    <a:pt x="29293" y="5202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C8BB79D-B8B4-4D3C-8D79-61F051A427C3}"/>
                </a:ext>
              </a:extLst>
            </p:cNvPr>
            <p:cNvSpPr/>
            <p:nvPr/>
          </p:nvSpPr>
          <p:spPr>
            <a:xfrm>
              <a:off x="23123565" y="4928450"/>
              <a:ext cx="18474" cy="18474"/>
            </a:xfrm>
            <a:custGeom>
              <a:avLst/>
              <a:gdLst>
                <a:gd name="connsiteX0" fmla="*/ 8762 w 18473"/>
                <a:gd name="connsiteY0" fmla="*/ 5228 h 18473"/>
                <a:gd name="connsiteX1" fmla="*/ 7161 w 18473"/>
                <a:gd name="connsiteY1" fmla="*/ 7815 h 18473"/>
                <a:gd name="connsiteX2" fmla="*/ 4637 w 18473"/>
                <a:gd name="connsiteY2" fmla="*/ 11325 h 18473"/>
                <a:gd name="connsiteX3" fmla="*/ 4883 w 18473"/>
                <a:gd name="connsiteY3" fmla="*/ 13973 h 18473"/>
                <a:gd name="connsiteX4" fmla="*/ 6053 w 18473"/>
                <a:gd name="connsiteY4" fmla="*/ 16436 h 18473"/>
                <a:gd name="connsiteX5" fmla="*/ 8577 w 18473"/>
                <a:gd name="connsiteY5" fmla="*/ 17360 h 18473"/>
                <a:gd name="connsiteX6" fmla="*/ 11965 w 18473"/>
                <a:gd name="connsiteY6" fmla="*/ 13665 h 18473"/>
                <a:gd name="connsiteX7" fmla="*/ 11780 w 18473"/>
                <a:gd name="connsiteY7" fmla="*/ 11571 h 18473"/>
                <a:gd name="connsiteX8" fmla="*/ 12643 w 18473"/>
                <a:gd name="connsiteY8" fmla="*/ 11140 h 18473"/>
                <a:gd name="connsiteX9" fmla="*/ 8762 w 18473"/>
                <a:gd name="connsiteY9" fmla="*/ 5228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73" h="18473">
                  <a:moveTo>
                    <a:pt x="8762" y="5228"/>
                  </a:moveTo>
                  <a:cubicBezTo>
                    <a:pt x="7716" y="5906"/>
                    <a:pt x="7223" y="6830"/>
                    <a:pt x="7161" y="7815"/>
                  </a:cubicBezTo>
                  <a:cubicBezTo>
                    <a:pt x="5683" y="8307"/>
                    <a:pt x="4452" y="9662"/>
                    <a:pt x="4637" y="11325"/>
                  </a:cubicBezTo>
                  <a:cubicBezTo>
                    <a:pt x="4699" y="12187"/>
                    <a:pt x="4822" y="13111"/>
                    <a:pt x="4883" y="13973"/>
                  </a:cubicBezTo>
                  <a:cubicBezTo>
                    <a:pt x="5007" y="14896"/>
                    <a:pt x="5313" y="15820"/>
                    <a:pt x="6053" y="16436"/>
                  </a:cubicBezTo>
                  <a:cubicBezTo>
                    <a:pt x="6668" y="16990"/>
                    <a:pt x="7716" y="17421"/>
                    <a:pt x="8577" y="17360"/>
                  </a:cubicBezTo>
                  <a:cubicBezTo>
                    <a:pt x="10363" y="17175"/>
                    <a:pt x="12150" y="15635"/>
                    <a:pt x="11965" y="13665"/>
                  </a:cubicBezTo>
                  <a:lnTo>
                    <a:pt x="11780" y="11571"/>
                  </a:lnTo>
                  <a:cubicBezTo>
                    <a:pt x="12026" y="11448"/>
                    <a:pt x="12334" y="11325"/>
                    <a:pt x="12643" y="11140"/>
                  </a:cubicBezTo>
                  <a:cubicBezTo>
                    <a:pt x="16398" y="8677"/>
                    <a:pt x="12581" y="2704"/>
                    <a:pt x="8762" y="5228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46499A9-9824-40A0-B473-A838E9AAB9D5}"/>
                </a:ext>
              </a:extLst>
            </p:cNvPr>
            <p:cNvSpPr/>
            <p:nvPr/>
          </p:nvSpPr>
          <p:spPr>
            <a:xfrm>
              <a:off x="23108539" y="4892535"/>
              <a:ext cx="18474" cy="24632"/>
            </a:xfrm>
            <a:custGeom>
              <a:avLst/>
              <a:gdLst>
                <a:gd name="connsiteX0" fmla="*/ 7162 w 18473"/>
                <a:gd name="connsiteY0" fmla="*/ 14788 h 24631"/>
                <a:gd name="connsiteX1" fmla="*/ 6792 w 18473"/>
                <a:gd name="connsiteY1" fmla="*/ 19037 h 24631"/>
                <a:gd name="connsiteX2" fmla="*/ 9378 w 18473"/>
                <a:gd name="connsiteY2" fmla="*/ 23101 h 24631"/>
                <a:gd name="connsiteX3" fmla="*/ 14243 w 18473"/>
                <a:gd name="connsiteY3" fmla="*/ 24148 h 24631"/>
                <a:gd name="connsiteX4" fmla="*/ 15291 w 18473"/>
                <a:gd name="connsiteY4" fmla="*/ 19283 h 24631"/>
                <a:gd name="connsiteX5" fmla="*/ 13197 w 18473"/>
                <a:gd name="connsiteY5" fmla="*/ 16019 h 24631"/>
                <a:gd name="connsiteX6" fmla="*/ 11965 w 18473"/>
                <a:gd name="connsiteY6" fmla="*/ 10723 h 24631"/>
                <a:gd name="connsiteX7" fmla="*/ 12273 w 18473"/>
                <a:gd name="connsiteY7" fmla="*/ 9861 h 24631"/>
                <a:gd name="connsiteX8" fmla="*/ 11780 w 18473"/>
                <a:gd name="connsiteY8" fmla="*/ 7214 h 24631"/>
                <a:gd name="connsiteX9" fmla="*/ 11102 w 18473"/>
                <a:gd name="connsiteY9" fmla="*/ 6228 h 24631"/>
                <a:gd name="connsiteX10" fmla="*/ 8886 w 18473"/>
                <a:gd name="connsiteY10" fmla="*/ 4689 h 24631"/>
                <a:gd name="connsiteX11" fmla="*/ 6237 w 18473"/>
                <a:gd name="connsiteY11" fmla="*/ 5181 h 24631"/>
                <a:gd name="connsiteX12" fmla="*/ 4698 w 18473"/>
                <a:gd name="connsiteY12" fmla="*/ 7398 h 24631"/>
                <a:gd name="connsiteX13" fmla="*/ 5191 w 18473"/>
                <a:gd name="connsiteY13" fmla="*/ 10046 h 24631"/>
                <a:gd name="connsiteX14" fmla="*/ 5869 w 18473"/>
                <a:gd name="connsiteY14" fmla="*/ 11031 h 24631"/>
                <a:gd name="connsiteX15" fmla="*/ 7223 w 18473"/>
                <a:gd name="connsiteY15" fmla="*/ 12263 h 24631"/>
                <a:gd name="connsiteX16" fmla="*/ 7162 w 18473"/>
                <a:gd name="connsiteY16" fmla="*/ 14788 h 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73" h="24631">
                  <a:moveTo>
                    <a:pt x="7162" y="14788"/>
                  </a:moveTo>
                  <a:cubicBezTo>
                    <a:pt x="6115" y="15958"/>
                    <a:pt x="5869" y="17682"/>
                    <a:pt x="6792" y="19037"/>
                  </a:cubicBezTo>
                  <a:lnTo>
                    <a:pt x="9378" y="23101"/>
                  </a:lnTo>
                  <a:cubicBezTo>
                    <a:pt x="10364" y="24641"/>
                    <a:pt x="12703" y="25256"/>
                    <a:pt x="14243" y="24148"/>
                  </a:cubicBezTo>
                  <a:cubicBezTo>
                    <a:pt x="15782" y="23039"/>
                    <a:pt x="16399" y="20946"/>
                    <a:pt x="15291" y="19283"/>
                  </a:cubicBezTo>
                  <a:lnTo>
                    <a:pt x="13197" y="16019"/>
                  </a:lnTo>
                  <a:cubicBezTo>
                    <a:pt x="14674" y="14295"/>
                    <a:pt x="13751" y="11709"/>
                    <a:pt x="11965" y="10723"/>
                  </a:cubicBezTo>
                  <a:cubicBezTo>
                    <a:pt x="12089" y="10477"/>
                    <a:pt x="12212" y="10169"/>
                    <a:pt x="12273" y="9861"/>
                  </a:cubicBezTo>
                  <a:cubicBezTo>
                    <a:pt x="12457" y="8938"/>
                    <a:pt x="12335" y="8014"/>
                    <a:pt x="11780" y="7214"/>
                  </a:cubicBezTo>
                  <a:lnTo>
                    <a:pt x="11102" y="6228"/>
                  </a:lnTo>
                  <a:cubicBezTo>
                    <a:pt x="10611" y="5489"/>
                    <a:pt x="9748" y="4873"/>
                    <a:pt x="8886" y="4689"/>
                  </a:cubicBezTo>
                  <a:cubicBezTo>
                    <a:pt x="8023" y="4504"/>
                    <a:pt x="6915" y="4689"/>
                    <a:pt x="6237" y="5181"/>
                  </a:cubicBezTo>
                  <a:cubicBezTo>
                    <a:pt x="5499" y="5736"/>
                    <a:pt x="4883" y="6474"/>
                    <a:pt x="4698" y="7398"/>
                  </a:cubicBezTo>
                  <a:cubicBezTo>
                    <a:pt x="4514" y="8322"/>
                    <a:pt x="4638" y="9246"/>
                    <a:pt x="5191" y="10046"/>
                  </a:cubicBezTo>
                  <a:lnTo>
                    <a:pt x="5869" y="11031"/>
                  </a:lnTo>
                  <a:cubicBezTo>
                    <a:pt x="6177" y="11524"/>
                    <a:pt x="6669" y="11955"/>
                    <a:pt x="7223" y="12263"/>
                  </a:cubicBezTo>
                  <a:cubicBezTo>
                    <a:pt x="6915" y="13064"/>
                    <a:pt x="6915" y="13987"/>
                    <a:pt x="7162" y="14788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AC4A009C-B596-4074-A878-69E560A52663}"/>
                </a:ext>
              </a:extLst>
            </p:cNvPr>
            <p:cNvSpPr/>
            <p:nvPr/>
          </p:nvSpPr>
          <p:spPr>
            <a:xfrm>
              <a:off x="23058111" y="4939036"/>
              <a:ext cx="18474" cy="12316"/>
            </a:xfrm>
            <a:custGeom>
              <a:avLst/>
              <a:gdLst>
                <a:gd name="connsiteX0" fmla="*/ 8326 w 18473"/>
                <a:gd name="connsiteY0" fmla="*/ 13240 h 12315"/>
                <a:gd name="connsiteX1" fmla="*/ 10973 w 18473"/>
                <a:gd name="connsiteY1" fmla="*/ 12932 h 12315"/>
                <a:gd name="connsiteX2" fmla="*/ 13437 w 18473"/>
                <a:gd name="connsiteY2" fmla="*/ 11762 h 12315"/>
                <a:gd name="connsiteX3" fmla="*/ 16393 w 18473"/>
                <a:gd name="connsiteY3" fmla="*/ 8067 h 12315"/>
                <a:gd name="connsiteX4" fmla="*/ 12698 w 18473"/>
                <a:gd name="connsiteY4" fmla="*/ 4680 h 12315"/>
                <a:gd name="connsiteX5" fmla="*/ 8387 w 18473"/>
                <a:gd name="connsiteY5" fmla="*/ 4618 h 12315"/>
                <a:gd name="connsiteX6" fmla="*/ 5000 w 18473"/>
                <a:gd name="connsiteY6" fmla="*/ 8129 h 12315"/>
                <a:gd name="connsiteX7" fmla="*/ 4630 w 18473"/>
                <a:gd name="connsiteY7" fmla="*/ 9853 h 12315"/>
                <a:gd name="connsiteX8" fmla="*/ 8326 w 18473"/>
                <a:gd name="connsiteY8" fmla="*/ 13240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3" h="12315">
                  <a:moveTo>
                    <a:pt x="8326" y="13240"/>
                  </a:moveTo>
                  <a:cubicBezTo>
                    <a:pt x="9187" y="13117"/>
                    <a:pt x="10112" y="13055"/>
                    <a:pt x="10973" y="12932"/>
                  </a:cubicBezTo>
                  <a:cubicBezTo>
                    <a:pt x="11898" y="12809"/>
                    <a:pt x="12821" y="12501"/>
                    <a:pt x="13437" y="11762"/>
                  </a:cubicBezTo>
                  <a:cubicBezTo>
                    <a:pt x="15099" y="11454"/>
                    <a:pt x="16516" y="9730"/>
                    <a:pt x="16393" y="8067"/>
                  </a:cubicBezTo>
                  <a:cubicBezTo>
                    <a:pt x="16208" y="6035"/>
                    <a:pt x="14669" y="4742"/>
                    <a:pt x="12698" y="4680"/>
                  </a:cubicBezTo>
                  <a:cubicBezTo>
                    <a:pt x="11282" y="4680"/>
                    <a:pt x="9804" y="4618"/>
                    <a:pt x="8387" y="4618"/>
                  </a:cubicBezTo>
                  <a:cubicBezTo>
                    <a:pt x="6601" y="4618"/>
                    <a:pt x="5000" y="6343"/>
                    <a:pt x="5000" y="8129"/>
                  </a:cubicBezTo>
                  <a:cubicBezTo>
                    <a:pt x="4754" y="8683"/>
                    <a:pt x="4569" y="9299"/>
                    <a:pt x="4630" y="9853"/>
                  </a:cubicBezTo>
                  <a:cubicBezTo>
                    <a:pt x="4815" y="11700"/>
                    <a:pt x="6416" y="13486"/>
                    <a:pt x="8326" y="13240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61F640EC-358D-4B49-8278-56B8F0264207}"/>
                </a:ext>
              </a:extLst>
            </p:cNvPr>
            <p:cNvSpPr/>
            <p:nvPr/>
          </p:nvSpPr>
          <p:spPr>
            <a:xfrm>
              <a:off x="23087574" y="4917539"/>
              <a:ext cx="30790" cy="24632"/>
            </a:xfrm>
            <a:custGeom>
              <a:avLst/>
              <a:gdLst>
                <a:gd name="connsiteX0" fmla="*/ 12177 w 30789"/>
                <a:gd name="connsiteY0" fmla="*/ 5425 h 24631"/>
                <a:gd name="connsiteX1" fmla="*/ 8852 w 30789"/>
                <a:gd name="connsiteY1" fmla="*/ 4686 h 24631"/>
                <a:gd name="connsiteX2" fmla="*/ 4665 w 30789"/>
                <a:gd name="connsiteY2" fmla="*/ 7396 h 24631"/>
                <a:gd name="connsiteX3" fmla="*/ 5035 w 30789"/>
                <a:gd name="connsiteY3" fmla="*/ 9797 h 24631"/>
                <a:gd name="connsiteX4" fmla="*/ 9653 w 30789"/>
                <a:gd name="connsiteY4" fmla="*/ 14170 h 24631"/>
                <a:gd name="connsiteX5" fmla="*/ 14886 w 30789"/>
                <a:gd name="connsiteY5" fmla="*/ 16633 h 24631"/>
                <a:gd name="connsiteX6" fmla="*/ 15010 w 30789"/>
                <a:gd name="connsiteY6" fmla="*/ 18172 h 24631"/>
                <a:gd name="connsiteX7" fmla="*/ 15441 w 30789"/>
                <a:gd name="connsiteY7" fmla="*/ 19158 h 24631"/>
                <a:gd name="connsiteX8" fmla="*/ 20245 w 30789"/>
                <a:gd name="connsiteY8" fmla="*/ 20328 h 24631"/>
                <a:gd name="connsiteX9" fmla="*/ 21291 w 30789"/>
                <a:gd name="connsiteY9" fmla="*/ 19342 h 24631"/>
                <a:gd name="connsiteX10" fmla="*/ 21846 w 30789"/>
                <a:gd name="connsiteY10" fmla="*/ 20143 h 24631"/>
                <a:gd name="connsiteX11" fmla="*/ 26896 w 30789"/>
                <a:gd name="connsiteY11" fmla="*/ 21806 h 24631"/>
                <a:gd name="connsiteX12" fmla="*/ 27511 w 30789"/>
                <a:gd name="connsiteY12" fmla="*/ 16510 h 24631"/>
                <a:gd name="connsiteX13" fmla="*/ 22462 w 30789"/>
                <a:gd name="connsiteY13" fmla="*/ 14847 h 24631"/>
                <a:gd name="connsiteX14" fmla="*/ 21414 w 30789"/>
                <a:gd name="connsiteY14" fmla="*/ 15832 h 24631"/>
                <a:gd name="connsiteX15" fmla="*/ 20121 w 30789"/>
                <a:gd name="connsiteY15" fmla="*/ 14355 h 24631"/>
                <a:gd name="connsiteX16" fmla="*/ 16549 w 30789"/>
                <a:gd name="connsiteY16" fmla="*/ 14355 h 24631"/>
                <a:gd name="connsiteX17" fmla="*/ 14641 w 30789"/>
                <a:gd name="connsiteY17" fmla="*/ 10536 h 24631"/>
                <a:gd name="connsiteX18" fmla="*/ 14948 w 30789"/>
                <a:gd name="connsiteY18" fmla="*/ 9674 h 24631"/>
                <a:gd name="connsiteX19" fmla="*/ 12177 w 30789"/>
                <a:gd name="connsiteY19" fmla="*/ 5425 h 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789" h="24631">
                  <a:moveTo>
                    <a:pt x="12177" y="5425"/>
                  </a:moveTo>
                  <a:cubicBezTo>
                    <a:pt x="11069" y="5179"/>
                    <a:pt x="9961" y="4933"/>
                    <a:pt x="8852" y="4686"/>
                  </a:cubicBezTo>
                  <a:cubicBezTo>
                    <a:pt x="7067" y="4317"/>
                    <a:pt x="4973" y="5487"/>
                    <a:pt x="4665" y="7396"/>
                  </a:cubicBezTo>
                  <a:cubicBezTo>
                    <a:pt x="4541" y="8258"/>
                    <a:pt x="4665" y="9059"/>
                    <a:pt x="5035" y="9797"/>
                  </a:cubicBezTo>
                  <a:cubicBezTo>
                    <a:pt x="4357" y="12261"/>
                    <a:pt x="6882" y="15217"/>
                    <a:pt x="9653" y="14170"/>
                  </a:cubicBezTo>
                  <a:cubicBezTo>
                    <a:pt x="10146" y="16325"/>
                    <a:pt x="12485" y="18049"/>
                    <a:pt x="14886" y="16633"/>
                  </a:cubicBezTo>
                  <a:cubicBezTo>
                    <a:pt x="14826" y="17126"/>
                    <a:pt x="14826" y="17680"/>
                    <a:pt x="15010" y="18172"/>
                  </a:cubicBezTo>
                  <a:cubicBezTo>
                    <a:pt x="15256" y="18850"/>
                    <a:pt x="15380" y="19034"/>
                    <a:pt x="15441" y="19158"/>
                  </a:cubicBezTo>
                  <a:cubicBezTo>
                    <a:pt x="16426" y="20636"/>
                    <a:pt x="18335" y="21559"/>
                    <a:pt x="20245" y="20328"/>
                  </a:cubicBezTo>
                  <a:cubicBezTo>
                    <a:pt x="20676" y="20020"/>
                    <a:pt x="21044" y="19712"/>
                    <a:pt x="21291" y="19342"/>
                  </a:cubicBezTo>
                  <a:cubicBezTo>
                    <a:pt x="21414" y="19650"/>
                    <a:pt x="21599" y="19897"/>
                    <a:pt x="21846" y="20143"/>
                  </a:cubicBezTo>
                  <a:cubicBezTo>
                    <a:pt x="22646" y="21929"/>
                    <a:pt x="24801" y="23160"/>
                    <a:pt x="26896" y="21806"/>
                  </a:cubicBezTo>
                  <a:cubicBezTo>
                    <a:pt x="29050" y="20451"/>
                    <a:pt x="28804" y="17988"/>
                    <a:pt x="27511" y="16510"/>
                  </a:cubicBezTo>
                  <a:cubicBezTo>
                    <a:pt x="26711" y="14724"/>
                    <a:pt x="24555" y="13492"/>
                    <a:pt x="22462" y="14847"/>
                  </a:cubicBezTo>
                  <a:cubicBezTo>
                    <a:pt x="22031" y="15155"/>
                    <a:pt x="21661" y="15463"/>
                    <a:pt x="21414" y="15832"/>
                  </a:cubicBezTo>
                  <a:cubicBezTo>
                    <a:pt x="21106" y="15217"/>
                    <a:pt x="20676" y="14724"/>
                    <a:pt x="20121" y="14355"/>
                  </a:cubicBezTo>
                  <a:cubicBezTo>
                    <a:pt x="19137" y="13739"/>
                    <a:pt x="17844" y="13554"/>
                    <a:pt x="16549" y="14355"/>
                  </a:cubicBezTo>
                  <a:cubicBezTo>
                    <a:pt x="16796" y="12876"/>
                    <a:pt x="15934" y="11276"/>
                    <a:pt x="14641" y="10536"/>
                  </a:cubicBezTo>
                  <a:cubicBezTo>
                    <a:pt x="14765" y="10290"/>
                    <a:pt x="14886" y="9982"/>
                    <a:pt x="14948" y="9674"/>
                  </a:cubicBezTo>
                  <a:cubicBezTo>
                    <a:pt x="15256" y="7704"/>
                    <a:pt x="14148" y="5856"/>
                    <a:pt x="12177" y="5425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B5D83710-A55F-4DF3-97CB-1B8F94F63649}"/>
                </a:ext>
              </a:extLst>
            </p:cNvPr>
            <p:cNvSpPr/>
            <p:nvPr/>
          </p:nvSpPr>
          <p:spPr>
            <a:xfrm>
              <a:off x="23096630" y="4936046"/>
              <a:ext cx="12316" cy="12316"/>
            </a:xfrm>
            <a:custGeom>
              <a:avLst/>
              <a:gdLst>
                <a:gd name="connsiteX0" fmla="*/ 10018 w 12315"/>
                <a:gd name="connsiteY0" fmla="*/ 11119 h 12315"/>
                <a:gd name="connsiteX1" fmla="*/ 6200 w 12315"/>
                <a:gd name="connsiteY1" fmla="*/ 5207 h 12315"/>
                <a:gd name="connsiteX2" fmla="*/ 10018 w 12315"/>
                <a:gd name="connsiteY2" fmla="*/ 11119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10018" y="11119"/>
                  </a:moveTo>
                  <a:cubicBezTo>
                    <a:pt x="13835" y="8655"/>
                    <a:pt x="10018" y="2744"/>
                    <a:pt x="6200" y="5207"/>
                  </a:cubicBezTo>
                  <a:cubicBezTo>
                    <a:pt x="2382" y="7608"/>
                    <a:pt x="6200" y="13582"/>
                    <a:pt x="10018" y="11119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0BC875-B53C-4794-BA82-CFABA5BAA7C2}"/>
                </a:ext>
              </a:extLst>
            </p:cNvPr>
            <p:cNvSpPr/>
            <p:nvPr/>
          </p:nvSpPr>
          <p:spPr>
            <a:xfrm>
              <a:off x="23066057" y="4949061"/>
              <a:ext cx="18474" cy="18474"/>
            </a:xfrm>
            <a:custGeom>
              <a:avLst/>
              <a:gdLst>
                <a:gd name="connsiteX0" fmla="*/ 16822 w 18473"/>
                <a:gd name="connsiteY0" fmla="*/ 10543 h 18473"/>
                <a:gd name="connsiteX1" fmla="*/ 17746 w 18473"/>
                <a:gd name="connsiteY1" fmla="*/ 8019 h 18473"/>
                <a:gd name="connsiteX2" fmla="*/ 14051 w 18473"/>
                <a:gd name="connsiteY2" fmla="*/ 4632 h 18473"/>
                <a:gd name="connsiteX3" fmla="*/ 11403 w 18473"/>
                <a:gd name="connsiteY3" fmla="*/ 4878 h 18473"/>
                <a:gd name="connsiteX4" fmla="*/ 8939 w 18473"/>
                <a:gd name="connsiteY4" fmla="*/ 6048 h 18473"/>
                <a:gd name="connsiteX5" fmla="*/ 8078 w 18473"/>
                <a:gd name="connsiteY5" fmla="*/ 7711 h 18473"/>
                <a:gd name="connsiteX6" fmla="*/ 6230 w 18473"/>
                <a:gd name="connsiteY6" fmla="*/ 8881 h 18473"/>
                <a:gd name="connsiteX7" fmla="*/ 5184 w 18473"/>
                <a:gd name="connsiteY7" fmla="*/ 13746 h 18473"/>
                <a:gd name="connsiteX8" fmla="*/ 10049 w 18473"/>
                <a:gd name="connsiteY8" fmla="*/ 14793 h 18473"/>
                <a:gd name="connsiteX9" fmla="*/ 14112 w 18473"/>
                <a:gd name="connsiteY9" fmla="*/ 12206 h 18473"/>
                <a:gd name="connsiteX10" fmla="*/ 14851 w 18473"/>
                <a:gd name="connsiteY10" fmla="*/ 11529 h 18473"/>
                <a:gd name="connsiteX11" fmla="*/ 16822 w 18473"/>
                <a:gd name="connsiteY11" fmla="*/ 1054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3" h="18473">
                  <a:moveTo>
                    <a:pt x="16822" y="10543"/>
                  </a:moveTo>
                  <a:cubicBezTo>
                    <a:pt x="17376" y="9928"/>
                    <a:pt x="17808" y="8881"/>
                    <a:pt x="17746" y="8019"/>
                  </a:cubicBezTo>
                  <a:cubicBezTo>
                    <a:pt x="17561" y="6233"/>
                    <a:pt x="16022" y="4447"/>
                    <a:pt x="14051" y="4632"/>
                  </a:cubicBezTo>
                  <a:cubicBezTo>
                    <a:pt x="13189" y="4693"/>
                    <a:pt x="12265" y="4816"/>
                    <a:pt x="11403" y="4878"/>
                  </a:cubicBezTo>
                  <a:cubicBezTo>
                    <a:pt x="10479" y="5001"/>
                    <a:pt x="9556" y="5309"/>
                    <a:pt x="8939" y="6048"/>
                  </a:cubicBezTo>
                  <a:cubicBezTo>
                    <a:pt x="8571" y="6479"/>
                    <a:pt x="8263" y="7095"/>
                    <a:pt x="8078" y="7711"/>
                  </a:cubicBezTo>
                  <a:lnTo>
                    <a:pt x="6230" y="8881"/>
                  </a:lnTo>
                  <a:cubicBezTo>
                    <a:pt x="4691" y="9866"/>
                    <a:pt x="4074" y="12206"/>
                    <a:pt x="5184" y="13746"/>
                  </a:cubicBezTo>
                  <a:cubicBezTo>
                    <a:pt x="6292" y="15285"/>
                    <a:pt x="8386" y="15901"/>
                    <a:pt x="10049" y="14793"/>
                  </a:cubicBezTo>
                  <a:lnTo>
                    <a:pt x="14112" y="12206"/>
                  </a:lnTo>
                  <a:cubicBezTo>
                    <a:pt x="14421" y="12021"/>
                    <a:pt x="14667" y="11775"/>
                    <a:pt x="14851" y="11529"/>
                  </a:cubicBezTo>
                  <a:cubicBezTo>
                    <a:pt x="15529" y="11529"/>
                    <a:pt x="16268" y="11159"/>
                    <a:pt x="16822" y="10543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811F53F4-10A1-41C6-8790-8A4AA23ED127}"/>
                </a:ext>
              </a:extLst>
            </p:cNvPr>
            <p:cNvSpPr/>
            <p:nvPr/>
          </p:nvSpPr>
          <p:spPr>
            <a:xfrm>
              <a:off x="23055126" y="4947012"/>
              <a:ext cx="12316" cy="12316"/>
            </a:xfrm>
            <a:custGeom>
              <a:avLst/>
              <a:gdLst>
                <a:gd name="connsiteX0" fmla="*/ 6200 w 12315"/>
                <a:gd name="connsiteY0" fmla="*/ 5203 h 12315"/>
                <a:gd name="connsiteX1" fmla="*/ 10018 w 12315"/>
                <a:gd name="connsiteY1" fmla="*/ 11114 h 12315"/>
                <a:gd name="connsiteX2" fmla="*/ 6200 w 12315"/>
                <a:gd name="connsiteY2" fmla="*/ 520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6200" y="5203"/>
                  </a:moveTo>
                  <a:cubicBezTo>
                    <a:pt x="2382" y="7666"/>
                    <a:pt x="6200" y="13577"/>
                    <a:pt x="10018" y="11114"/>
                  </a:cubicBezTo>
                  <a:cubicBezTo>
                    <a:pt x="13835" y="8713"/>
                    <a:pt x="10018" y="2739"/>
                    <a:pt x="6200" y="5203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A6004CD-95B0-47D4-A763-AC803BB776D4}"/>
                </a:ext>
              </a:extLst>
            </p:cNvPr>
            <p:cNvSpPr/>
            <p:nvPr/>
          </p:nvSpPr>
          <p:spPr>
            <a:xfrm>
              <a:off x="23047068" y="4963955"/>
              <a:ext cx="12316" cy="30790"/>
            </a:xfrm>
            <a:custGeom>
              <a:avLst/>
              <a:gdLst>
                <a:gd name="connsiteX0" fmla="*/ 6683 w 12315"/>
                <a:gd name="connsiteY0" fmla="*/ 6549 h 30789"/>
                <a:gd name="connsiteX1" fmla="*/ 4958 w 12315"/>
                <a:gd name="connsiteY1" fmla="*/ 10490 h 30789"/>
                <a:gd name="connsiteX2" fmla="*/ 4835 w 12315"/>
                <a:gd name="connsiteY2" fmla="*/ 13446 h 30789"/>
                <a:gd name="connsiteX3" fmla="*/ 12656 w 12315"/>
                <a:gd name="connsiteY3" fmla="*/ 27794 h 30789"/>
                <a:gd name="connsiteX4" fmla="*/ 11979 w 12315"/>
                <a:gd name="connsiteY4" fmla="*/ 18988 h 30789"/>
                <a:gd name="connsiteX5" fmla="*/ 11733 w 12315"/>
                <a:gd name="connsiteY5" fmla="*/ 15663 h 30789"/>
                <a:gd name="connsiteX6" fmla="*/ 11671 w 12315"/>
                <a:gd name="connsiteY6" fmla="*/ 14677 h 30789"/>
                <a:gd name="connsiteX7" fmla="*/ 11363 w 12315"/>
                <a:gd name="connsiteY7" fmla="*/ 13384 h 30789"/>
                <a:gd name="connsiteX8" fmla="*/ 12964 w 12315"/>
                <a:gd name="connsiteY8" fmla="*/ 9690 h 30789"/>
                <a:gd name="connsiteX9" fmla="*/ 11425 w 12315"/>
                <a:gd name="connsiteY9" fmla="*/ 4948 h 30789"/>
                <a:gd name="connsiteX10" fmla="*/ 6683 w 12315"/>
                <a:gd name="connsiteY10" fmla="*/ 6549 h 3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15" h="30789">
                  <a:moveTo>
                    <a:pt x="6683" y="6549"/>
                  </a:moveTo>
                  <a:cubicBezTo>
                    <a:pt x="6128" y="7842"/>
                    <a:pt x="5513" y="9197"/>
                    <a:pt x="4958" y="10490"/>
                  </a:cubicBezTo>
                  <a:cubicBezTo>
                    <a:pt x="4528" y="11414"/>
                    <a:pt x="4528" y="12522"/>
                    <a:pt x="4835" y="13446"/>
                  </a:cubicBezTo>
                  <a:cubicBezTo>
                    <a:pt x="7053" y="18742"/>
                    <a:pt x="9700" y="23360"/>
                    <a:pt x="12656" y="27794"/>
                  </a:cubicBezTo>
                  <a:cubicBezTo>
                    <a:pt x="12409" y="24838"/>
                    <a:pt x="12226" y="21944"/>
                    <a:pt x="11979" y="18988"/>
                  </a:cubicBezTo>
                  <a:cubicBezTo>
                    <a:pt x="12533" y="17941"/>
                    <a:pt x="12348" y="16648"/>
                    <a:pt x="11733" y="15663"/>
                  </a:cubicBezTo>
                  <a:cubicBezTo>
                    <a:pt x="11733" y="15355"/>
                    <a:pt x="11671" y="14985"/>
                    <a:pt x="11671" y="14677"/>
                  </a:cubicBezTo>
                  <a:cubicBezTo>
                    <a:pt x="11609" y="14185"/>
                    <a:pt x="11548" y="13754"/>
                    <a:pt x="11363" y="13384"/>
                  </a:cubicBezTo>
                  <a:cubicBezTo>
                    <a:pt x="11918" y="12153"/>
                    <a:pt x="12471" y="10921"/>
                    <a:pt x="12964" y="9690"/>
                  </a:cubicBezTo>
                  <a:cubicBezTo>
                    <a:pt x="13704" y="8027"/>
                    <a:pt x="13211" y="5748"/>
                    <a:pt x="11425" y="4948"/>
                  </a:cubicBezTo>
                  <a:cubicBezTo>
                    <a:pt x="9762" y="4209"/>
                    <a:pt x="7484" y="4702"/>
                    <a:pt x="6683" y="6549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467FA44C-3680-4E65-AF12-8D22D294A722}"/>
                </a:ext>
              </a:extLst>
            </p:cNvPr>
            <p:cNvSpPr/>
            <p:nvPr/>
          </p:nvSpPr>
          <p:spPr>
            <a:xfrm>
              <a:off x="23087290" y="4954851"/>
              <a:ext cx="18474" cy="18474"/>
            </a:xfrm>
            <a:custGeom>
              <a:avLst/>
              <a:gdLst>
                <a:gd name="connsiteX0" fmla="*/ 8890 w 18473"/>
                <a:gd name="connsiteY0" fmla="*/ 4753 h 18473"/>
                <a:gd name="connsiteX1" fmla="*/ 4701 w 18473"/>
                <a:gd name="connsiteY1" fmla="*/ 7463 h 18473"/>
                <a:gd name="connsiteX2" fmla="*/ 7412 w 18473"/>
                <a:gd name="connsiteY2" fmla="*/ 11650 h 18473"/>
                <a:gd name="connsiteX3" fmla="*/ 14740 w 18473"/>
                <a:gd name="connsiteY3" fmla="*/ 14113 h 18473"/>
                <a:gd name="connsiteX4" fmla="*/ 18927 w 18473"/>
                <a:gd name="connsiteY4" fmla="*/ 11404 h 18473"/>
                <a:gd name="connsiteX5" fmla="*/ 16218 w 18473"/>
                <a:gd name="connsiteY5" fmla="*/ 7216 h 18473"/>
                <a:gd name="connsiteX6" fmla="*/ 8890 w 18473"/>
                <a:gd name="connsiteY6" fmla="*/ 475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73" h="18473">
                  <a:moveTo>
                    <a:pt x="8890" y="4753"/>
                  </a:moveTo>
                  <a:cubicBezTo>
                    <a:pt x="7104" y="4137"/>
                    <a:pt x="5071" y="5738"/>
                    <a:pt x="4701" y="7463"/>
                  </a:cubicBezTo>
                  <a:cubicBezTo>
                    <a:pt x="4271" y="9495"/>
                    <a:pt x="5564" y="11034"/>
                    <a:pt x="7412" y="11650"/>
                  </a:cubicBezTo>
                  <a:cubicBezTo>
                    <a:pt x="9875" y="12451"/>
                    <a:pt x="12276" y="13313"/>
                    <a:pt x="14740" y="14113"/>
                  </a:cubicBezTo>
                  <a:cubicBezTo>
                    <a:pt x="16526" y="14729"/>
                    <a:pt x="18557" y="13128"/>
                    <a:pt x="18927" y="11404"/>
                  </a:cubicBezTo>
                  <a:cubicBezTo>
                    <a:pt x="19358" y="9372"/>
                    <a:pt x="18065" y="7832"/>
                    <a:pt x="16218" y="7216"/>
                  </a:cubicBezTo>
                  <a:cubicBezTo>
                    <a:pt x="13753" y="6354"/>
                    <a:pt x="11353" y="5553"/>
                    <a:pt x="8890" y="4753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C3249F10-2673-4D89-8C11-A965F75F17E9}"/>
                </a:ext>
              </a:extLst>
            </p:cNvPr>
            <p:cNvSpPr/>
            <p:nvPr/>
          </p:nvSpPr>
          <p:spPr>
            <a:xfrm>
              <a:off x="23061856" y="4975239"/>
              <a:ext cx="18474" cy="18474"/>
            </a:xfrm>
            <a:custGeom>
              <a:avLst/>
              <a:gdLst>
                <a:gd name="connsiteX0" fmla="*/ 11662 w 18473"/>
                <a:gd name="connsiteY0" fmla="*/ 4686 h 18473"/>
                <a:gd name="connsiteX1" fmla="*/ 7475 w 18473"/>
                <a:gd name="connsiteY1" fmla="*/ 7396 h 18473"/>
                <a:gd name="connsiteX2" fmla="*/ 7660 w 18473"/>
                <a:gd name="connsiteY2" fmla="*/ 9305 h 18473"/>
                <a:gd name="connsiteX3" fmla="*/ 6243 w 18473"/>
                <a:gd name="connsiteY3" fmla="*/ 9859 h 18473"/>
                <a:gd name="connsiteX4" fmla="*/ 5195 w 18473"/>
                <a:gd name="connsiteY4" fmla="*/ 14724 h 18473"/>
                <a:gd name="connsiteX5" fmla="*/ 7598 w 18473"/>
                <a:gd name="connsiteY5" fmla="*/ 18049 h 18473"/>
                <a:gd name="connsiteX6" fmla="*/ 13201 w 18473"/>
                <a:gd name="connsiteY6" fmla="*/ 18480 h 18473"/>
                <a:gd name="connsiteX7" fmla="*/ 16218 w 18473"/>
                <a:gd name="connsiteY7" fmla="*/ 14478 h 18473"/>
                <a:gd name="connsiteX8" fmla="*/ 16958 w 18473"/>
                <a:gd name="connsiteY8" fmla="*/ 11091 h 18473"/>
                <a:gd name="connsiteX9" fmla="*/ 17758 w 18473"/>
                <a:gd name="connsiteY9" fmla="*/ 9490 h 18473"/>
                <a:gd name="connsiteX10" fmla="*/ 15049 w 18473"/>
                <a:gd name="connsiteY10" fmla="*/ 5302 h 18473"/>
                <a:gd name="connsiteX11" fmla="*/ 11662 w 18473"/>
                <a:gd name="connsiteY11" fmla="*/ 4686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3" h="18473">
                  <a:moveTo>
                    <a:pt x="11662" y="4686"/>
                  </a:moveTo>
                  <a:cubicBezTo>
                    <a:pt x="9876" y="4317"/>
                    <a:pt x="7783" y="5487"/>
                    <a:pt x="7475" y="7396"/>
                  </a:cubicBezTo>
                  <a:cubicBezTo>
                    <a:pt x="7351" y="8073"/>
                    <a:pt x="7413" y="8689"/>
                    <a:pt x="7660" y="9305"/>
                  </a:cubicBezTo>
                  <a:cubicBezTo>
                    <a:pt x="7166" y="9367"/>
                    <a:pt x="6675" y="9551"/>
                    <a:pt x="6243" y="9859"/>
                  </a:cubicBezTo>
                  <a:cubicBezTo>
                    <a:pt x="4765" y="10906"/>
                    <a:pt x="4026" y="13123"/>
                    <a:pt x="5195" y="14724"/>
                  </a:cubicBezTo>
                  <a:cubicBezTo>
                    <a:pt x="5997" y="15832"/>
                    <a:pt x="6797" y="16941"/>
                    <a:pt x="7598" y="18049"/>
                  </a:cubicBezTo>
                  <a:cubicBezTo>
                    <a:pt x="8829" y="19774"/>
                    <a:pt x="11723" y="20451"/>
                    <a:pt x="13201" y="18480"/>
                  </a:cubicBezTo>
                  <a:lnTo>
                    <a:pt x="16218" y="14478"/>
                  </a:lnTo>
                  <a:cubicBezTo>
                    <a:pt x="16958" y="13554"/>
                    <a:pt x="17266" y="12261"/>
                    <a:pt x="16958" y="11091"/>
                  </a:cubicBezTo>
                  <a:cubicBezTo>
                    <a:pt x="17328" y="10660"/>
                    <a:pt x="17635" y="10106"/>
                    <a:pt x="17758" y="9490"/>
                  </a:cubicBezTo>
                  <a:cubicBezTo>
                    <a:pt x="18066" y="7581"/>
                    <a:pt x="16958" y="5733"/>
                    <a:pt x="15049" y="5302"/>
                  </a:cubicBezTo>
                  <a:cubicBezTo>
                    <a:pt x="13879" y="5179"/>
                    <a:pt x="12771" y="4933"/>
                    <a:pt x="11662" y="4686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E616289-77C5-4C35-98C4-AD0FFE78E732}"/>
                </a:ext>
              </a:extLst>
            </p:cNvPr>
            <p:cNvSpPr/>
            <p:nvPr/>
          </p:nvSpPr>
          <p:spPr>
            <a:xfrm>
              <a:off x="23080250" y="4959425"/>
              <a:ext cx="12316" cy="12316"/>
            </a:xfrm>
            <a:custGeom>
              <a:avLst/>
              <a:gdLst>
                <a:gd name="connsiteX0" fmla="*/ 6200 w 12315"/>
                <a:gd name="connsiteY0" fmla="*/ 5228 h 12315"/>
                <a:gd name="connsiteX1" fmla="*/ 10017 w 12315"/>
                <a:gd name="connsiteY1" fmla="*/ 11140 h 12315"/>
                <a:gd name="connsiteX2" fmla="*/ 6200 w 12315"/>
                <a:gd name="connsiteY2" fmla="*/ 5228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6200" y="5228"/>
                  </a:moveTo>
                  <a:cubicBezTo>
                    <a:pt x="2382" y="7692"/>
                    <a:pt x="6200" y="13603"/>
                    <a:pt x="10017" y="11140"/>
                  </a:cubicBezTo>
                  <a:cubicBezTo>
                    <a:pt x="13836" y="8677"/>
                    <a:pt x="10017" y="2704"/>
                    <a:pt x="6200" y="5228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029636F-F3E5-434F-B4C0-E1ACEF857DD1}"/>
                </a:ext>
              </a:extLst>
            </p:cNvPr>
            <p:cNvSpPr/>
            <p:nvPr/>
          </p:nvSpPr>
          <p:spPr>
            <a:xfrm>
              <a:off x="23099680" y="4948079"/>
              <a:ext cx="18474" cy="12316"/>
            </a:xfrm>
            <a:custGeom>
              <a:avLst/>
              <a:gdLst>
                <a:gd name="connsiteX0" fmla="*/ 19655 w 18473"/>
                <a:gd name="connsiteY0" fmla="*/ 9616 h 12315"/>
                <a:gd name="connsiteX1" fmla="*/ 16944 w 18473"/>
                <a:gd name="connsiteY1" fmla="*/ 5429 h 12315"/>
                <a:gd name="connsiteX2" fmla="*/ 13619 w 18473"/>
                <a:gd name="connsiteY2" fmla="*/ 4690 h 12315"/>
                <a:gd name="connsiteX3" fmla="*/ 11033 w 18473"/>
                <a:gd name="connsiteY3" fmla="*/ 5121 h 12315"/>
                <a:gd name="connsiteX4" fmla="*/ 8262 w 18473"/>
                <a:gd name="connsiteY4" fmla="*/ 5552 h 12315"/>
                <a:gd name="connsiteX5" fmla="*/ 6229 w 18473"/>
                <a:gd name="connsiteY5" fmla="*/ 6845 h 12315"/>
                <a:gd name="connsiteX6" fmla="*/ 5183 w 18473"/>
                <a:gd name="connsiteY6" fmla="*/ 11710 h 12315"/>
                <a:gd name="connsiteX7" fmla="*/ 10048 w 18473"/>
                <a:gd name="connsiteY7" fmla="*/ 12757 h 12315"/>
                <a:gd name="connsiteX8" fmla="*/ 11957 w 18473"/>
                <a:gd name="connsiteY8" fmla="*/ 11525 h 12315"/>
                <a:gd name="connsiteX9" fmla="*/ 15405 w 18473"/>
                <a:gd name="connsiteY9" fmla="*/ 12264 h 12315"/>
                <a:gd name="connsiteX10" fmla="*/ 19655 w 18473"/>
                <a:gd name="connsiteY10" fmla="*/ 9616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3" h="12315">
                  <a:moveTo>
                    <a:pt x="19655" y="9616"/>
                  </a:moveTo>
                  <a:cubicBezTo>
                    <a:pt x="19962" y="7707"/>
                    <a:pt x="18854" y="5860"/>
                    <a:pt x="16944" y="5429"/>
                  </a:cubicBezTo>
                  <a:cubicBezTo>
                    <a:pt x="15836" y="5183"/>
                    <a:pt x="14728" y="4936"/>
                    <a:pt x="13619" y="4690"/>
                  </a:cubicBezTo>
                  <a:cubicBezTo>
                    <a:pt x="12757" y="4505"/>
                    <a:pt x="11834" y="4690"/>
                    <a:pt x="11033" y="5121"/>
                  </a:cubicBezTo>
                  <a:cubicBezTo>
                    <a:pt x="10110" y="4875"/>
                    <a:pt x="9123" y="4998"/>
                    <a:pt x="8262" y="5552"/>
                  </a:cubicBezTo>
                  <a:lnTo>
                    <a:pt x="6229" y="6845"/>
                  </a:lnTo>
                  <a:cubicBezTo>
                    <a:pt x="4690" y="7830"/>
                    <a:pt x="4075" y="10171"/>
                    <a:pt x="5183" y="11710"/>
                  </a:cubicBezTo>
                  <a:cubicBezTo>
                    <a:pt x="6291" y="13250"/>
                    <a:pt x="8385" y="13865"/>
                    <a:pt x="10048" y="12757"/>
                  </a:cubicBezTo>
                  <a:lnTo>
                    <a:pt x="11957" y="11525"/>
                  </a:lnTo>
                  <a:cubicBezTo>
                    <a:pt x="13189" y="11833"/>
                    <a:pt x="14297" y="12018"/>
                    <a:pt x="15405" y="12264"/>
                  </a:cubicBezTo>
                  <a:cubicBezTo>
                    <a:pt x="17314" y="12695"/>
                    <a:pt x="19347" y="11464"/>
                    <a:pt x="19655" y="9616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046EC293-B109-47C4-81F0-A3346B258612}"/>
                </a:ext>
              </a:extLst>
            </p:cNvPr>
            <p:cNvSpPr/>
            <p:nvPr/>
          </p:nvSpPr>
          <p:spPr>
            <a:xfrm>
              <a:off x="23113617" y="4954397"/>
              <a:ext cx="18474" cy="18474"/>
            </a:xfrm>
            <a:custGeom>
              <a:avLst/>
              <a:gdLst>
                <a:gd name="connsiteX0" fmla="*/ 13968 w 18473"/>
                <a:gd name="connsiteY0" fmla="*/ 5207 h 18473"/>
                <a:gd name="connsiteX1" fmla="*/ 12552 w 18473"/>
                <a:gd name="connsiteY1" fmla="*/ 9086 h 18473"/>
                <a:gd name="connsiteX2" fmla="*/ 8857 w 18473"/>
                <a:gd name="connsiteY2" fmla="*/ 8286 h 18473"/>
                <a:gd name="connsiteX3" fmla="*/ 4670 w 18473"/>
                <a:gd name="connsiteY3" fmla="*/ 10995 h 18473"/>
                <a:gd name="connsiteX4" fmla="*/ 7379 w 18473"/>
                <a:gd name="connsiteY4" fmla="*/ 15183 h 18473"/>
                <a:gd name="connsiteX5" fmla="*/ 10704 w 18473"/>
                <a:gd name="connsiteY5" fmla="*/ 15922 h 18473"/>
                <a:gd name="connsiteX6" fmla="*/ 14893 w 18473"/>
                <a:gd name="connsiteY6" fmla="*/ 13212 h 18473"/>
                <a:gd name="connsiteX7" fmla="*/ 14831 w 18473"/>
                <a:gd name="connsiteY7" fmla="*/ 11549 h 18473"/>
                <a:gd name="connsiteX8" fmla="*/ 17787 w 18473"/>
                <a:gd name="connsiteY8" fmla="*/ 11180 h 18473"/>
                <a:gd name="connsiteX9" fmla="*/ 13968 w 18473"/>
                <a:gd name="connsiteY9" fmla="*/ 5207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73" h="18473">
                  <a:moveTo>
                    <a:pt x="13968" y="5207"/>
                  </a:moveTo>
                  <a:cubicBezTo>
                    <a:pt x="12429" y="6192"/>
                    <a:pt x="12120" y="7731"/>
                    <a:pt x="12552" y="9086"/>
                  </a:cubicBezTo>
                  <a:cubicBezTo>
                    <a:pt x="11074" y="8778"/>
                    <a:pt x="9966" y="8532"/>
                    <a:pt x="8857" y="8286"/>
                  </a:cubicBezTo>
                  <a:cubicBezTo>
                    <a:pt x="7072" y="7916"/>
                    <a:pt x="4978" y="9086"/>
                    <a:pt x="4670" y="10995"/>
                  </a:cubicBezTo>
                  <a:cubicBezTo>
                    <a:pt x="4361" y="12904"/>
                    <a:pt x="5471" y="14751"/>
                    <a:pt x="7379" y="15183"/>
                  </a:cubicBezTo>
                  <a:cubicBezTo>
                    <a:pt x="8488" y="15429"/>
                    <a:pt x="9596" y="15675"/>
                    <a:pt x="10704" y="15922"/>
                  </a:cubicBezTo>
                  <a:cubicBezTo>
                    <a:pt x="12490" y="16291"/>
                    <a:pt x="14585" y="15121"/>
                    <a:pt x="14893" y="13212"/>
                  </a:cubicBezTo>
                  <a:cubicBezTo>
                    <a:pt x="15015" y="12658"/>
                    <a:pt x="14954" y="12104"/>
                    <a:pt x="14831" y="11549"/>
                  </a:cubicBezTo>
                  <a:cubicBezTo>
                    <a:pt x="15693" y="11857"/>
                    <a:pt x="16739" y="11796"/>
                    <a:pt x="17787" y="11180"/>
                  </a:cubicBezTo>
                  <a:cubicBezTo>
                    <a:pt x="21604" y="8655"/>
                    <a:pt x="17787" y="2743"/>
                    <a:pt x="13968" y="5207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3FC0D856-FE66-4ECB-8953-458AE3622940}"/>
                </a:ext>
              </a:extLst>
            </p:cNvPr>
            <p:cNvSpPr/>
            <p:nvPr/>
          </p:nvSpPr>
          <p:spPr>
            <a:xfrm>
              <a:off x="23104584" y="4975177"/>
              <a:ext cx="12316" cy="18474"/>
            </a:xfrm>
            <a:custGeom>
              <a:avLst/>
              <a:gdLst>
                <a:gd name="connsiteX0" fmla="*/ 8038 w 12315"/>
                <a:gd name="connsiteY0" fmla="*/ 4625 h 18473"/>
                <a:gd name="connsiteX1" fmla="*/ 4651 w 12315"/>
                <a:gd name="connsiteY1" fmla="*/ 8320 h 18473"/>
                <a:gd name="connsiteX2" fmla="*/ 5697 w 12315"/>
                <a:gd name="connsiteY2" fmla="*/ 14724 h 18473"/>
                <a:gd name="connsiteX3" fmla="*/ 9392 w 12315"/>
                <a:gd name="connsiteY3" fmla="*/ 18111 h 18473"/>
                <a:gd name="connsiteX4" fmla="*/ 12780 w 12315"/>
                <a:gd name="connsiteY4" fmla="*/ 14416 h 18473"/>
                <a:gd name="connsiteX5" fmla="*/ 11732 w 12315"/>
                <a:gd name="connsiteY5" fmla="*/ 8012 h 18473"/>
                <a:gd name="connsiteX6" fmla="*/ 8038 w 12315"/>
                <a:gd name="connsiteY6" fmla="*/ 4625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15" h="18473">
                  <a:moveTo>
                    <a:pt x="8038" y="4625"/>
                  </a:moveTo>
                  <a:cubicBezTo>
                    <a:pt x="6313" y="4687"/>
                    <a:pt x="4342" y="6411"/>
                    <a:pt x="4651" y="8320"/>
                  </a:cubicBezTo>
                  <a:cubicBezTo>
                    <a:pt x="5020" y="10475"/>
                    <a:pt x="5329" y="12569"/>
                    <a:pt x="5697" y="14724"/>
                  </a:cubicBezTo>
                  <a:cubicBezTo>
                    <a:pt x="6005" y="16633"/>
                    <a:pt x="7298" y="18173"/>
                    <a:pt x="9392" y="18111"/>
                  </a:cubicBezTo>
                  <a:cubicBezTo>
                    <a:pt x="11117" y="18050"/>
                    <a:pt x="13088" y="16325"/>
                    <a:pt x="12780" y="14416"/>
                  </a:cubicBezTo>
                  <a:cubicBezTo>
                    <a:pt x="12410" y="12261"/>
                    <a:pt x="12102" y="10167"/>
                    <a:pt x="11732" y="8012"/>
                  </a:cubicBezTo>
                  <a:cubicBezTo>
                    <a:pt x="11363" y="6103"/>
                    <a:pt x="10070" y="4502"/>
                    <a:pt x="8038" y="4625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2C81A3AD-0F9B-421B-8D6C-96D58773D01E}"/>
                </a:ext>
              </a:extLst>
            </p:cNvPr>
            <p:cNvSpPr/>
            <p:nvPr/>
          </p:nvSpPr>
          <p:spPr>
            <a:xfrm>
              <a:off x="23124526" y="4939556"/>
              <a:ext cx="18474" cy="18474"/>
            </a:xfrm>
            <a:custGeom>
              <a:avLst/>
              <a:gdLst>
                <a:gd name="connsiteX0" fmla="*/ 10018 w 18473"/>
                <a:gd name="connsiteY0" fmla="*/ 5700 h 18473"/>
                <a:gd name="connsiteX1" fmla="*/ 7986 w 18473"/>
                <a:gd name="connsiteY1" fmla="*/ 8840 h 18473"/>
                <a:gd name="connsiteX2" fmla="*/ 6200 w 18473"/>
                <a:gd name="connsiteY2" fmla="*/ 9456 h 18473"/>
                <a:gd name="connsiteX3" fmla="*/ 10018 w 18473"/>
                <a:gd name="connsiteY3" fmla="*/ 15368 h 18473"/>
                <a:gd name="connsiteX4" fmla="*/ 11311 w 18473"/>
                <a:gd name="connsiteY4" fmla="*/ 13951 h 18473"/>
                <a:gd name="connsiteX5" fmla="*/ 14267 w 18473"/>
                <a:gd name="connsiteY5" fmla="*/ 12043 h 18473"/>
                <a:gd name="connsiteX6" fmla="*/ 15621 w 18473"/>
                <a:gd name="connsiteY6" fmla="*/ 9702 h 18473"/>
                <a:gd name="connsiteX7" fmla="*/ 15868 w 18473"/>
                <a:gd name="connsiteY7" fmla="*/ 7055 h 18473"/>
                <a:gd name="connsiteX8" fmla="*/ 14082 w 18473"/>
                <a:gd name="connsiteY8" fmla="*/ 4961 h 18473"/>
                <a:gd name="connsiteX9" fmla="*/ 10018 w 18473"/>
                <a:gd name="connsiteY9" fmla="*/ 5700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73" h="18473">
                  <a:moveTo>
                    <a:pt x="10018" y="5700"/>
                  </a:moveTo>
                  <a:cubicBezTo>
                    <a:pt x="8847" y="6316"/>
                    <a:pt x="7924" y="7486"/>
                    <a:pt x="7986" y="8840"/>
                  </a:cubicBezTo>
                  <a:cubicBezTo>
                    <a:pt x="7431" y="8840"/>
                    <a:pt x="6816" y="9025"/>
                    <a:pt x="6200" y="9456"/>
                  </a:cubicBezTo>
                  <a:cubicBezTo>
                    <a:pt x="2382" y="11919"/>
                    <a:pt x="6200" y="17831"/>
                    <a:pt x="10018" y="15368"/>
                  </a:cubicBezTo>
                  <a:cubicBezTo>
                    <a:pt x="10633" y="14937"/>
                    <a:pt x="11065" y="14444"/>
                    <a:pt x="11311" y="13951"/>
                  </a:cubicBezTo>
                  <a:cubicBezTo>
                    <a:pt x="12542" y="13890"/>
                    <a:pt x="13589" y="13213"/>
                    <a:pt x="14267" y="12043"/>
                  </a:cubicBezTo>
                  <a:lnTo>
                    <a:pt x="15621" y="9702"/>
                  </a:lnTo>
                  <a:cubicBezTo>
                    <a:pt x="16053" y="8964"/>
                    <a:pt x="16115" y="7855"/>
                    <a:pt x="15868" y="7055"/>
                  </a:cubicBezTo>
                  <a:cubicBezTo>
                    <a:pt x="15621" y="6193"/>
                    <a:pt x="14882" y="5330"/>
                    <a:pt x="14082" y="4961"/>
                  </a:cubicBezTo>
                  <a:cubicBezTo>
                    <a:pt x="12604" y="4284"/>
                    <a:pt x="11065" y="4653"/>
                    <a:pt x="10018" y="5700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B8E67438-A5AA-4EAA-AB70-AC0A2BF15829}"/>
                </a:ext>
              </a:extLst>
            </p:cNvPr>
            <p:cNvSpPr/>
            <p:nvPr/>
          </p:nvSpPr>
          <p:spPr>
            <a:xfrm>
              <a:off x="22699605" y="5159073"/>
              <a:ext cx="98528" cy="172424"/>
            </a:xfrm>
            <a:custGeom>
              <a:avLst/>
              <a:gdLst>
                <a:gd name="connsiteX0" fmla="*/ 91817 w 98527"/>
                <a:gd name="connsiteY0" fmla="*/ 5284 h 172423"/>
                <a:gd name="connsiteX1" fmla="*/ 86582 w 98527"/>
                <a:gd name="connsiteY1" fmla="*/ 8979 h 172423"/>
                <a:gd name="connsiteX2" fmla="*/ 85043 w 98527"/>
                <a:gd name="connsiteY2" fmla="*/ 7563 h 172423"/>
                <a:gd name="connsiteX3" fmla="*/ 73588 w 98527"/>
                <a:gd name="connsiteY3" fmla="*/ 9779 h 172423"/>
                <a:gd name="connsiteX4" fmla="*/ 60226 w 98527"/>
                <a:gd name="connsiteY4" fmla="*/ 20063 h 172423"/>
                <a:gd name="connsiteX5" fmla="*/ 44399 w 98527"/>
                <a:gd name="connsiteY5" fmla="*/ 32441 h 172423"/>
                <a:gd name="connsiteX6" fmla="*/ 40520 w 98527"/>
                <a:gd name="connsiteY6" fmla="*/ 34842 h 172423"/>
                <a:gd name="connsiteX7" fmla="*/ 39166 w 98527"/>
                <a:gd name="connsiteY7" fmla="*/ 36567 h 172423"/>
                <a:gd name="connsiteX8" fmla="*/ 35902 w 98527"/>
                <a:gd name="connsiteY8" fmla="*/ 39153 h 172423"/>
                <a:gd name="connsiteX9" fmla="*/ 31037 w 98527"/>
                <a:gd name="connsiteY9" fmla="*/ 39769 h 172423"/>
                <a:gd name="connsiteX10" fmla="*/ 4619 w 98527"/>
                <a:gd name="connsiteY10" fmla="*/ 119576 h 172423"/>
                <a:gd name="connsiteX11" fmla="*/ 11640 w 98527"/>
                <a:gd name="connsiteY11" fmla="*/ 120377 h 172423"/>
                <a:gd name="connsiteX12" fmla="*/ 11885 w 98527"/>
                <a:gd name="connsiteY12" fmla="*/ 113972 h 172423"/>
                <a:gd name="connsiteX13" fmla="*/ 16873 w 98527"/>
                <a:gd name="connsiteY13" fmla="*/ 117113 h 172423"/>
                <a:gd name="connsiteX14" fmla="*/ 16935 w 98527"/>
                <a:gd name="connsiteY14" fmla="*/ 130907 h 172423"/>
                <a:gd name="connsiteX15" fmla="*/ 22046 w 98527"/>
                <a:gd name="connsiteY15" fmla="*/ 133432 h 172423"/>
                <a:gd name="connsiteX16" fmla="*/ 22540 w 98527"/>
                <a:gd name="connsiteY16" fmla="*/ 144947 h 172423"/>
                <a:gd name="connsiteX17" fmla="*/ 29559 w 98527"/>
                <a:gd name="connsiteY17" fmla="*/ 143962 h 172423"/>
                <a:gd name="connsiteX18" fmla="*/ 28758 w 98527"/>
                <a:gd name="connsiteY18" fmla="*/ 125549 h 172423"/>
                <a:gd name="connsiteX19" fmla="*/ 29559 w 98527"/>
                <a:gd name="connsiteY19" fmla="*/ 122963 h 172423"/>
                <a:gd name="connsiteX20" fmla="*/ 27958 w 98527"/>
                <a:gd name="connsiteY20" fmla="*/ 106029 h 172423"/>
                <a:gd name="connsiteX21" fmla="*/ 27711 w 98527"/>
                <a:gd name="connsiteY21" fmla="*/ 104920 h 172423"/>
                <a:gd name="connsiteX22" fmla="*/ 32638 w 98527"/>
                <a:gd name="connsiteY22" fmla="*/ 104428 h 172423"/>
                <a:gd name="connsiteX23" fmla="*/ 30114 w 98527"/>
                <a:gd name="connsiteY23" fmla="*/ 115573 h 172423"/>
                <a:gd name="connsiteX24" fmla="*/ 30237 w 98527"/>
                <a:gd name="connsiteY24" fmla="*/ 117482 h 172423"/>
                <a:gd name="connsiteX25" fmla="*/ 30297 w 98527"/>
                <a:gd name="connsiteY25" fmla="*/ 119946 h 172423"/>
                <a:gd name="connsiteX26" fmla="*/ 30175 w 98527"/>
                <a:gd name="connsiteY26" fmla="*/ 120869 h 172423"/>
                <a:gd name="connsiteX27" fmla="*/ 34054 w 98527"/>
                <a:gd name="connsiteY27" fmla="*/ 146117 h 172423"/>
                <a:gd name="connsiteX28" fmla="*/ 35655 w 98527"/>
                <a:gd name="connsiteY28" fmla="*/ 147965 h 172423"/>
                <a:gd name="connsiteX29" fmla="*/ 36825 w 98527"/>
                <a:gd name="connsiteY29" fmla="*/ 149073 h 172423"/>
                <a:gd name="connsiteX30" fmla="*/ 34794 w 98527"/>
                <a:gd name="connsiteY30" fmla="*/ 152891 h 172423"/>
                <a:gd name="connsiteX31" fmla="*/ 36702 w 98527"/>
                <a:gd name="connsiteY31" fmla="*/ 157509 h 172423"/>
                <a:gd name="connsiteX32" fmla="*/ 41320 w 98527"/>
                <a:gd name="connsiteY32" fmla="*/ 155600 h 172423"/>
                <a:gd name="connsiteX33" fmla="*/ 42736 w 98527"/>
                <a:gd name="connsiteY33" fmla="*/ 152891 h 172423"/>
                <a:gd name="connsiteX34" fmla="*/ 48956 w 98527"/>
                <a:gd name="connsiteY34" fmla="*/ 169394 h 172423"/>
                <a:gd name="connsiteX35" fmla="*/ 55484 w 98527"/>
                <a:gd name="connsiteY35" fmla="*/ 166623 h 172423"/>
                <a:gd name="connsiteX36" fmla="*/ 49141 w 98527"/>
                <a:gd name="connsiteY36" fmla="*/ 149196 h 172423"/>
                <a:gd name="connsiteX37" fmla="*/ 53760 w 98527"/>
                <a:gd name="connsiteY37" fmla="*/ 146425 h 172423"/>
                <a:gd name="connsiteX38" fmla="*/ 54929 w 98527"/>
                <a:gd name="connsiteY38" fmla="*/ 136695 h 172423"/>
                <a:gd name="connsiteX39" fmla="*/ 56592 w 98527"/>
                <a:gd name="connsiteY39" fmla="*/ 138358 h 172423"/>
                <a:gd name="connsiteX40" fmla="*/ 56654 w 98527"/>
                <a:gd name="connsiteY40" fmla="*/ 139282 h 172423"/>
                <a:gd name="connsiteX41" fmla="*/ 56224 w 98527"/>
                <a:gd name="connsiteY41" fmla="*/ 143962 h 172423"/>
                <a:gd name="connsiteX42" fmla="*/ 61149 w 98527"/>
                <a:gd name="connsiteY42" fmla="*/ 144639 h 172423"/>
                <a:gd name="connsiteX43" fmla="*/ 62320 w 98527"/>
                <a:gd name="connsiteY43" fmla="*/ 143284 h 172423"/>
                <a:gd name="connsiteX44" fmla="*/ 68970 w 98527"/>
                <a:gd name="connsiteY44" fmla="*/ 143162 h 172423"/>
                <a:gd name="connsiteX45" fmla="*/ 73958 w 98527"/>
                <a:gd name="connsiteY45" fmla="*/ 142238 h 172423"/>
                <a:gd name="connsiteX46" fmla="*/ 76975 w 98527"/>
                <a:gd name="connsiteY46" fmla="*/ 138235 h 172423"/>
                <a:gd name="connsiteX47" fmla="*/ 72973 w 98527"/>
                <a:gd name="connsiteY47" fmla="*/ 135217 h 172423"/>
                <a:gd name="connsiteX48" fmla="*/ 70447 w 98527"/>
                <a:gd name="connsiteY48" fmla="*/ 135710 h 172423"/>
                <a:gd name="connsiteX49" fmla="*/ 68785 w 98527"/>
                <a:gd name="connsiteY49" fmla="*/ 134294 h 172423"/>
                <a:gd name="connsiteX50" fmla="*/ 64351 w 98527"/>
                <a:gd name="connsiteY50" fmla="*/ 132508 h 172423"/>
                <a:gd name="connsiteX51" fmla="*/ 62935 w 98527"/>
                <a:gd name="connsiteY51" fmla="*/ 132262 h 172423"/>
                <a:gd name="connsiteX52" fmla="*/ 65767 w 98527"/>
                <a:gd name="connsiteY52" fmla="*/ 131092 h 172423"/>
                <a:gd name="connsiteX53" fmla="*/ 71742 w 98527"/>
                <a:gd name="connsiteY53" fmla="*/ 130230 h 172423"/>
                <a:gd name="connsiteX54" fmla="*/ 67923 w 98527"/>
                <a:gd name="connsiteY54" fmla="*/ 125426 h 172423"/>
                <a:gd name="connsiteX55" fmla="*/ 63736 w 98527"/>
                <a:gd name="connsiteY55" fmla="*/ 124256 h 172423"/>
                <a:gd name="connsiteX56" fmla="*/ 61950 w 98527"/>
                <a:gd name="connsiteY56" fmla="*/ 124995 h 172423"/>
                <a:gd name="connsiteX57" fmla="*/ 62688 w 98527"/>
                <a:gd name="connsiteY57" fmla="*/ 122039 h 172423"/>
                <a:gd name="connsiteX58" fmla="*/ 58625 w 98527"/>
                <a:gd name="connsiteY58" fmla="*/ 110832 h 172423"/>
                <a:gd name="connsiteX59" fmla="*/ 58563 w 98527"/>
                <a:gd name="connsiteY59" fmla="*/ 109970 h 172423"/>
                <a:gd name="connsiteX60" fmla="*/ 57332 w 98527"/>
                <a:gd name="connsiteY60" fmla="*/ 107753 h 172423"/>
                <a:gd name="connsiteX61" fmla="*/ 58501 w 98527"/>
                <a:gd name="connsiteY61" fmla="*/ 107199 h 172423"/>
                <a:gd name="connsiteX62" fmla="*/ 59609 w 98527"/>
                <a:gd name="connsiteY62" fmla="*/ 106214 h 172423"/>
                <a:gd name="connsiteX63" fmla="*/ 66322 w 98527"/>
                <a:gd name="connsiteY63" fmla="*/ 108307 h 172423"/>
                <a:gd name="connsiteX64" fmla="*/ 69031 w 98527"/>
                <a:gd name="connsiteY64" fmla="*/ 109108 h 172423"/>
                <a:gd name="connsiteX65" fmla="*/ 72603 w 98527"/>
                <a:gd name="connsiteY65" fmla="*/ 108369 h 172423"/>
                <a:gd name="connsiteX66" fmla="*/ 74759 w 98527"/>
                <a:gd name="connsiteY66" fmla="*/ 105044 h 172423"/>
                <a:gd name="connsiteX67" fmla="*/ 74636 w 98527"/>
                <a:gd name="connsiteY67" fmla="*/ 103935 h 172423"/>
                <a:gd name="connsiteX68" fmla="*/ 68231 w 98527"/>
                <a:gd name="connsiteY68" fmla="*/ 100425 h 172423"/>
                <a:gd name="connsiteX69" fmla="*/ 62688 w 98527"/>
                <a:gd name="connsiteY69" fmla="*/ 101718 h 172423"/>
                <a:gd name="connsiteX70" fmla="*/ 62443 w 98527"/>
                <a:gd name="connsiteY70" fmla="*/ 103627 h 172423"/>
                <a:gd name="connsiteX71" fmla="*/ 60780 w 98527"/>
                <a:gd name="connsiteY71" fmla="*/ 104305 h 172423"/>
                <a:gd name="connsiteX72" fmla="*/ 61210 w 98527"/>
                <a:gd name="connsiteY72" fmla="*/ 101041 h 172423"/>
                <a:gd name="connsiteX73" fmla="*/ 61395 w 98527"/>
                <a:gd name="connsiteY73" fmla="*/ 96607 h 172423"/>
                <a:gd name="connsiteX74" fmla="*/ 56469 w 98527"/>
                <a:gd name="connsiteY74" fmla="*/ 95929 h 172423"/>
                <a:gd name="connsiteX75" fmla="*/ 54929 w 98527"/>
                <a:gd name="connsiteY75" fmla="*/ 97161 h 172423"/>
                <a:gd name="connsiteX76" fmla="*/ 55854 w 98527"/>
                <a:gd name="connsiteY76" fmla="*/ 95314 h 172423"/>
                <a:gd name="connsiteX77" fmla="*/ 56224 w 98527"/>
                <a:gd name="connsiteY77" fmla="*/ 93158 h 172423"/>
                <a:gd name="connsiteX78" fmla="*/ 57023 w 98527"/>
                <a:gd name="connsiteY78" fmla="*/ 92419 h 172423"/>
                <a:gd name="connsiteX79" fmla="*/ 60904 w 98527"/>
                <a:gd name="connsiteY79" fmla="*/ 93282 h 172423"/>
                <a:gd name="connsiteX80" fmla="*/ 64044 w 98527"/>
                <a:gd name="connsiteY80" fmla="*/ 91927 h 172423"/>
                <a:gd name="connsiteX81" fmla="*/ 65952 w 98527"/>
                <a:gd name="connsiteY81" fmla="*/ 87309 h 172423"/>
                <a:gd name="connsiteX82" fmla="*/ 61149 w 98527"/>
                <a:gd name="connsiteY82" fmla="*/ 85522 h 172423"/>
                <a:gd name="connsiteX83" fmla="*/ 60780 w 98527"/>
                <a:gd name="connsiteY83" fmla="*/ 83737 h 172423"/>
                <a:gd name="connsiteX84" fmla="*/ 63181 w 98527"/>
                <a:gd name="connsiteY84" fmla="*/ 81705 h 172423"/>
                <a:gd name="connsiteX85" fmla="*/ 65152 w 98527"/>
                <a:gd name="connsiteY85" fmla="*/ 81335 h 172423"/>
                <a:gd name="connsiteX86" fmla="*/ 68170 w 98527"/>
                <a:gd name="connsiteY86" fmla="*/ 77517 h 172423"/>
                <a:gd name="connsiteX87" fmla="*/ 70817 w 98527"/>
                <a:gd name="connsiteY87" fmla="*/ 75300 h 172423"/>
                <a:gd name="connsiteX88" fmla="*/ 75559 w 98527"/>
                <a:gd name="connsiteY88" fmla="*/ 77209 h 172423"/>
                <a:gd name="connsiteX89" fmla="*/ 81902 w 98527"/>
                <a:gd name="connsiteY89" fmla="*/ 79488 h 172423"/>
                <a:gd name="connsiteX90" fmla="*/ 92740 w 98527"/>
                <a:gd name="connsiteY90" fmla="*/ 65756 h 172423"/>
                <a:gd name="connsiteX91" fmla="*/ 87137 w 98527"/>
                <a:gd name="connsiteY91" fmla="*/ 61445 h 172423"/>
                <a:gd name="connsiteX92" fmla="*/ 78453 w 98527"/>
                <a:gd name="connsiteY92" fmla="*/ 72468 h 172423"/>
                <a:gd name="connsiteX93" fmla="*/ 72049 w 98527"/>
                <a:gd name="connsiteY93" fmla="*/ 69820 h 172423"/>
                <a:gd name="connsiteX94" fmla="*/ 70879 w 98527"/>
                <a:gd name="connsiteY94" fmla="*/ 68711 h 172423"/>
                <a:gd name="connsiteX95" fmla="*/ 88553 w 98527"/>
                <a:gd name="connsiteY95" fmla="*/ 55780 h 172423"/>
                <a:gd name="connsiteX96" fmla="*/ 89969 w 98527"/>
                <a:gd name="connsiteY96" fmla="*/ 53994 h 172423"/>
                <a:gd name="connsiteX97" fmla="*/ 94526 w 98527"/>
                <a:gd name="connsiteY97" fmla="*/ 54856 h 172423"/>
                <a:gd name="connsiteX98" fmla="*/ 97112 w 98527"/>
                <a:gd name="connsiteY98" fmla="*/ 54117 h 172423"/>
                <a:gd name="connsiteX99" fmla="*/ 99760 w 98527"/>
                <a:gd name="connsiteY99" fmla="*/ 52023 h 172423"/>
                <a:gd name="connsiteX100" fmla="*/ 94588 w 98527"/>
                <a:gd name="connsiteY100" fmla="*/ 47713 h 172423"/>
                <a:gd name="connsiteX101" fmla="*/ 90216 w 98527"/>
                <a:gd name="connsiteY101" fmla="*/ 46850 h 172423"/>
                <a:gd name="connsiteX102" fmla="*/ 90831 w 98527"/>
                <a:gd name="connsiteY102" fmla="*/ 45804 h 172423"/>
                <a:gd name="connsiteX103" fmla="*/ 90584 w 98527"/>
                <a:gd name="connsiteY103" fmla="*/ 42478 h 172423"/>
                <a:gd name="connsiteX104" fmla="*/ 90461 w 98527"/>
                <a:gd name="connsiteY104" fmla="*/ 38414 h 172423"/>
                <a:gd name="connsiteX105" fmla="*/ 85536 w 98527"/>
                <a:gd name="connsiteY105" fmla="*/ 37736 h 172423"/>
                <a:gd name="connsiteX106" fmla="*/ 82395 w 98527"/>
                <a:gd name="connsiteY106" fmla="*/ 40508 h 172423"/>
                <a:gd name="connsiteX107" fmla="*/ 81655 w 98527"/>
                <a:gd name="connsiteY107" fmla="*/ 38784 h 172423"/>
                <a:gd name="connsiteX108" fmla="*/ 86705 w 98527"/>
                <a:gd name="connsiteY108" fmla="*/ 36136 h 172423"/>
                <a:gd name="connsiteX109" fmla="*/ 88306 w 98527"/>
                <a:gd name="connsiteY109" fmla="*/ 31209 h 172423"/>
                <a:gd name="connsiteX110" fmla="*/ 94649 w 98527"/>
                <a:gd name="connsiteY110" fmla="*/ 30285 h 172423"/>
                <a:gd name="connsiteX111" fmla="*/ 93663 w 98527"/>
                <a:gd name="connsiteY111" fmla="*/ 23265 h 172423"/>
                <a:gd name="connsiteX112" fmla="*/ 90216 w 98527"/>
                <a:gd name="connsiteY112" fmla="*/ 23696 h 172423"/>
                <a:gd name="connsiteX113" fmla="*/ 90031 w 98527"/>
                <a:gd name="connsiteY113" fmla="*/ 20002 h 172423"/>
                <a:gd name="connsiteX114" fmla="*/ 89106 w 98527"/>
                <a:gd name="connsiteY114" fmla="*/ 16307 h 172423"/>
                <a:gd name="connsiteX115" fmla="*/ 91016 w 98527"/>
                <a:gd name="connsiteY115" fmla="*/ 16923 h 172423"/>
                <a:gd name="connsiteX116" fmla="*/ 95203 w 98527"/>
                <a:gd name="connsiteY116" fmla="*/ 11750 h 172423"/>
                <a:gd name="connsiteX117" fmla="*/ 96374 w 98527"/>
                <a:gd name="connsiteY117" fmla="*/ 10949 h 172423"/>
                <a:gd name="connsiteX118" fmla="*/ 91817 w 98527"/>
                <a:gd name="connsiteY118" fmla="*/ 5284 h 172423"/>
                <a:gd name="connsiteX119" fmla="*/ 11947 w 98527"/>
                <a:gd name="connsiteY119" fmla="*/ 112864 h 172423"/>
                <a:gd name="connsiteX120" fmla="*/ 13486 w 98527"/>
                <a:gd name="connsiteY120" fmla="*/ 99809 h 172423"/>
                <a:gd name="connsiteX121" fmla="*/ 16320 w 98527"/>
                <a:gd name="connsiteY121" fmla="*/ 100117 h 172423"/>
                <a:gd name="connsiteX122" fmla="*/ 11947 w 98527"/>
                <a:gd name="connsiteY122" fmla="*/ 112864 h 172423"/>
                <a:gd name="connsiteX123" fmla="*/ 48033 w 98527"/>
                <a:gd name="connsiteY123" fmla="*/ 130106 h 172423"/>
                <a:gd name="connsiteX124" fmla="*/ 47355 w 98527"/>
                <a:gd name="connsiteY124" fmla="*/ 137558 h 172423"/>
                <a:gd name="connsiteX125" fmla="*/ 44707 w 98527"/>
                <a:gd name="connsiteY125" fmla="*/ 134910 h 172423"/>
                <a:gd name="connsiteX126" fmla="*/ 44093 w 98527"/>
                <a:gd name="connsiteY126" fmla="*/ 128505 h 172423"/>
                <a:gd name="connsiteX127" fmla="*/ 48033 w 98527"/>
                <a:gd name="connsiteY127" fmla="*/ 130106 h 172423"/>
                <a:gd name="connsiteX128" fmla="*/ 57085 w 98527"/>
                <a:gd name="connsiteY128" fmla="*/ 128013 h 172423"/>
                <a:gd name="connsiteX129" fmla="*/ 55237 w 98527"/>
                <a:gd name="connsiteY129" fmla="*/ 128752 h 172423"/>
                <a:gd name="connsiteX130" fmla="*/ 55361 w 98527"/>
                <a:gd name="connsiteY130" fmla="*/ 127212 h 172423"/>
                <a:gd name="connsiteX131" fmla="*/ 56962 w 98527"/>
                <a:gd name="connsiteY131" fmla="*/ 127951 h 172423"/>
                <a:gd name="connsiteX132" fmla="*/ 57085 w 98527"/>
                <a:gd name="connsiteY132" fmla="*/ 128013 h 172423"/>
                <a:gd name="connsiteX133" fmla="*/ 50742 w 98527"/>
                <a:gd name="connsiteY133" fmla="*/ 104674 h 172423"/>
                <a:gd name="connsiteX134" fmla="*/ 53268 w 98527"/>
                <a:gd name="connsiteY134" fmla="*/ 107075 h 172423"/>
                <a:gd name="connsiteX135" fmla="*/ 50004 w 98527"/>
                <a:gd name="connsiteY135" fmla="*/ 110032 h 172423"/>
                <a:gd name="connsiteX136" fmla="*/ 48588 w 98527"/>
                <a:gd name="connsiteY136" fmla="*/ 123640 h 172423"/>
                <a:gd name="connsiteX137" fmla="*/ 43723 w 98527"/>
                <a:gd name="connsiteY137" fmla="*/ 125488 h 172423"/>
                <a:gd name="connsiteX138" fmla="*/ 43538 w 98527"/>
                <a:gd name="connsiteY138" fmla="*/ 123640 h 172423"/>
                <a:gd name="connsiteX139" fmla="*/ 45016 w 98527"/>
                <a:gd name="connsiteY139" fmla="*/ 121916 h 172423"/>
                <a:gd name="connsiteX140" fmla="*/ 42983 w 98527"/>
                <a:gd name="connsiteY140" fmla="*/ 117421 h 172423"/>
                <a:gd name="connsiteX141" fmla="*/ 42798 w 98527"/>
                <a:gd name="connsiteY141" fmla="*/ 115512 h 172423"/>
                <a:gd name="connsiteX142" fmla="*/ 48218 w 98527"/>
                <a:gd name="connsiteY142" fmla="*/ 114157 h 172423"/>
                <a:gd name="connsiteX143" fmla="*/ 42245 w 98527"/>
                <a:gd name="connsiteY143" fmla="*/ 110524 h 172423"/>
                <a:gd name="connsiteX144" fmla="*/ 38981 w 98527"/>
                <a:gd name="connsiteY144" fmla="*/ 107876 h 172423"/>
                <a:gd name="connsiteX145" fmla="*/ 41690 w 98527"/>
                <a:gd name="connsiteY145" fmla="*/ 107014 h 172423"/>
                <a:gd name="connsiteX146" fmla="*/ 46309 w 98527"/>
                <a:gd name="connsiteY146" fmla="*/ 102519 h 172423"/>
                <a:gd name="connsiteX147" fmla="*/ 49264 w 98527"/>
                <a:gd name="connsiteY147" fmla="*/ 103504 h 172423"/>
                <a:gd name="connsiteX148" fmla="*/ 50742 w 98527"/>
                <a:gd name="connsiteY148" fmla="*/ 104674 h 172423"/>
                <a:gd name="connsiteX149" fmla="*/ 28819 w 98527"/>
                <a:gd name="connsiteY149" fmla="*/ 84537 h 172423"/>
                <a:gd name="connsiteX150" fmla="*/ 29436 w 98527"/>
                <a:gd name="connsiteY150" fmla="*/ 81643 h 172423"/>
                <a:gd name="connsiteX151" fmla="*/ 30482 w 98527"/>
                <a:gd name="connsiteY151" fmla="*/ 81889 h 172423"/>
                <a:gd name="connsiteX152" fmla="*/ 29004 w 98527"/>
                <a:gd name="connsiteY152" fmla="*/ 85276 h 172423"/>
                <a:gd name="connsiteX153" fmla="*/ 28819 w 98527"/>
                <a:gd name="connsiteY153" fmla="*/ 84537 h 172423"/>
                <a:gd name="connsiteX154" fmla="*/ 42798 w 98527"/>
                <a:gd name="connsiteY154" fmla="*/ 81520 h 172423"/>
                <a:gd name="connsiteX155" fmla="*/ 44338 w 98527"/>
                <a:gd name="connsiteY155" fmla="*/ 82628 h 172423"/>
                <a:gd name="connsiteX156" fmla="*/ 44093 w 98527"/>
                <a:gd name="connsiteY156" fmla="*/ 83675 h 172423"/>
                <a:gd name="connsiteX157" fmla="*/ 42245 w 98527"/>
                <a:gd name="connsiteY157" fmla="*/ 93467 h 172423"/>
                <a:gd name="connsiteX158" fmla="*/ 37380 w 98527"/>
                <a:gd name="connsiteY158" fmla="*/ 90326 h 172423"/>
                <a:gd name="connsiteX159" fmla="*/ 40212 w 98527"/>
                <a:gd name="connsiteY159" fmla="*/ 78810 h 172423"/>
                <a:gd name="connsiteX160" fmla="*/ 50804 w 98527"/>
                <a:gd name="connsiteY160" fmla="*/ 62861 h 172423"/>
                <a:gd name="connsiteX161" fmla="*/ 48464 w 98527"/>
                <a:gd name="connsiteY161" fmla="*/ 66494 h 172423"/>
                <a:gd name="connsiteX162" fmla="*/ 48156 w 98527"/>
                <a:gd name="connsiteY162" fmla="*/ 70374 h 172423"/>
                <a:gd name="connsiteX163" fmla="*/ 43168 w 98527"/>
                <a:gd name="connsiteY163" fmla="*/ 76039 h 172423"/>
                <a:gd name="connsiteX164" fmla="*/ 42245 w 98527"/>
                <a:gd name="connsiteY164" fmla="*/ 78133 h 172423"/>
                <a:gd name="connsiteX165" fmla="*/ 42798 w 98527"/>
                <a:gd name="connsiteY165" fmla="*/ 81520 h 172423"/>
                <a:gd name="connsiteX166" fmla="*/ 63675 w 98527"/>
                <a:gd name="connsiteY166" fmla="*/ 65386 h 172423"/>
                <a:gd name="connsiteX167" fmla="*/ 64289 w 98527"/>
                <a:gd name="connsiteY167" fmla="*/ 71359 h 172423"/>
                <a:gd name="connsiteX168" fmla="*/ 59609 w 98527"/>
                <a:gd name="connsiteY168" fmla="*/ 75239 h 172423"/>
                <a:gd name="connsiteX169" fmla="*/ 56777 w 98527"/>
                <a:gd name="connsiteY169" fmla="*/ 77579 h 172423"/>
                <a:gd name="connsiteX170" fmla="*/ 54068 w 98527"/>
                <a:gd name="connsiteY170" fmla="*/ 77579 h 172423"/>
                <a:gd name="connsiteX171" fmla="*/ 51973 w 98527"/>
                <a:gd name="connsiteY171" fmla="*/ 81397 h 172423"/>
                <a:gd name="connsiteX172" fmla="*/ 50804 w 98527"/>
                <a:gd name="connsiteY172" fmla="*/ 82752 h 172423"/>
                <a:gd name="connsiteX173" fmla="*/ 49079 w 98527"/>
                <a:gd name="connsiteY173" fmla="*/ 81089 h 172423"/>
                <a:gd name="connsiteX174" fmla="*/ 49757 w 98527"/>
                <a:gd name="connsiteY174" fmla="*/ 80473 h 172423"/>
                <a:gd name="connsiteX175" fmla="*/ 51112 w 98527"/>
                <a:gd name="connsiteY175" fmla="*/ 77887 h 172423"/>
                <a:gd name="connsiteX176" fmla="*/ 54622 w 98527"/>
                <a:gd name="connsiteY176" fmla="*/ 73576 h 172423"/>
                <a:gd name="connsiteX177" fmla="*/ 57825 w 98527"/>
                <a:gd name="connsiteY177" fmla="*/ 71421 h 172423"/>
                <a:gd name="connsiteX178" fmla="*/ 58625 w 98527"/>
                <a:gd name="connsiteY178" fmla="*/ 69389 h 172423"/>
                <a:gd name="connsiteX179" fmla="*/ 60719 w 98527"/>
                <a:gd name="connsiteY179" fmla="*/ 67418 h 172423"/>
                <a:gd name="connsiteX180" fmla="*/ 60719 w 98527"/>
                <a:gd name="connsiteY180" fmla="*/ 64339 h 172423"/>
                <a:gd name="connsiteX181" fmla="*/ 63613 w 98527"/>
                <a:gd name="connsiteY181" fmla="*/ 63477 h 172423"/>
                <a:gd name="connsiteX182" fmla="*/ 63736 w 98527"/>
                <a:gd name="connsiteY182" fmla="*/ 63415 h 172423"/>
                <a:gd name="connsiteX183" fmla="*/ 65646 w 98527"/>
                <a:gd name="connsiteY183" fmla="*/ 63600 h 172423"/>
                <a:gd name="connsiteX184" fmla="*/ 63675 w 98527"/>
                <a:gd name="connsiteY184" fmla="*/ 65386 h 172423"/>
                <a:gd name="connsiteX185" fmla="*/ 69648 w 98527"/>
                <a:gd name="connsiteY185" fmla="*/ 60337 h 172423"/>
                <a:gd name="connsiteX186" fmla="*/ 68478 w 98527"/>
                <a:gd name="connsiteY186" fmla="*/ 61322 h 172423"/>
                <a:gd name="connsiteX187" fmla="*/ 68540 w 98527"/>
                <a:gd name="connsiteY187" fmla="*/ 59413 h 172423"/>
                <a:gd name="connsiteX188" fmla="*/ 69648 w 98527"/>
                <a:gd name="connsiteY188" fmla="*/ 60337 h 172423"/>
                <a:gd name="connsiteX189" fmla="*/ 81101 w 98527"/>
                <a:gd name="connsiteY189" fmla="*/ 46850 h 172423"/>
                <a:gd name="connsiteX190" fmla="*/ 79684 w 98527"/>
                <a:gd name="connsiteY190" fmla="*/ 48021 h 172423"/>
                <a:gd name="connsiteX191" fmla="*/ 74698 w 98527"/>
                <a:gd name="connsiteY191" fmla="*/ 49622 h 172423"/>
                <a:gd name="connsiteX192" fmla="*/ 74451 w 98527"/>
                <a:gd name="connsiteY192" fmla="*/ 50422 h 172423"/>
                <a:gd name="connsiteX193" fmla="*/ 72542 w 98527"/>
                <a:gd name="connsiteY193" fmla="*/ 52270 h 172423"/>
                <a:gd name="connsiteX194" fmla="*/ 71925 w 98527"/>
                <a:gd name="connsiteY194" fmla="*/ 51531 h 172423"/>
                <a:gd name="connsiteX195" fmla="*/ 69524 w 98527"/>
                <a:gd name="connsiteY195" fmla="*/ 50176 h 172423"/>
                <a:gd name="connsiteX196" fmla="*/ 66938 w 98527"/>
                <a:gd name="connsiteY196" fmla="*/ 50853 h 172423"/>
                <a:gd name="connsiteX197" fmla="*/ 66260 w 98527"/>
                <a:gd name="connsiteY197" fmla="*/ 55780 h 172423"/>
                <a:gd name="connsiteX198" fmla="*/ 67923 w 98527"/>
                <a:gd name="connsiteY198" fmla="*/ 57750 h 172423"/>
                <a:gd name="connsiteX199" fmla="*/ 66445 w 98527"/>
                <a:gd name="connsiteY199" fmla="*/ 56703 h 172423"/>
                <a:gd name="connsiteX200" fmla="*/ 64474 w 98527"/>
                <a:gd name="connsiteY200" fmla="*/ 56334 h 172423"/>
                <a:gd name="connsiteX201" fmla="*/ 60164 w 98527"/>
                <a:gd name="connsiteY201" fmla="*/ 53501 h 172423"/>
                <a:gd name="connsiteX202" fmla="*/ 63428 w 98527"/>
                <a:gd name="connsiteY202" fmla="*/ 50730 h 172423"/>
                <a:gd name="connsiteX203" fmla="*/ 76175 w 98527"/>
                <a:gd name="connsiteY203" fmla="*/ 44387 h 172423"/>
                <a:gd name="connsiteX204" fmla="*/ 81101 w 98527"/>
                <a:gd name="connsiteY204" fmla="*/ 46850 h 172423"/>
                <a:gd name="connsiteX205" fmla="*/ 59794 w 98527"/>
                <a:gd name="connsiteY205" fmla="*/ 44880 h 172423"/>
                <a:gd name="connsiteX206" fmla="*/ 51359 w 98527"/>
                <a:gd name="connsiteY206" fmla="*/ 49252 h 172423"/>
                <a:gd name="connsiteX207" fmla="*/ 49388 w 98527"/>
                <a:gd name="connsiteY207" fmla="*/ 52639 h 172423"/>
                <a:gd name="connsiteX208" fmla="*/ 48771 w 98527"/>
                <a:gd name="connsiteY208" fmla="*/ 53440 h 172423"/>
                <a:gd name="connsiteX209" fmla="*/ 47725 w 98527"/>
                <a:gd name="connsiteY209" fmla="*/ 54486 h 172423"/>
                <a:gd name="connsiteX210" fmla="*/ 46124 w 98527"/>
                <a:gd name="connsiteY210" fmla="*/ 56950 h 172423"/>
                <a:gd name="connsiteX211" fmla="*/ 43969 w 98527"/>
                <a:gd name="connsiteY211" fmla="*/ 59782 h 172423"/>
                <a:gd name="connsiteX212" fmla="*/ 43230 w 98527"/>
                <a:gd name="connsiteY212" fmla="*/ 60583 h 172423"/>
                <a:gd name="connsiteX213" fmla="*/ 42613 w 98527"/>
                <a:gd name="connsiteY213" fmla="*/ 61568 h 172423"/>
                <a:gd name="connsiteX214" fmla="*/ 39104 w 98527"/>
                <a:gd name="connsiteY214" fmla="*/ 66187 h 172423"/>
                <a:gd name="connsiteX215" fmla="*/ 42860 w 98527"/>
                <a:gd name="connsiteY215" fmla="*/ 57996 h 172423"/>
                <a:gd name="connsiteX216" fmla="*/ 44584 w 98527"/>
                <a:gd name="connsiteY216" fmla="*/ 56703 h 172423"/>
                <a:gd name="connsiteX217" fmla="*/ 50004 w 98527"/>
                <a:gd name="connsiteY217" fmla="*/ 49560 h 172423"/>
                <a:gd name="connsiteX218" fmla="*/ 51605 w 98527"/>
                <a:gd name="connsiteY218" fmla="*/ 48267 h 172423"/>
                <a:gd name="connsiteX219" fmla="*/ 66507 w 98527"/>
                <a:gd name="connsiteY219" fmla="*/ 38168 h 172423"/>
                <a:gd name="connsiteX220" fmla="*/ 73588 w 98527"/>
                <a:gd name="connsiteY220" fmla="*/ 35212 h 172423"/>
                <a:gd name="connsiteX221" fmla="*/ 59794 w 98527"/>
                <a:gd name="connsiteY221" fmla="*/ 44880 h 17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8527" h="172423">
                  <a:moveTo>
                    <a:pt x="91817" y="5284"/>
                  </a:moveTo>
                  <a:cubicBezTo>
                    <a:pt x="90093" y="6516"/>
                    <a:pt x="88306" y="7747"/>
                    <a:pt x="86582" y="8979"/>
                  </a:cubicBezTo>
                  <a:cubicBezTo>
                    <a:pt x="86274" y="8425"/>
                    <a:pt x="85781" y="7932"/>
                    <a:pt x="85043" y="7563"/>
                  </a:cubicBezTo>
                  <a:cubicBezTo>
                    <a:pt x="81101" y="5530"/>
                    <a:pt x="76914" y="7439"/>
                    <a:pt x="73588" y="9779"/>
                  </a:cubicBezTo>
                  <a:cubicBezTo>
                    <a:pt x="69031" y="13043"/>
                    <a:pt x="64659" y="16615"/>
                    <a:pt x="60226" y="20063"/>
                  </a:cubicBezTo>
                  <a:cubicBezTo>
                    <a:pt x="54929" y="24189"/>
                    <a:pt x="49634" y="28315"/>
                    <a:pt x="44399" y="32441"/>
                  </a:cubicBezTo>
                  <a:cubicBezTo>
                    <a:pt x="43106" y="33241"/>
                    <a:pt x="41813" y="34042"/>
                    <a:pt x="40520" y="34842"/>
                  </a:cubicBezTo>
                  <a:cubicBezTo>
                    <a:pt x="39781" y="35335"/>
                    <a:pt x="39351" y="35951"/>
                    <a:pt x="39166" y="36567"/>
                  </a:cubicBezTo>
                  <a:cubicBezTo>
                    <a:pt x="38056" y="37429"/>
                    <a:pt x="37010" y="38291"/>
                    <a:pt x="35902" y="39153"/>
                  </a:cubicBezTo>
                  <a:cubicBezTo>
                    <a:pt x="34424" y="38106"/>
                    <a:pt x="32268" y="38106"/>
                    <a:pt x="31037" y="39769"/>
                  </a:cubicBezTo>
                  <a:cubicBezTo>
                    <a:pt x="14349" y="62984"/>
                    <a:pt x="4989" y="91003"/>
                    <a:pt x="4619" y="119576"/>
                  </a:cubicBezTo>
                  <a:cubicBezTo>
                    <a:pt x="4557" y="124072"/>
                    <a:pt x="11578" y="124934"/>
                    <a:pt x="11640" y="120377"/>
                  </a:cubicBezTo>
                  <a:cubicBezTo>
                    <a:pt x="11640" y="118221"/>
                    <a:pt x="11763" y="116066"/>
                    <a:pt x="11885" y="113972"/>
                  </a:cubicBezTo>
                  <a:cubicBezTo>
                    <a:pt x="12131" y="116436"/>
                    <a:pt x="14902" y="117914"/>
                    <a:pt x="16873" y="117113"/>
                  </a:cubicBezTo>
                  <a:cubicBezTo>
                    <a:pt x="16320" y="121670"/>
                    <a:pt x="16320" y="126288"/>
                    <a:pt x="16935" y="130907"/>
                  </a:cubicBezTo>
                  <a:cubicBezTo>
                    <a:pt x="17305" y="133678"/>
                    <a:pt x="20076" y="134355"/>
                    <a:pt x="22046" y="133432"/>
                  </a:cubicBezTo>
                  <a:lnTo>
                    <a:pt x="22540" y="144947"/>
                  </a:lnTo>
                  <a:cubicBezTo>
                    <a:pt x="22723" y="149504"/>
                    <a:pt x="29744" y="148457"/>
                    <a:pt x="29559" y="143962"/>
                  </a:cubicBezTo>
                  <a:cubicBezTo>
                    <a:pt x="29312" y="137804"/>
                    <a:pt x="29066" y="131707"/>
                    <a:pt x="28758" y="125549"/>
                  </a:cubicBezTo>
                  <a:cubicBezTo>
                    <a:pt x="29312" y="124872"/>
                    <a:pt x="29621" y="124010"/>
                    <a:pt x="29559" y="122963"/>
                  </a:cubicBezTo>
                  <a:cubicBezTo>
                    <a:pt x="29004" y="117298"/>
                    <a:pt x="28513" y="111632"/>
                    <a:pt x="27958" y="106029"/>
                  </a:cubicBezTo>
                  <a:cubicBezTo>
                    <a:pt x="27896" y="105598"/>
                    <a:pt x="27835" y="105228"/>
                    <a:pt x="27711" y="104920"/>
                  </a:cubicBezTo>
                  <a:cubicBezTo>
                    <a:pt x="29066" y="105905"/>
                    <a:pt x="31160" y="105905"/>
                    <a:pt x="32638" y="104428"/>
                  </a:cubicBezTo>
                  <a:cubicBezTo>
                    <a:pt x="31777" y="108123"/>
                    <a:pt x="30975" y="111879"/>
                    <a:pt x="30114" y="115573"/>
                  </a:cubicBezTo>
                  <a:cubicBezTo>
                    <a:pt x="29929" y="116312"/>
                    <a:pt x="29991" y="116928"/>
                    <a:pt x="30237" y="117482"/>
                  </a:cubicBezTo>
                  <a:cubicBezTo>
                    <a:pt x="29991" y="118221"/>
                    <a:pt x="29991" y="119207"/>
                    <a:pt x="30297" y="119946"/>
                  </a:cubicBezTo>
                  <a:cubicBezTo>
                    <a:pt x="30237" y="120254"/>
                    <a:pt x="30175" y="120561"/>
                    <a:pt x="30175" y="120869"/>
                  </a:cubicBezTo>
                  <a:cubicBezTo>
                    <a:pt x="29929" y="129491"/>
                    <a:pt x="31222" y="137927"/>
                    <a:pt x="34054" y="146117"/>
                  </a:cubicBezTo>
                  <a:cubicBezTo>
                    <a:pt x="34362" y="147041"/>
                    <a:pt x="34977" y="147657"/>
                    <a:pt x="35655" y="147965"/>
                  </a:cubicBezTo>
                  <a:cubicBezTo>
                    <a:pt x="35964" y="148396"/>
                    <a:pt x="36333" y="148765"/>
                    <a:pt x="36825" y="149073"/>
                  </a:cubicBezTo>
                  <a:lnTo>
                    <a:pt x="34794" y="152891"/>
                  </a:lnTo>
                  <a:cubicBezTo>
                    <a:pt x="33869" y="154554"/>
                    <a:pt x="35101" y="156832"/>
                    <a:pt x="36702" y="157509"/>
                  </a:cubicBezTo>
                  <a:cubicBezTo>
                    <a:pt x="38611" y="158310"/>
                    <a:pt x="40397" y="157263"/>
                    <a:pt x="41320" y="155600"/>
                  </a:cubicBezTo>
                  <a:cubicBezTo>
                    <a:pt x="41813" y="154677"/>
                    <a:pt x="42307" y="153815"/>
                    <a:pt x="42736" y="152891"/>
                  </a:cubicBezTo>
                  <a:cubicBezTo>
                    <a:pt x="44214" y="158556"/>
                    <a:pt x="46247" y="164098"/>
                    <a:pt x="48956" y="169394"/>
                  </a:cubicBezTo>
                  <a:cubicBezTo>
                    <a:pt x="50989" y="173397"/>
                    <a:pt x="57517" y="170688"/>
                    <a:pt x="55484" y="166623"/>
                  </a:cubicBezTo>
                  <a:cubicBezTo>
                    <a:pt x="52652" y="161019"/>
                    <a:pt x="50496" y="155231"/>
                    <a:pt x="49141" y="149196"/>
                  </a:cubicBezTo>
                  <a:cubicBezTo>
                    <a:pt x="51112" y="149812"/>
                    <a:pt x="53513" y="149011"/>
                    <a:pt x="53760" y="146425"/>
                  </a:cubicBezTo>
                  <a:cubicBezTo>
                    <a:pt x="54006" y="143162"/>
                    <a:pt x="54314" y="139959"/>
                    <a:pt x="54929" y="136695"/>
                  </a:cubicBezTo>
                  <a:cubicBezTo>
                    <a:pt x="55237" y="137373"/>
                    <a:pt x="55792" y="137927"/>
                    <a:pt x="56592" y="138358"/>
                  </a:cubicBezTo>
                  <a:cubicBezTo>
                    <a:pt x="56285" y="138235"/>
                    <a:pt x="56409" y="138296"/>
                    <a:pt x="56654" y="139282"/>
                  </a:cubicBezTo>
                  <a:cubicBezTo>
                    <a:pt x="55422" y="140575"/>
                    <a:pt x="55114" y="142484"/>
                    <a:pt x="56224" y="143962"/>
                  </a:cubicBezTo>
                  <a:cubicBezTo>
                    <a:pt x="57332" y="145378"/>
                    <a:pt x="59733" y="145871"/>
                    <a:pt x="61149" y="144639"/>
                  </a:cubicBezTo>
                  <a:cubicBezTo>
                    <a:pt x="61580" y="144208"/>
                    <a:pt x="62012" y="143777"/>
                    <a:pt x="62320" y="143284"/>
                  </a:cubicBezTo>
                  <a:cubicBezTo>
                    <a:pt x="63366" y="145748"/>
                    <a:pt x="67553" y="146610"/>
                    <a:pt x="68970" y="143162"/>
                  </a:cubicBezTo>
                  <a:cubicBezTo>
                    <a:pt x="71125" y="142792"/>
                    <a:pt x="72542" y="142545"/>
                    <a:pt x="73958" y="142238"/>
                  </a:cubicBezTo>
                  <a:cubicBezTo>
                    <a:pt x="75744" y="141868"/>
                    <a:pt x="77345" y="140205"/>
                    <a:pt x="76975" y="138235"/>
                  </a:cubicBezTo>
                  <a:cubicBezTo>
                    <a:pt x="76667" y="136449"/>
                    <a:pt x="74943" y="134848"/>
                    <a:pt x="72973" y="135217"/>
                  </a:cubicBezTo>
                  <a:lnTo>
                    <a:pt x="70447" y="135710"/>
                  </a:lnTo>
                  <a:cubicBezTo>
                    <a:pt x="70079" y="135095"/>
                    <a:pt x="69524" y="134540"/>
                    <a:pt x="68785" y="134294"/>
                  </a:cubicBezTo>
                  <a:lnTo>
                    <a:pt x="64351" y="132508"/>
                  </a:lnTo>
                  <a:cubicBezTo>
                    <a:pt x="63921" y="132323"/>
                    <a:pt x="63428" y="132262"/>
                    <a:pt x="62935" y="132262"/>
                  </a:cubicBezTo>
                  <a:lnTo>
                    <a:pt x="65767" y="131092"/>
                  </a:lnTo>
                  <a:cubicBezTo>
                    <a:pt x="67307" y="132816"/>
                    <a:pt x="70571" y="133001"/>
                    <a:pt x="71742" y="130230"/>
                  </a:cubicBezTo>
                  <a:cubicBezTo>
                    <a:pt x="72912" y="127397"/>
                    <a:pt x="70264" y="125242"/>
                    <a:pt x="67923" y="125426"/>
                  </a:cubicBezTo>
                  <a:cubicBezTo>
                    <a:pt x="66938" y="124195"/>
                    <a:pt x="65276" y="123579"/>
                    <a:pt x="63736" y="124256"/>
                  </a:cubicBezTo>
                  <a:lnTo>
                    <a:pt x="61950" y="124995"/>
                  </a:lnTo>
                  <a:cubicBezTo>
                    <a:pt x="62443" y="123887"/>
                    <a:pt x="62750" y="123086"/>
                    <a:pt x="62688" y="122039"/>
                  </a:cubicBezTo>
                  <a:cubicBezTo>
                    <a:pt x="62382" y="117975"/>
                    <a:pt x="60965" y="114096"/>
                    <a:pt x="58625" y="110832"/>
                  </a:cubicBezTo>
                  <a:cubicBezTo>
                    <a:pt x="58625" y="110524"/>
                    <a:pt x="58563" y="110278"/>
                    <a:pt x="58563" y="109970"/>
                  </a:cubicBezTo>
                  <a:cubicBezTo>
                    <a:pt x="58501" y="109169"/>
                    <a:pt x="57948" y="108307"/>
                    <a:pt x="57332" y="107753"/>
                  </a:cubicBezTo>
                  <a:cubicBezTo>
                    <a:pt x="57701" y="107630"/>
                    <a:pt x="58131" y="107445"/>
                    <a:pt x="58501" y="107199"/>
                  </a:cubicBezTo>
                  <a:cubicBezTo>
                    <a:pt x="58933" y="106953"/>
                    <a:pt x="59303" y="106583"/>
                    <a:pt x="59609" y="106214"/>
                  </a:cubicBezTo>
                  <a:cubicBezTo>
                    <a:pt x="58501" y="110154"/>
                    <a:pt x="64659" y="112494"/>
                    <a:pt x="66322" y="108307"/>
                  </a:cubicBezTo>
                  <a:cubicBezTo>
                    <a:pt x="67185" y="108738"/>
                    <a:pt x="68046" y="109046"/>
                    <a:pt x="69031" y="109108"/>
                  </a:cubicBezTo>
                  <a:cubicBezTo>
                    <a:pt x="70264" y="109169"/>
                    <a:pt x="71495" y="108984"/>
                    <a:pt x="72603" y="108369"/>
                  </a:cubicBezTo>
                  <a:cubicBezTo>
                    <a:pt x="73896" y="107691"/>
                    <a:pt x="74759" y="106644"/>
                    <a:pt x="74759" y="105044"/>
                  </a:cubicBezTo>
                  <a:cubicBezTo>
                    <a:pt x="74759" y="104674"/>
                    <a:pt x="74698" y="104305"/>
                    <a:pt x="74636" y="103935"/>
                  </a:cubicBezTo>
                  <a:cubicBezTo>
                    <a:pt x="76237" y="100056"/>
                    <a:pt x="70756" y="97469"/>
                    <a:pt x="68231" y="100425"/>
                  </a:cubicBezTo>
                  <a:cubicBezTo>
                    <a:pt x="66569" y="99132"/>
                    <a:pt x="63736" y="99132"/>
                    <a:pt x="62688" y="101718"/>
                  </a:cubicBezTo>
                  <a:cubicBezTo>
                    <a:pt x="62382" y="102395"/>
                    <a:pt x="62382" y="103073"/>
                    <a:pt x="62443" y="103627"/>
                  </a:cubicBezTo>
                  <a:cubicBezTo>
                    <a:pt x="61827" y="103689"/>
                    <a:pt x="61272" y="103874"/>
                    <a:pt x="60780" y="104305"/>
                  </a:cubicBezTo>
                  <a:cubicBezTo>
                    <a:pt x="61210" y="103257"/>
                    <a:pt x="61395" y="102087"/>
                    <a:pt x="61210" y="101041"/>
                  </a:cubicBezTo>
                  <a:cubicBezTo>
                    <a:pt x="62197" y="99747"/>
                    <a:pt x="62567" y="98023"/>
                    <a:pt x="61395" y="96607"/>
                  </a:cubicBezTo>
                  <a:cubicBezTo>
                    <a:pt x="60287" y="95314"/>
                    <a:pt x="57825" y="94575"/>
                    <a:pt x="56469" y="95929"/>
                  </a:cubicBezTo>
                  <a:cubicBezTo>
                    <a:pt x="56100" y="96299"/>
                    <a:pt x="55669" y="96668"/>
                    <a:pt x="54929" y="97161"/>
                  </a:cubicBezTo>
                  <a:cubicBezTo>
                    <a:pt x="55361" y="96668"/>
                    <a:pt x="55730" y="96114"/>
                    <a:pt x="55854" y="95314"/>
                  </a:cubicBezTo>
                  <a:cubicBezTo>
                    <a:pt x="55977" y="94575"/>
                    <a:pt x="56100" y="93836"/>
                    <a:pt x="56224" y="93158"/>
                  </a:cubicBezTo>
                  <a:lnTo>
                    <a:pt x="57023" y="92419"/>
                  </a:lnTo>
                  <a:cubicBezTo>
                    <a:pt x="58008" y="93467"/>
                    <a:pt x="59548" y="93836"/>
                    <a:pt x="60904" y="93282"/>
                  </a:cubicBezTo>
                  <a:cubicBezTo>
                    <a:pt x="61950" y="92850"/>
                    <a:pt x="62996" y="92419"/>
                    <a:pt x="64044" y="91927"/>
                  </a:cubicBezTo>
                  <a:cubicBezTo>
                    <a:pt x="65767" y="91188"/>
                    <a:pt x="66754" y="89033"/>
                    <a:pt x="65952" y="87309"/>
                  </a:cubicBezTo>
                  <a:cubicBezTo>
                    <a:pt x="65152" y="85584"/>
                    <a:pt x="63120" y="84661"/>
                    <a:pt x="61149" y="85522"/>
                  </a:cubicBezTo>
                  <a:cubicBezTo>
                    <a:pt x="61149" y="85030"/>
                    <a:pt x="61087" y="84537"/>
                    <a:pt x="60780" y="83737"/>
                  </a:cubicBezTo>
                  <a:cubicBezTo>
                    <a:pt x="61580" y="83059"/>
                    <a:pt x="62382" y="82382"/>
                    <a:pt x="63181" y="81705"/>
                  </a:cubicBezTo>
                  <a:cubicBezTo>
                    <a:pt x="63859" y="81582"/>
                    <a:pt x="64474" y="81458"/>
                    <a:pt x="65152" y="81335"/>
                  </a:cubicBezTo>
                  <a:cubicBezTo>
                    <a:pt x="66938" y="80966"/>
                    <a:pt x="68416" y="79364"/>
                    <a:pt x="68170" y="77517"/>
                  </a:cubicBezTo>
                  <a:cubicBezTo>
                    <a:pt x="69031" y="76778"/>
                    <a:pt x="69894" y="76039"/>
                    <a:pt x="70817" y="75300"/>
                  </a:cubicBezTo>
                  <a:cubicBezTo>
                    <a:pt x="71619" y="76963"/>
                    <a:pt x="73835" y="77887"/>
                    <a:pt x="75559" y="77209"/>
                  </a:cubicBezTo>
                  <a:cubicBezTo>
                    <a:pt x="75559" y="80103"/>
                    <a:pt x="79623" y="82382"/>
                    <a:pt x="81902" y="79488"/>
                  </a:cubicBezTo>
                  <a:lnTo>
                    <a:pt x="92740" y="65756"/>
                  </a:lnTo>
                  <a:cubicBezTo>
                    <a:pt x="95572" y="62184"/>
                    <a:pt x="89969" y="57873"/>
                    <a:pt x="87137" y="61445"/>
                  </a:cubicBezTo>
                  <a:cubicBezTo>
                    <a:pt x="84241" y="65140"/>
                    <a:pt x="81347" y="68773"/>
                    <a:pt x="78453" y="72468"/>
                  </a:cubicBezTo>
                  <a:cubicBezTo>
                    <a:pt x="79193" y="68896"/>
                    <a:pt x="74020" y="66741"/>
                    <a:pt x="72049" y="69820"/>
                  </a:cubicBezTo>
                  <a:cubicBezTo>
                    <a:pt x="71742" y="69389"/>
                    <a:pt x="71372" y="69019"/>
                    <a:pt x="70879" y="68711"/>
                  </a:cubicBezTo>
                  <a:cubicBezTo>
                    <a:pt x="76422" y="63970"/>
                    <a:pt x="82333" y="59659"/>
                    <a:pt x="88553" y="55780"/>
                  </a:cubicBezTo>
                  <a:cubicBezTo>
                    <a:pt x="89353" y="55287"/>
                    <a:pt x="89784" y="54671"/>
                    <a:pt x="89969" y="53994"/>
                  </a:cubicBezTo>
                  <a:lnTo>
                    <a:pt x="94526" y="54856"/>
                  </a:lnTo>
                  <a:cubicBezTo>
                    <a:pt x="95449" y="55041"/>
                    <a:pt x="96374" y="54733"/>
                    <a:pt x="97112" y="54117"/>
                  </a:cubicBezTo>
                  <a:cubicBezTo>
                    <a:pt x="98220" y="53994"/>
                    <a:pt x="99268" y="53378"/>
                    <a:pt x="99760" y="52023"/>
                  </a:cubicBezTo>
                  <a:cubicBezTo>
                    <a:pt x="101176" y="48575"/>
                    <a:pt x="97050" y="46173"/>
                    <a:pt x="94588" y="47713"/>
                  </a:cubicBezTo>
                  <a:cubicBezTo>
                    <a:pt x="93110" y="47405"/>
                    <a:pt x="91632" y="47158"/>
                    <a:pt x="90216" y="46850"/>
                  </a:cubicBezTo>
                  <a:cubicBezTo>
                    <a:pt x="90399" y="46481"/>
                    <a:pt x="90646" y="46173"/>
                    <a:pt x="90831" y="45804"/>
                  </a:cubicBezTo>
                  <a:cubicBezTo>
                    <a:pt x="91509" y="44510"/>
                    <a:pt x="91324" y="43340"/>
                    <a:pt x="90584" y="42478"/>
                  </a:cubicBezTo>
                  <a:cubicBezTo>
                    <a:pt x="91324" y="41247"/>
                    <a:pt x="91447" y="39646"/>
                    <a:pt x="90461" y="38414"/>
                  </a:cubicBezTo>
                  <a:cubicBezTo>
                    <a:pt x="89291" y="36997"/>
                    <a:pt x="87014" y="36443"/>
                    <a:pt x="85536" y="37736"/>
                  </a:cubicBezTo>
                  <a:cubicBezTo>
                    <a:pt x="84488" y="38660"/>
                    <a:pt x="83441" y="39584"/>
                    <a:pt x="82395" y="40508"/>
                  </a:cubicBezTo>
                  <a:cubicBezTo>
                    <a:pt x="82149" y="39954"/>
                    <a:pt x="81902" y="39338"/>
                    <a:pt x="81655" y="38784"/>
                  </a:cubicBezTo>
                  <a:cubicBezTo>
                    <a:pt x="83318" y="37860"/>
                    <a:pt x="84981" y="36936"/>
                    <a:pt x="86705" y="36136"/>
                  </a:cubicBezTo>
                  <a:cubicBezTo>
                    <a:pt x="88798" y="35089"/>
                    <a:pt x="89106" y="32872"/>
                    <a:pt x="88306" y="31209"/>
                  </a:cubicBezTo>
                  <a:cubicBezTo>
                    <a:pt x="90399" y="30840"/>
                    <a:pt x="92494" y="30532"/>
                    <a:pt x="94649" y="30285"/>
                  </a:cubicBezTo>
                  <a:cubicBezTo>
                    <a:pt x="99145" y="29793"/>
                    <a:pt x="98158" y="22773"/>
                    <a:pt x="93663" y="23265"/>
                  </a:cubicBezTo>
                  <a:cubicBezTo>
                    <a:pt x="92494" y="23389"/>
                    <a:pt x="91385" y="23573"/>
                    <a:pt x="90216" y="23696"/>
                  </a:cubicBezTo>
                  <a:cubicBezTo>
                    <a:pt x="90831" y="22526"/>
                    <a:pt x="90646" y="21110"/>
                    <a:pt x="90031" y="20002"/>
                  </a:cubicBezTo>
                  <a:cubicBezTo>
                    <a:pt x="90399" y="18708"/>
                    <a:pt x="89969" y="17231"/>
                    <a:pt x="89106" y="16307"/>
                  </a:cubicBezTo>
                  <a:cubicBezTo>
                    <a:pt x="89723" y="16368"/>
                    <a:pt x="90399" y="16553"/>
                    <a:pt x="91016" y="16923"/>
                  </a:cubicBezTo>
                  <a:cubicBezTo>
                    <a:pt x="94403" y="18585"/>
                    <a:pt x="96804" y="14336"/>
                    <a:pt x="95203" y="11750"/>
                  </a:cubicBezTo>
                  <a:cubicBezTo>
                    <a:pt x="95572" y="11504"/>
                    <a:pt x="96004" y="11196"/>
                    <a:pt x="96374" y="10949"/>
                  </a:cubicBezTo>
                  <a:cubicBezTo>
                    <a:pt x="99883" y="8301"/>
                    <a:pt x="95572" y="2698"/>
                    <a:pt x="91817" y="5284"/>
                  </a:cubicBezTo>
                  <a:close/>
                  <a:moveTo>
                    <a:pt x="11947" y="112864"/>
                  </a:moveTo>
                  <a:cubicBezTo>
                    <a:pt x="12255" y="108492"/>
                    <a:pt x="12809" y="104120"/>
                    <a:pt x="13486" y="99809"/>
                  </a:cubicBezTo>
                  <a:cubicBezTo>
                    <a:pt x="14287" y="100240"/>
                    <a:pt x="15334" y="100363"/>
                    <a:pt x="16320" y="100117"/>
                  </a:cubicBezTo>
                  <a:cubicBezTo>
                    <a:pt x="14780" y="104243"/>
                    <a:pt x="13363" y="108369"/>
                    <a:pt x="11947" y="112864"/>
                  </a:cubicBezTo>
                  <a:close/>
                  <a:moveTo>
                    <a:pt x="48033" y="130106"/>
                  </a:moveTo>
                  <a:cubicBezTo>
                    <a:pt x="47786" y="132570"/>
                    <a:pt x="47540" y="135033"/>
                    <a:pt x="47355" y="137558"/>
                  </a:cubicBezTo>
                  <a:cubicBezTo>
                    <a:pt x="47110" y="135895"/>
                    <a:pt x="46000" y="135095"/>
                    <a:pt x="44707" y="134910"/>
                  </a:cubicBezTo>
                  <a:lnTo>
                    <a:pt x="44093" y="128505"/>
                  </a:lnTo>
                  <a:cubicBezTo>
                    <a:pt x="44892" y="129737"/>
                    <a:pt x="46555" y="130414"/>
                    <a:pt x="48033" y="130106"/>
                  </a:cubicBezTo>
                  <a:close/>
                  <a:moveTo>
                    <a:pt x="57085" y="128013"/>
                  </a:moveTo>
                  <a:cubicBezTo>
                    <a:pt x="56347" y="128382"/>
                    <a:pt x="55792" y="128505"/>
                    <a:pt x="55237" y="128752"/>
                  </a:cubicBezTo>
                  <a:cubicBezTo>
                    <a:pt x="55299" y="128259"/>
                    <a:pt x="55361" y="127767"/>
                    <a:pt x="55361" y="127212"/>
                  </a:cubicBezTo>
                  <a:cubicBezTo>
                    <a:pt x="55854" y="127520"/>
                    <a:pt x="56409" y="127767"/>
                    <a:pt x="56962" y="127951"/>
                  </a:cubicBezTo>
                  <a:cubicBezTo>
                    <a:pt x="57023" y="128013"/>
                    <a:pt x="57023" y="128013"/>
                    <a:pt x="57085" y="128013"/>
                  </a:cubicBezTo>
                  <a:close/>
                  <a:moveTo>
                    <a:pt x="50742" y="104674"/>
                  </a:moveTo>
                  <a:cubicBezTo>
                    <a:pt x="51297" y="105721"/>
                    <a:pt x="52220" y="106583"/>
                    <a:pt x="53268" y="107075"/>
                  </a:cubicBezTo>
                  <a:cubicBezTo>
                    <a:pt x="51728" y="107137"/>
                    <a:pt x="50251" y="108123"/>
                    <a:pt x="50004" y="110032"/>
                  </a:cubicBezTo>
                  <a:cubicBezTo>
                    <a:pt x="49511" y="114588"/>
                    <a:pt x="49018" y="119145"/>
                    <a:pt x="48588" y="123640"/>
                  </a:cubicBezTo>
                  <a:cubicBezTo>
                    <a:pt x="46925" y="122840"/>
                    <a:pt x="44707" y="123148"/>
                    <a:pt x="43723" y="125488"/>
                  </a:cubicBezTo>
                  <a:cubicBezTo>
                    <a:pt x="43661" y="124872"/>
                    <a:pt x="43599" y="124256"/>
                    <a:pt x="43538" y="123640"/>
                  </a:cubicBezTo>
                  <a:cubicBezTo>
                    <a:pt x="44153" y="123333"/>
                    <a:pt x="44646" y="122717"/>
                    <a:pt x="45016" y="121916"/>
                  </a:cubicBezTo>
                  <a:cubicBezTo>
                    <a:pt x="45877" y="119761"/>
                    <a:pt x="44646" y="118037"/>
                    <a:pt x="42983" y="117421"/>
                  </a:cubicBezTo>
                  <a:cubicBezTo>
                    <a:pt x="42921" y="116805"/>
                    <a:pt x="42860" y="116128"/>
                    <a:pt x="42798" y="115512"/>
                  </a:cubicBezTo>
                  <a:cubicBezTo>
                    <a:pt x="44461" y="116744"/>
                    <a:pt x="47172" y="116682"/>
                    <a:pt x="48218" y="114157"/>
                  </a:cubicBezTo>
                  <a:cubicBezTo>
                    <a:pt x="49757" y="110339"/>
                    <a:pt x="44523" y="107753"/>
                    <a:pt x="42245" y="110524"/>
                  </a:cubicBezTo>
                  <a:cubicBezTo>
                    <a:pt x="41813" y="108861"/>
                    <a:pt x="40336" y="108184"/>
                    <a:pt x="38981" y="107876"/>
                  </a:cubicBezTo>
                  <a:cubicBezTo>
                    <a:pt x="39842" y="108123"/>
                    <a:pt x="40829" y="107876"/>
                    <a:pt x="41690" y="107014"/>
                  </a:cubicBezTo>
                  <a:lnTo>
                    <a:pt x="46309" y="102519"/>
                  </a:lnTo>
                  <a:cubicBezTo>
                    <a:pt x="47110" y="103257"/>
                    <a:pt x="48218" y="103627"/>
                    <a:pt x="49264" y="103504"/>
                  </a:cubicBezTo>
                  <a:cubicBezTo>
                    <a:pt x="49696" y="104120"/>
                    <a:pt x="50189" y="104428"/>
                    <a:pt x="50742" y="104674"/>
                  </a:cubicBezTo>
                  <a:close/>
                  <a:moveTo>
                    <a:pt x="28819" y="84537"/>
                  </a:moveTo>
                  <a:cubicBezTo>
                    <a:pt x="29004" y="83552"/>
                    <a:pt x="29189" y="82628"/>
                    <a:pt x="29436" y="81643"/>
                  </a:cubicBezTo>
                  <a:cubicBezTo>
                    <a:pt x="29744" y="81766"/>
                    <a:pt x="30114" y="81828"/>
                    <a:pt x="30482" y="81889"/>
                  </a:cubicBezTo>
                  <a:cubicBezTo>
                    <a:pt x="29991" y="82998"/>
                    <a:pt x="29497" y="84106"/>
                    <a:pt x="29004" y="85276"/>
                  </a:cubicBezTo>
                  <a:cubicBezTo>
                    <a:pt x="28943" y="85153"/>
                    <a:pt x="28819" y="85030"/>
                    <a:pt x="28819" y="84537"/>
                  </a:cubicBezTo>
                  <a:close/>
                  <a:moveTo>
                    <a:pt x="42798" y="81520"/>
                  </a:moveTo>
                  <a:cubicBezTo>
                    <a:pt x="43168" y="82012"/>
                    <a:pt x="43723" y="82382"/>
                    <a:pt x="44338" y="82628"/>
                  </a:cubicBezTo>
                  <a:cubicBezTo>
                    <a:pt x="44214" y="82936"/>
                    <a:pt x="44153" y="83306"/>
                    <a:pt x="44093" y="83675"/>
                  </a:cubicBezTo>
                  <a:cubicBezTo>
                    <a:pt x="43784" y="87062"/>
                    <a:pt x="43230" y="90326"/>
                    <a:pt x="42245" y="93467"/>
                  </a:cubicBezTo>
                  <a:cubicBezTo>
                    <a:pt x="42613" y="90634"/>
                    <a:pt x="39657" y="89464"/>
                    <a:pt x="37380" y="90326"/>
                  </a:cubicBezTo>
                  <a:cubicBezTo>
                    <a:pt x="38426" y="86508"/>
                    <a:pt x="39412" y="82690"/>
                    <a:pt x="40212" y="78810"/>
                  </a:cubicBezTo>
                  <a:cubicBezTo>
                    <a:pt x="40212" y="78810"/>
                    <a:pt x="50619" y="62861"/>
                    <a:pt x="50804" y="62861"/>
                  </a:cubicBezTo>
                  <a:cubicBezTo>
                    <a:pt x="49942" y="64031"/>
                    <a:pt x="49141" y="65201"/>
                    <a:pt x="48464" y="66494"/>
                  </a:cubicBezTo>
                  <a:cubicBezTo>
                    <a:pt x="47725" y="67726"/>
                    <a:pt x="47540" y="69204"/>
                    <a:pt x="48156" y="70374"/>
                  </a:cubicBezTo>
                  <a:cubicBezTo>
                    <a:pt x="46617" y="72345"/>
                    <a:pt x="44954" y="74192"/>
                    <a:pt x="43168" y="76039"/>
                  </a:cubicBezTo>
                  <a:cubicBezTo>
                    <a:pt x="42491" y="76717"/>
                    <a:pt x="42245" y="77456"/>
                    <a:pt x="42245" y="78133"/>
                  </a:cubicBezTo>
                  <a:cubicBezTo>
                    <a:pt x="41998" y="79796"/>
                    <a:pt x="42245" y="80842"/>
                    <a:pt x="42798" y="81520"/>
                  </a:cubicBezTo>
                  <a:close/>
                  <a:moveTo>
                    <a:pt x="63675" y="65386"/>
                  </a:moveTo>
                  <a:cubicBezTo>
                    <a:pt x="61519" y="67295"/>
                    <a:pt x="62443" y="70189"/>
                    <a:pt x="64289" y="71359"/>
                  </a:cubicBezTo>
                  <a:cubicBezTo>
                    <a:pt x="64289" y="71359"/>
                    <a:pt x="59733" y="75239"/>
                    <a:pt x="59609" y="75239"/>
                  </a:cubicBezTo>
                  <a:cubicBezTo>
                    <a:pt x="58378" y="75485"/>
                    <a:pt x="57208" y="76409"/>
                    <a:pt x="56777" y="77579"/>
                  </a:cubicBezTo>
                  <a:cubicBezTo>
                    <a:pt x="55915" y="77209"/>
                    <a:pt x="54929" y="77148"/>
                    <a:pt x="54068" y="77579"/>
                  </a:cubicBezTo>
                  <a:cubicBezTo>
                    <a:pt x="52590" y="78256"/>
                    <a:pt x="51728" y="79857"/>
                    <a:pt x="51973" y="81397"/>
                  </a:cubicBezTo>
                  <a:cubicBezTo>
                    <a:pt x="51482" y="81705"/>
                    <a:pt x="51112" y="82136"/>
                    <a:pt x="50804" y="82752"/>
                  </a:cubicBezTo>
                  <a:cubicBezTo>
                    <a:pt x="50434" y="81951"/>
                    <a:pt x="49819" y="81397"/>
                    <a:pt x="49079" y="81089"/>
                  </a:cubicBezTo>
                  <a:lnTo>
                    <a:pt x="49757" y="80473"/>
                  </a:lnTo>
                  <a:cubicBezTo>
                    <a:pt x="50496" y="79857"/>
                    <a:pt x="50989" y="79057"/>
                    <a:pt x="51112" y="77887"/>
                  </a:cubicBezTo>
                  <a:cubicBezTo>
                    <a:pt x="52343" y="76470"/>
                    <a:pt x="53513" y="75054"/>
                    <a:pt x="54622" y="73576"/>
                  </a:cubicBezTo>
                  <a:cubicBezTo>
                    <a:pt x="55977" y="73515"/>
                    <a:pt x="57270" y="72775"/>
                    <a:pt x="57825" y="71421"/>
                  </a:cubicBezTo>
                  <a:lnTo>
                    <a:pt x="58625" y="69389"/>
                  </a:lnTo>
                  <a:cubicBezTo>
                    <a:pt x="59488" y="69142"/>
                    <a:pt x="60287" y="68526"/>
                    <a:pt x="60719" y="67418"/>
                  </a:cubicBezTo>
                  <a:cubicBezTo>
                    <a:pt x="61149" y="66310"/>
                    <a:pt x="61027" y="65324"/>
                    <a:pt x="60719" y="64339"/>
                  </a:cubicBezTo>
                  <a:cubicBezTo>
                    <a:pt x="61457" y="64339"/>
                    <a:pt x="62258" y="64093"/>
                    <a:pt x="63613" y="63477"/>
                  </a:cubicBezTo>
                  <a:cubicBezTo>
                    <a:pt x="63921" y="63538"/>
                    <a:pt x="64721" y="63723"/>
                    <a:pt x="63736" y="63415"/>
                  </a:cubicBezTo>
                  <a:cubicBezTo>
                    <a:pt x="64413" y="63600"/>
                    <a:pt x="65029" y="63723"/>
                    <a:pt x="65646" y="63600"/>
                  </a:cubicBezTo>
                  <a:cubicBezTo>
                    <a:pt x="65029" y="64216"/>
                    <a:pt x="64351" y="64770"/>
                    <a:pt x="63675" y="65386"/>
                  </a:cubicBezTo>
                  <a:close/>
                  <a:moveTo>
                    <a:pt x="69648" y="60337"/>
                  </a:moveTo>
                  <a:cubicBezTo>
                    <a:pt x="69278" y="60644"/>
                    <a:pt x="68846" y="60952"/>
                    <a:pt x="68478" y="61322"/>
                  </a:cubicBezTo>
                  <a:cubicBezTo>
                    <a:pt x="68663" y="60706"/>
                    <a:pt x="68663" y="60029"/>
                    <a:pt x="68540" y="59413"/>
                  </a:cubicBezTo>
                  <a:cubicBezTo>
                    <a:pt x="68846" y="59782"/>
                    <a:pt x="69216" y="60090"/>
                    <a:pt x="69648" y="60337"/>
                  </a:cubicBezTo>
                  <a:close/>
                  <a:moveTo>
                    <a:pt x="81101" y="46850"/>
                  </a:moveTo>
                  <a:cubicBezTo>
                    <a:pt x="80671" y="47282"/>
                    <a:pt x="80178" y="47651"/>
                    <a:pt x="79684" y="48021"/>
                  </a:cubicBezTo>
                  <a:cubicBezTo>
                    <a:pt x="78022" y="47097"/>
                    <a:pt x="75621" y="47343"/>
                    <a:pt x="74698" y="49622"/>
                  </a:cubicBezTo>
                  <a:cubicBezTo>
                    <a:pt x="74574" y="49929"/>
                    <a:pt x="74513" y="50176"/>
                    <a:pt x="74451" y="50422"/>
                  </a:cubicBezTo>
                  <a:cubicBezTo>
                    <a:pt x="73526" y="50792"/>
                    <a:pt x="72912" y="51469"/>
                    <a:pt x="72542" y="52270"/>
                  </a:cubicBezTo>
                  <a:lnTo>
                    <a:pt x="71925" y="51531"/>
                  </a:lnTo>
                  <a:cubicBezTo>
                    <a:pt x="71310" y="50792"/>
                    <a:pt x="70509" y="50299"/>
                    <a:pt x="69524" y="50176"/>
                  </a:cubicBezTo>
                  <a:cubicBezTo>
                    <a:pt x="68663" y="50052"/>
                    <a:pt x="67615" y="50299"/>
                    <a:pt x="66938" y="50853"/>
                  </a:cubicBezTo>
                  <a:cubicBezTo>
                    <a:pt x="65522" y="52023"/>
                    <a:pt x="64967" y="54301"/>
                    <a:pt x="66260" y="55780"/>
                  </a:cubicBezTo>
                  <a:cubicBezTo>
                    <a:pt x="66815" y="56395"/>
                    <a:pt x="67307" y="57011"/>
                    <a:pt x="67923" y="57750"/>
                  </a:cubicBezTo>
                  <a:cubicBezTo>
                    <a:pt x="67553" y="57258"/>
                    <a:pt x="67062" y="56888"/>
                    <a:pt x="66445" y="56703"/>
                  </a:cubicBezTo>
                  <a:cubicBezTo>
                    <a:pt x="65767" y="56519"/>
                    <a:pt x="65152" y="56395"/>
                    <a:pt x="64474" y="56334"/>
                  </a:cubicBezTo>
                  <a:cubicBezTo>
                    <a:pt x="64044" y="54425"/>
                    <a:pt x="62135" y="52885"/>
                    <a:pt x="60164" y="53501"/>
                  </a:cubicBezTo>
                  <a:cubicBezTo>
                    <a:pt x="61272" y="52577"/>
                    <a:pt x="62320" y="51654"/>
                    <a:pt x="63428" y="50730"/>
                  </a:cubicBezTo>
                  <a:cubicBezTo>
                    <a:pt x="67677" y="48575"/>
                    <a:pt x="71864" y="46481"/>
                    <a:pt x="76175" y="44387"/>
                  </a:cubicBezTo>
                  <a:cubicBezTo>
                    <a:pt x="77345" y="47220"/>
                    <a:pt x="79439" y="47589"/>
                    <a:pt x="81101" y="46850"/>
                  </a:cubicBezTo>
                  <a:close/>
                  <a:moveTo>
                    <a:pt x="59794" y="44880"/>
                  </a:moveTo>
                  <a:cubicBezTo>
                    <a:pt x="56962" y="46296"/>
                    <a:pt x="54191" y="47774"/>
                    <a:pt x="51359" y="49252"/>
                  </a:cubicBezTo>
                  <a:cubicBezTo>
                    <a:pt x="49881" y="49991"/>
                    <a:pt x="49326" y="51346"/>
                    <a:pt x="49388" y="52639"/>
                  </a:cubicBezTo>
                  <a:cubicBezTo>
                    <a:pt x="49203" y="52885"/>
                    <a:pt x="48956" y="53193"/>
                    <a:pt x="48771" y="53440"/>
                  </a:cubicBezTo>
                  <a:cubicBezTo>
                    <a:pt x="48403" y="53686"/>
                    <a:pt x="48033" y="53994"/>
                    <a:pt x="47725" y="54486"/>
                  </a:cubicBezTo>
                  <a:cubicBezTo>
                    <a:pt x="47172" y="55287"/>
                    <a:pt x="46617" y="56149"/>
                    <a:pt x="46124" y="56950"/>
                  </a:cubicBezTo>
                  <a:cubicBezTo>
                    <a:pt x="45385" y="57873"/>
                    <a:pt x="44707" y="58859"/>
                    <a:pt x="43969" y="59782"/>
                  </a:cubicBezTo>
                  <a:cubicBezTo>
                    <a:pt x="43723" y="60029"/>
                    <a:pt x="43476" y="60337"/>
                    <a:pt x="43230" y="60583"/>
                  </a:cubicBezTo>
                  <a:cubicBezTo>
                    <a:pt x="42983" y="60891"/>
                    <a:pt x="42736" y="61199"/>
                    <a:pt x="42613" y="61568"/>
                  </a:cubicBezTo>
                  <a:lnTo>
                    <a:pt x="39104" y="66187"/>
                  </a:lnTo>
                  <a:cubicBezTo>
                    <a:pt x="40274" y="63415"/>
                    <a:pt x="41567" y="60706"/>
                    <a:pt x="42860" y="57996"/>
                  </a:cubicBezTo>
                  <a:cubicBezTo>
                    <a:pt x="43476" y="57812"/>
                    <a:pt x="44093" y="57380"/>
                    <a:pt x="44584" y="56703"/>
                  </a:cubicBezTo>
                  <a:cubicBezTo>
                    <a:pt x="46370" y="54301"/>
                    <a:pt x="48156" y="51900"/>
                    <a:pt x="50004" y="49560"/>
                  </a:cubicBezTo>
                  <a:cubicBezTo>
                    <a:pt x="50742" y="48883"/>
                    <a:pt x="51174" y="48575"/>
                    <a:pt x="51605" y="48267"/>
                  </a:cubicBezTo>
                  <a:cubicBezTo>
                    <a:pt x="56592" y="44880"/>
                    <a:pt x="61519" y="41555"/>
                    <a:pt x="66507" y="38168"/>
                  </a:cubicBezTo>
                  <a:cubicBezTo>
                    <a:pt x="68846" y="37059"/>
                    <a:pt x="71187" y="36074"/>
                    <a:pt x="73588" y="35212"/>
                  </a:cubicBezTo>
                  <a:cubicBezTo>
                    <a:pt x="68785" y="38106"/>
                    <a:pt x="64166" y="41370"/>
                    <a:pt x="59794" y="44880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EB8AF1C-07C6-458D-B5D4-134AD4880A7A}"/>
                </a:ext>
              </a:extLst>
            </p:cNvPr>
            <p:cNvSpPr/>
            <p:nvPr/>
          </p:nvSpPr>
          <p:spPr>
            <a:xfrm>
              <a:off x="22777090" y="5259650"/>
              <a:ext cx="18474" cy="12316"/>
            </a:xfrm>
            <a:custGeom>
              <a:avLst/>
              <a:gdLst>
                <a:gd name="connsiteX0" fmla="*/ 13654 w 18473"/>
                <a:gd name="connsiteY0" fmla="*/ 7607 h 12315"/>
                <a:gd name="connsiteX1" fmla="*/ 11744 w 18473"/>
                <a:gd name="connsiteY1" fmla="*/ 5698 h 12315"/>
                <a:gd name="connsiteX2" fmla="*/ 10636 w 18473"/>
                <a:gd name="connsiteY2" fmla="*/ 5267 h 12315"/>
                <a:gd name="connsiteX3" fmla="*/ 9713 w 18473"/>
                <a:gd name="connsiteY3" fmla="*/ 5020 h 12315"/>
                <a:gd name="connsiteX4" fmla="*/ 4910 w 18473"/>
                <a:gd name="connsiteY4" fmla="*/ 6745 h 12315"/>
                <a:gd name="connsiteX5" fmla="*/ 7188 w 18473"/>
                <a:gd name="connsiteY5" fmla="*/ 11363 h 12315"/>
                <a:gd name="connsiteX6" fmla="*/ 7989 w 18473"/>
                <a:gd name="connsiteY6" fmla="*/ 11856 h 12315"/>
                <a:gd name="connsiteX7" fmla="*/ 9097 w 18473"/>
                <a:gd name="connsiteY7" fmla="*/ 12287 h 12315"/>
                <a:gd name="connsiteX8" fmla="*/ 11806 w 18473"/>
                <a:gd name="connsiteY8" fmla="*/ 12287 h 12315"/>
                <a:gd name="connsiteX9" fmla="*/ 13715 w 18473"/>
                <a:gd name="connsiteY9" fmla="*/ 10378 h 12315"/>
                <a:gd name="connsiteX10" fmla="*/ 13654 w 18473"/>
                <a:gd name="connsiteY10" fmla="*/ 7607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3" h="12315">
                  <a:moveTo>
                    <a:pt x="13654" y="7607"/>
                  </a:moveTo>
                  <a:cubicBezTo>
                    <a:pt x="13222" y="6745"/>
                    <a:pt x="12607" y="6067"/>
                    <a:pt x="11744" y="5698"/>
                  </a:cubicBezTo>
                  <a:lnTo>
                    <a:pt x="10636" y="5267"/>
                  </a:lnTo>
                  <a:cubicBezTo>
                    <a:pt x="10328" y="5144"/>
                    <a:pt x="10020" y="5082"/>
                    <a:pt x="9713" y="5020"/>
                  </a:cubicBezTo>
                  <a:cubicBezTo>
                    <a:pt x="8051" y="4220"/>
                    <a:pt x="5771" y="4528"/>
                    <a:pt x="4910" y="6745"/>
                  </a:cubicBezTo>
                  <a:cubicBezTo>
                    <a:pt x="3985" y="8962"/>
                    <a:pt x="5401" y="10747"/>
                    <a:pt x="7188" y="11363"/>
                  </a:cubicBezTo>
                  <a:cubicBezTo>
                    <a:pt x="7434" y="11548"/>
                    <a:pt x="7681" y="11733"/>
                    <a:pt x="7989" y="11856"/>
                  </a:cubicBezTo>
                  <a:lnTo>
                    <a:pt x="9097" y="12287"/>
                  </a:lnTo>
                  <a:cubicBezTo>
                    <a:pt x="9958" y="12656"/>
                    <a:pt x="10945" y="12595"/>
                    <a:pt x="11806" y="12287"/>
                  </a:cubicBezTo>
                  <a:cubicBezTo>
                    <a:pt x="12607" y="11979"/>
                    <a:pt x="13407" y="11178"/>
                    <a:pt x="13715" y="10378"/>
                  </a:cubicBezTo>
                  <a:cubicBezTo>
                    <a:pt x="13962" y="9454"/>
                    <a:pt x="14024" y="8469"/>
                    <a:pt x="13654" y="7607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9893D41-FF86-405F-B3A1-909AC7D19D7D}"/>
                </a:ext>
              </a:extLst>
            </p:cNvPr>
            <p:cNvSpPr/>
            <p:nvPr/>
          </p:nvSpPr>
          <p:spPr>
            <a:xfrm>
              <a:off x="22776608" y="5228472"/>
              <a:ext cx="18474" cy="18474"/>
            </a:xfrm>
            <a:custGeom>
              <a:avLst/>
              <a:gdLst>
                <a:gd name="connsiteX0" fmla="*/ 12287 w 18473"/>
                <a:gd name="connsiteY0" fmla="*/ 12798 h 18473"/>
                <a:gd name="connsiteX1" fmla="*/ 14320 w 18473"/>
                <a:gd name="connsiteY1" fmla="*/ 11012 h 18473"/>
                <a:gd name="connsiteX2" fmla="*/ 15675 w 18473"/>
                <a:gd name="connsiteY2" fmla="*/ 8611 h 18473"/>
                <a:gd name="connsiteX3" fmla="*/ 14997 w 18473"/>
                <a:gd name="connsiteY3" fmla="*/ 6025 h 18473"/>
                <a:gd name="connsiteX4" fmla="*/ 10071 w 18473"/>
                <a:gd name="connsiteY4" fmla="*/ 5347 h 18473"/>
                <a:gd name="connsiteX5" fmla="*/ 8039 w 18473"/>
                <a:gd name="connsiteY5" fmla="*/ 7133 h 18473"/>
                <a:gd name="connsiteX6" fmla="*/ 7054 w 18473"/>
                <a:gd name="connsiteY6" fmla="*/ 8364 h 18473"/>
                <a:gd name="connsiteX7" fmla="*/ 4898 w 18473"/>
                <a:gd name="connsiteY7" fmla="*/ 10335 h 18473"/>
                <a:gd name="connsiteX8" fmla="*/ 11303 w 18473"/>
                <a:gd name="connsiteY8" fmla="*/ 13291 h 18473"/>
                <a:gd name="connsiteX9" fmla="*/ 12287 w 18473"/>
                <a:gd name="connsiteY9" fmla="*/ 12798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73" h="18473">
                  <a:moveTo>
                    <a:pt x="12287" y="12798"/>
                  </a:moveTo>
                  <a:lnTo>
                    <a:pt x="14320" y="11012"/>
                  </a:lnTo>
                  <a:cubicBezTo>
                    <a:pt x="15058" y="10396"/>
                    <a:pt x="15551" y="9596"/>
                    <a:pt x="15675" y="8611"/>
                  </a:cubicBezTo>
                  <a:cubicBezTo>
                    <a:pt x="15798" y="7749"/>
                    <a:pt x="15551" y="6702"/>
                    <a:pt x="14997" y="6025"/>
                  </a:cubicBezTo>
                  <a:cubicBezTo>
                    <a:pt x="13827" y="4608"/>
                    <a:pt x="11549" y="4054"/>
                    <a:pt x="10071" y="5347"/>
                  </a:cubicBezTo>
                  <a:lnTo>
                    <a:pt x="8039" y="7133"/>
                  </a:lnTo>
                  <a:cubicBezTo>
                    <a:pt x="7607" y="7502"/>
                    <a:pt x="7299" y="7933"/>
                    <a:pt x="7054" y="8364"/>
                  </a:cubicBezTo>
                  <a:cubicBezTo>
                    <a:pt x="6191" y="8611"/>
                    <a:pt x="5391" y="9226"/>
                    <a:pt x="4898" y="10335"/>
                  </a:cubicBezTo>
                  <a:cubicBezTo>
                    <a:pt x="3235" y="14461"/>
                    <a:pt x="9455" y="17109"/>
                    <a:pt x="11303" y="13291"/>
                  </a:cubicBezTo>
                  <a:cubicBezTo>
                    <a:pt x="11611" y="13291"/>
                    <a:pt x="11979" y="13106"/>
                    <a:pt x="12287" y="12798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1CE464E5-8E66-4B49-A6F5-44FB876442C5}"/>
                </a:ext>
              </a:extLst>
            </p:cNvPr>
            <p:cNvSpPr/>
            <p:nvPr/>
          </p:nvSpPr>
          <p:spPr>
            <a:xfrm>
              <a:off x="22781222" y="5221329"/>
              <a:ext cx="24632" cy="43106"/>
            </a:xfrm>
            <a:custGeom>
              <a:avLst/>
              <a:gdLst>
                <a:gd name="connsiteX0" fmla="*/ 15063 w 24631"/>
                <a:gd name="connsiteY0" fmla="*/ 6764 h 43105"/>
                <a:gd name="connsiteX1" fmla="*/ 14818 w 24631"/>
                <a:gd name="connsiteY1" fmla="*/ 7995 h 43105"/>
                <a:gd name="connsiteX2" fmla="*/ 14202 w 24631"/>
                <a:gd name="connsiteY2" fmla="*/ 8980 h 43105"/>
                <a:gd name="connsiteX3" fmla="*/ 13770 w 24631"/>
                <a:gd name="connsiteY3" fmla="*/ 10089 h 43105"/>
                <a:gd name="connsiteX4" fmla="*/ 13770 w 24631"/>
                <a:gd name="connsiteY4" fmla="*/ 12675 h 43105"/>
                <a:gd name="connsiteX5" fmla="*/ 11984 w 24631"/>
                <a:gd name="connsiteY5" fmla="*/ 14523 h 43105"/>
                <a:gd name="connsiteX6" fmla="*/ 12847 w 24631"/>
                <a:gd name="connsiteY6" fmla="*/ 18957 h 43105"/>
                <a:gd name="connsiteX7" fmla="*/ 13032 w 24631"/>
                <a:gd name="connsiteY7" fmla="*/ 21851 h 43105"/>
                <a:gd name="connsiteX8" fmla="*/ 7797 w 24631"/>
                <a:gd name="connsiteY8" fmla="*/ 22282 h 43105"/>
                <a:gd name="connsiteX9" fmla="*/ 5334 w 24631"/>
                <a:gd name="connsiteY9" fmla="*/ 25176 h 43105"/>
                <a:gd name="connsiteX10" fmla="*/ 5949 w 24631"/>
                <a:gd name="connsiteY10" fmla="*/ 30103 h 43105"/>
                <a:gd name="connsiteX11" fmla="*/ 10691 w 24631"/>
                <a:gd name="connsiteY11" fmla="*/ 29671 h 43105"/>
                <a:gd name="connsiteX12" fmla="*/ 10629 w 24631"/>
                <a:gd name="connsiteY12" fmla="*/ 31519 h 43105"/>
                <a:gd name="connsiteX13" fmla="*/ 11492 w 24631"/>
                <a:gd name="connsiteY13" fmla="*/ 35768 h 43105"/>
                <a:gd name="connsiteX14" fmla="*/ 8782 w 24631"/>
                <a:gd name="connsiteY14" fmla="*/ 37923 h 43105"/>
                <a:gd name="connsiteX15" fmla="*/ 15310 w 24631"/>
                <a:gd name="connsiteY15" fmla="*/ 40571 h 43105"/>
                <a:gd name="connsiteX16" fmla="*/ 15556 w 24631"/>
                <a:gd name="connsiteY16" fmla="*/ 38724 h 43105"/>
                <a:gd name="connsiteX17" fmla="*/ 18450 w 24631"/>
                <a:gd name="connsiteY17" fmla="*/ 34721 h 43105"/>
                <a:gd name="connsiteX18" fmla="*/ 17589 w 24631"/>
                <a:gd name="connsiteY18" fmla="*/ 30472 h 43105"/>
                <a:gd name="connsiteX19" fmla="*/ 17219 w 24631"/>
                <a:gd name="connsiteY19" fmla="*/ 29425 h 43105"/>
                <a:gd name="connsiteX20" fmla="*/ 17589 w 24631"/>
                <a:gd name="connsiteY20" fmla="*/ 28501 h 43105"/>
                <a:gd name="connsiteX21" fmla="*/ 17835 w 24631"/>
                <a:gd name="connsiteY21" fmla="*/ 26715 h 43105"/>
                <a:gd name="connsiteX22" fmla="*/ 20175 w 24631"/>
                <a:gd name="connsiteY22" fmla="*/ 20188 h 43105"/>
                <a:gd name="connsiteX23" fmla="*/ 21283 w 24631"/>
                <a:gd name="connsiteY23" fmla="*/ 19696 h 43105"/>
                <a:gd name="connsiteX24" fmla="*/ 23192 w 24631"/>
                <a:gd name="connsiteY24" fmla="*/ 17787 h 43105"/>
                <a:gd name="connsiteX25" fmla="*/ 23192 w 24631"/>
                <a:gd name="connsiteY25" fmla="*/ 15077 h 43105"/>
                <a:gd name="connsiteX26" fmla="*/ 21283 w 24631"/>
                <a:gd name="connsiteY26" fmla="*/ 13168 h 43105"/>
                <a:gd name="connsiteX27" fmla="*/ 19990 w 24631"/>
                <a:gd name="connsiteY27" fmla="*/ 12922 h 43105"/>
                <a:gd name="connsiteX28" fmla="*/ 20606 w 24631"/>
                <a:gd name="connsiteY28" fmla="*/ 11505 h 43105"/>
                <a:gd name="connsiteX29" fmla="*/ 20853 w 24631"/>
                <a:gd name="connsiteY29" fmla="*/ 10335 h 43105"/>
                <a:gd name="connsiteX30" fmla="*/ 21529 w 24631"/>
                <a:gd name="connsiteY30" fmla="*/ 9289 h 43105"/>
                <a:gd name="connsiteX31" fmla="*/ 15063 w 24631"/>
                <a:gd name="connsiteY31" fmla="*/ 6764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631" h="43105">
                  <a:moveTo>
                    <a:pt x="15063" y="6764"/>
                  </a:moveTo>
                  <a:cubicBezTo>
                    <a:pt x="14878" y="7195"/>
                    <a:pt x="14818" y="7626"/>
                    <a:pt x="14818" y="7995"/>
                  </a:cubicBezTo>
                  <a:cubicBezTo>
                    <a:pt x="14571" y="8303"/>
                    <a:pt x="14325" y="8611"/>
                    <a:pt x="14202" y="8980"/>
                  </a:cubicBezTo>
                  <a:lnTo>
                    <a:pt x="13770" y="10089"/>
                  </a:lnTo>
                  <a:cubicBezTo>
                    <a:pt x="13462" y="10889"/>
                    <a:pt x="13462" y="11875"/>
                    <a:pt x="13770" y="12675"/>
                  </a:cubicBezTo>
                  <a:cubicBezTo>
                    <a:pt x="13032" y="12983"/>
                    <a:pt x="12354" y="13599"/>
                    <a:pt x="11984" y="14523"/>
                  </a:cubicBezTo>
                  <a:cubicBezTo>
                    <a:pt x="11431" y="16493"/>
                    <a:pt x="11677" y="17910"/>
                    <a:pt x="12847" y="18957"/>
                  </a:cubicBezTo>
                  <a:cubicBezTo>
                    <a:pt x="13523" y="19572"/>
                    <a:pt x="13523" y="20989"/>
                    <a:pt x="13032" y="21851"/>
                  </a:cubicBezTo>
                  <a:cubicBezTo>
                    <a:pt x="11123" y="20496"/>
                    <a:pt x="9090" y="20742"/>
                    <a:pt x="7797" y="22282"/>
                  </a:cubicBezTo>
                  <a:cubicBezTo>
                    <a:pt x="6997" y="23267"/>
                    <a:pt x="6134" y="24191"/>
                    <a:pt x="5334" y="25176"/>
                  </a:cubicBezTo>
                  <a:cubicBezTo>
                    <a:pt x="4163" y="26592"/>
                    <a:pt x="4471" y="29055"/>
                    <a:pt x="5949" y="30103"/>
                  </a:cubicBezTo>
                  <a:cubicBezTo>
                    <a:pt x="7489" y="31211"/>
                    <a:pt x="9398" y="30964"/>
                    <a:pt x="10691" y="29671"/>
                  </a:cubicBezTo>
                  <a:cubicBezTo>
                    <a:pt x="10629" y="30349"/>
                    <a:pt x="10568" y="30903"/>
                    <a:pt x="10629" y="31519"/>
                  </a:cubicBezTo>
                  <a:lnTo>
                    <a:pt x="11492" y="35768"/>
                  </a:lnTo>
                  <a:cubicBezTo>
                    <a:pt x="10383" y="35952"/>
                    <a:pt x="9336" y="36568"/>
                    <a:pt x="8782" y="37923"/>
                  </a:cubicBezTo>
                  <a:cubicBezTo>
                    <a:pt x="7059" y="42110"/>
                    <a:pt x="13585" y="44820"/>
                    <a:pt x="15310" y="40571"/>
                  </a:cubicBezTo>
                  <a:cubicBezTo>
                    <a:pt x="15556" y="39894"/>
                    <a:pt x="15618" y="39278"/>
                    <a:pt x="15556" y="38724"/>
                  </a:cubicBezTo>
                  <a:cubicBezTo>
                    <a:pt x="17281" y="38354"/>
                    <a:pt x="18882" y="36630"/>
                    <a:pt x="18450" y="34721"/>
                  </a:cubicBezTo>
                  <a:lnTo>
                    <a:pt x="17589" y="30472"/>
                  </a:lnTo>
                  <a:cubicBezTo>
                    <a:pt x="17527" y="30103"/>
                    <a:pt x="17404" y="29733"/>
                    <a:pt x="17219" y="29425"/>
                  </a:cubicBezTo>
                  <a:cubicBezTo>
                    <a:pt x="17404" y="28933"/>
                    <a:pt x="17527" y="28748"/>
                    <a:pt x="17589" y="28501"/>
                  </a:cubicBezTo>
                  <a:cubicBezTo>
                    <a:pt x="17835" y="27885"/>
                    <a:pt x="17897" y="27270"/>
                    <a:pt x="17835" y="26715"/>
                  </a:cubicBezTo>
                  <a:cubicBezTo>
                    <a:pt x="19436" y="24868"/>
                    <a:pt x="20236" y="22528"/>
                    <a:pt x="20175" y="20188"/>
                  </a:cubicBezTo>
                  <a:lnTo>
                    <a:pt x="21283" y="19696"/>
                  </a:lnTo>
                  <a:cubicBezTo>
                    <a:pt x="22146" y="19326"/>
                    <a:pt x="22822" y="18587"/>
                    <a:pt x="23192" y="17787"/>
                  </a:cubicBezTo>
                  <a:cubicBezTo>
                    <a:pt x="23500" y="16986"/>
                    <a:pt x="23562" y="15878"/>
                    <a:pt x="23192" y="15077"/>
                  </a:cubicBezTo>
                  <a:cubicBezTo>
                    <a:pt x="22822" y="14277"/>
                    <a:pt x="22146" y="13476"/>
                    <a:pt x="21283" y="13168"/>
                  </a:cubicBezTo>
                  <a:cubicBezTo>
                    <a:pt x="20853" y="13045"/>
                    <a:pt x="20421" y="12922"/>
                    <a:pt x="19990" y="12922"/>
                  </a:cubicBezTo>
                  <a:cubicBezTo>
                    <a:pt x="20113" y="12614"/>
                    <a:pt x="20606" y="11505"/>
                    <a:pt x="20606" y="11505"/>
                  </a:cubicBezTo>
                  <a:cubicBezTo>
                    <a:pt x="20729" y="11136"/>
                    <a:pt x="20853" y="10766"/>
                    <a:pt x="20853" y="10335"/>
                  </a:cubicBezTo>
                  <a:cubicBezTo>
                    <a:pt x="21098" y="10027"/>
                    <a:pt x="21344" y="9658"/>
                    <a:pt x="21529" y="9289"/>
                  </a:cubicBezTo>
                  <a:cubicBezTo>
                    <a:pt x="23315" y="5224"/>
                    <a:pt x="16787" y="2515"/>
                    <a:pt x="15063" y="676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CFFC9B39-CEB4-45A4-8F3E-79EEF03A3696}"/>
                </a:ext>
              </a:extLst>
            </p:cNvPr>
            <p:cNvSpPr/>
            <p:nvPr/>
          </p:nvSpPr>
          <p:spPr>
            <a:xfrm>
              <a:off x="22795304" y="5255541"/>
              <a:ext cx="12316" cy="18474"/>
            </a:xfrm>
            <a:custGeom>
              <a:avLst/>
              <a:gdLst>
                <a:gd name="connsiteX0" fmla="*/ 5232 w 12315"/>
                <a:gd name="connsiteY0" fmla="*/ 6728 h 18473"/>
                <a:gd name="connsiteX1" fmla="*/ 5415 w 12315"/>
                <a:gd name="connsiteY1" fmla="*/ 9746 h 18473"/>
                <a:gd name="connsiteX2" fmla="*/ 5355 w 12315"/>
                <a:gd name="connsiteY2" fmla="*/ 14056 h 18473"/>
                <a:gd name="connsiteX3" fmla="*/ 7140 w 12315"/>
                <a:gd name="connsiteY3" fmla="*/ 16088 h 18473"/>
                <a:gd name="connsiteX4" fmla="*/ 9542 w 12315"/>
                <a:gd name="connsiteY4" fmla="*/ 17443 h 18473"/>
                <a:gd name="connsiteX5" fmla="*/ 12128 w 12315"/>
                <a:gd name="connsiteY5" fmla="*/ 16766 h 18473"/>
                <a:gd name="connsiteX6" fmla="*/ 12806 w 12315"/>
                <a:gd name="connsiteY6" fmla="*/ 11839 h 18473"/>
                <a:gd name="connsiteX7" fmla="*/ 11390 w 12315"/>
                <a:gd name="connsiteY7" fmla="*/ 10238 h 18473"/>
                <a:gd name="connsiteX8" fmla="*/ 11820 w 12315"/>
                <a:gd name="connsiteY8" fmla="*/ 9438 h 18473"/>
                <a:gd name="connsiteX9" fmla="*/ 5232 w 12315"/>
                <a:gd name="connsiteY9" fmla="*/ 6728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5" h="18473">
                  <a:moveTo>
                    <a:pt x="5232" y="6728"/>
                  </a:moveTo>
                  <a:cubicBezTo>
                    <a:pt x="4739" y="7898"/>
                    <a:pt x="4923" y="8945"/>
                    <a:pt x="5415" y="9746"/>
                  </a:cubicBezTo>
                  <a:cubicBezTo>
                    <a:pt x="4492" y="10977"/>
                    <a:pt x="4245" y="12825"/>
                    <a:pt x="5355" y="14056"/>
                  </a:cubicBezTo>
                  <a:cubicBezTo>
                    <a:pt x="5970" y="14734"/>
                    <a:pt x="6525" y="15411"/>
                    <a:pt x="7140" y="16088"/>
                  </a:cubicBezTo>
                  <a:cubicBezTo>
                    <a:pt x="7756" y="16827"/>
                    <a:pt x="8556" y="17320"/>
                    <a:pt x="9542" y="17443"/>
                  </a:cubicBezTo>
                  <a:cubicBezTo>
                    <a:pt x="10403" y="17566"/>
                    <a:pt x="11451" y="17320"/>
                    <a:pt x="12128" y="16766"/>
                  </a:cubicBezTo>
                  <a:cubicBezTo>
                    <a:pt x="13544" y="15596"/>
                    <a:pt x="14037" y="13317"/>
                    <a:pt x="12806" y="11839"/>
                  </a:cubicBezTo>
                  <a:lnTo>
                    <a:pt x="11390" y="10238"/>
                  </a:lnTo>
                  <a:cubicBezTo>
                    <a:pt x="11573" y="9992"/>
                    <a:pt x="11696" y="9746"/>
                    <a:pt x="11820" y="9438"/>
                  </a:cubicBezTo>
                  <a:cubicBezTo>
                    <a:pt x="13482" y="5188"/>
                    <a:pt x="6955" y="2541"/>
                    <a:pt x="5232" y="6728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FA41056-065A-4081-8AC9-D8338F196B6B}"/>
                </a:ext>
              </a:extLst>
            </p:cNvPr>
            <p:cNvSpPr/>
            <p:nvPr/>
          </p:nvSpPr>
          <p:spPr>
            <a:xfrm>
              <a:off x="22760685" y="5236028"/>
              <a:ext cx="24632" cy="24632"/>
            </a:xfrm>
            <a:custGeom>
              <a:avLst/>
              <a:gdLst>
                <a:gd name="connsiteX0" fmla="*/ 11153 w 24631"/>
                <a:gd name="connsiteY0" fmla="*/ 14233 h 24631"/>
                <a:gd name="connsiteX1" fmla="*/ 13309 w 24631"/>
                <a:gd name="connsiteY1" fmla="*/ 17990 h 24631"/>
                <a:gd name="connsiteX2" fmla="*/ 17743 w 24631"/>
                <a:gd name="connsiteY2" fmla="*/ 19775 h 24631"/>
                <a:gd name="connsiteX3" fmla="*/ 22361 w 24631"/>
                <a:gd name="connsiteY3" fmla="*/ 17866 h 24631"/>
                <a:gd name="connsiteX4" fmla="*/ 20390 w 24631"/>
                <a:gd name="connsiteY4" fmla="*/ 13248 h 24631"/>
                <a:gd name="connsiteX5" fmla="*/ 16820 w 24631"/>
                <a:gd name="connsiteY5" fmla="*/ 11770 h 24631"/>
                <a:gd name="connsiteX6" fmla="*/ 12755 w 24631"/>
                <a:gd name="connsiteY6" fmla="*/ 8075 h 24631"/>
                <a:gd name="connsiteX7" fmla="*/ 12508 w 24631"/>
                <a:gd name="connsiteY7" fmla="*/ 7213 h 24631"/>
                <a:gd name="connsiteX8" fmla="*/ 10600 w 24631"/>
                <a:gd name="connsiteY8" fmla="*/ 5304 h 24631"/>
                <a:gd name="connsiteX9" fmla="*/ 9491 w 24631"/>
                <a:gd name="connsiteY9" fmla="*/ 4873 h 24631"/>
                <a:gd name="connsiteX10" fmla="*/ 6781 w 24631"/>
                <a:gd name="connsiteY10" fmla="*/ 4873 h 24631"/>
                <a:gd name="connsiteX11" fmla="*/ 4872 w 24631"/>
                <a:gd name="connsiteY11" fmla="*/ 6782 h 24631"/>
                <a:gd name="connsiteX12" fmla="*/ 4872 w 24631"/>
                <a:gd name="connsiteY12" fmla="*/ 9491 h 24631"/>
                <a:gd name="connsiteX13" fmla="*/ 6781 w 24631"/>
                <a:gd name="connsiteY13" fmla="*/ 11400 h 24631"/>
                <a:gd name="connsiteX14" fmla="*/ 7890 w 24631"/>
                <a:gd name="connsiteY14" fmla="*/ 11832 h 24631"/>
                <a:gd name="connsiteX15" fmla="*/ 9737 w 24631"/>
                <a:gd name="connsiteY15" fmla="*/ 12078 h 24631"/>
                <a:gd name="connsiteX16" fmla="*/ 11153 w 24631"/>
                <a:gd name="connsiteY16" fmla="*/ 14233 h 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631" h="24631">
                  <a:moveTo>
                    <a:pt x="11153" y="14233"/>
                  </a:moveTo>
                  <a:cubicBezTo>
                    <a:pt x="10969" y="15773"/>
                    <a:pt x="11770" y="17312"/>
                    <a:pt x="13309" y="17990"/>
                  </a:cubicBezTo>
                  <a:lnTo>
                    <a:pt x="17743" y="19775"/>
                  </a:lnTo>
                  <a:cubicBezTo>
                    <a:pt x="19467" y="20453"/>
                    <a:pt x="21683" y="19652"/>
                    <a:pt x="22361" y="17866"/>
                  </a:cubicBezTo>
                  <a:cubicBezTo>
                    <a:pt x="22978" y="16081"/>
                    <a:pt x="22238" y="13987"/>
                    <a:pt x="20390" y="13248"/>
                  </a:cubicBezTo>
                  <a:lnTo>
                    <a:pt x="16820" y="11770"/>
                  </a:lnTo>
                  <a:cubicBezTo>
                    <a:pt x="17003" y="9491"/>
                    <a:pt x="14787" y="7952"/>
                    <a:pt x="12755" y="8075"/>
                  </a:cubicBezTo>
                  <a:cubicBezTo>
                    <a:pt x="12693" y="7767"/>
                    <a:pt x="12631" y="7521"/>
                    <a:pt x="12508" y="7213"/>
                  </a:cubicBezTo>
                  <a:cubicBezTo>
                    <a:pt x="12078" y="6351"/>
                    <a:pt x="11462" y="5674"/>
                    <a:pt x="10600" y="5304"/>
                  </a:cubicBezTo>
                  <a:lnTo>
                    <a:pt x="9491" y="4873"/>
                  </a:lnTo>
                  <a:cubicBezTo>
                    <a:pt x="8629" y="4504"/>
                    <a:pt x="7644" y="4565"/>
                    <a:pt x="6781" y="4873"/>
                  </a:cubicBezTo>
                  <a:cubicBezTo>
                    <a:pt x="5982" y="5181"/>
                    <a:pt x="5180" y="5981"/>
                    <a:pt x="4872" y="6782"/>
                  </a:cubicBezTo>
                  <a:cubicBezTo>
                    <a:pt x="4565" y="7644"/>
                    <a:pt x="4504" y="8629"/>
                    <a:pt x="4872" y="9491"/>
                  </a:cubicBezTo>
                  <a:cubicBezTo>
                    <a:pt x="5242" y="10354"/>
                    <a:pt x="5920" y="11031"/>
                    <a:pt x="6781" y="11400"/>
                  </a:cubicBezTo>
                  <a:lnTo>
                    <a:pt x="7890" y="11832"/>
                  </a:lnTo>
                  <a:cubicBezTo>
                    <a:pt x="8444" y="12078"/>
                    <a:pt x="9122" y="12139"/>
                    <a:pt x="9737" y="12078"/>
                  </a:cubicBezTo>
                  <a:cubicBezTo>
                    <a:pt x="9922" y="13002"/>
                    <a:pt x="10415" y="13679"/>
                    <a:pt x="11153" y="14233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F85D8DC-4153-44DC-96E2-D57CBBDF6CED}"/>
                </a:ext>
              </a:extLst>
            </p:cNvPr>
            <p:cNvSpPr/>
            <p:nvPr/>
          </p:nvSpPr>
          <p:spPr>
            <a:xfrm>
              <a:off x="22746527" y="5300503"/>
              <a:ext cx="18474" cy="18474"/>
            </a:xfrm>
            <a:custGeom>
              <a:avLst/>
              <a:gdLst>
                <a:gd name="connsiteX0" fmla="*/ 10779 w 18473"/>
                <a:gd name="connsiteY0" fmla="*/ 14848 h 18473"/>
                <a:gd name="connsiteX1" fmla="*/ 12810 w 18473"/>
                <a:gd name="connsiteY1" fmla="*/ 13062 h 18473"/>
                <a:gd name="connsiteX2" fmla="*/ 14165 w 18473"/>
                <a:gd name="connsiteY2" fmla="*/ 10660 h 18473"/>
                <a:gd name="connsiteX3" fmla="*/ 14473 w 18473"/>
                <a:gd name="connsiteY3" fmla="*/ 5980 h 18473"/>
                <a:gd name="connsiteX4" fmla="*/ 9546 w 18473"/>
                <a:gd name="connsiteY4" fmla="*/ 5303 h 18473"/>
                <a:gd name="connsiteX5" fmla="*/ 5975 w 18473"/>
                <a:gd name="connsiteY5" fmla="*/ 7766 h 18473"/>
                <a:gd name="connsiteX6" fmla="*/ 5236 w 18473"/>
                <a:gd name="connsiteY6" fmla="*/ 12569 h 18473"/>
                <a:gd name="connsiteX7" fmla="*/ 5914 w 18473"/>
                <a:gd name="connsiteY7" fmla="*/ 14170 h 18473"/>
                <a:gd name="connsiteX8" fmla="*/ 10779 w 18473"/>
                <a:gd name="connsiteY8" fmla="*/ 14848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3" h="18473">
                  <a:moveTo>
                    <a:pt x="10779" y="14848"/>
                  </a:moveTo>
                  <a:cubicBezTo>
                    <a:pt x="11455" y="14232"/>
                    <a:pt x="12133" y="13678"/>
                    <a:pt x="12810" y="13062"/>
                  </a:cubicBezTo>
                  <a:cubicBezTo>
                    <a:pt x="13550" y="12446"/>
                    <a:pt x="14043" y="11646"/>
                    <a:pt x="14165" y="10660"/>
                  </a:cubicBezTo>
                  <a:cubicBezTo>
                    <a:pt x="15397" y="9429"/>
                    <a:pt x="15521" y="7212"/>
                    <a:pt x="14473" y="5980"/>
                  </a:cubicBezTo>
                  <a:cubicBezTo>
                    <a:pt x="13180" y="4441"/>
                    <a:pt x="11147" y="4194"/>
                    <a:pt x="9546" y="5303"/>
                  </a:cubicBezTo>
                  <a:cubicBezTo>
                    <a:pt x="8376" y="6103"/>
                    <a:pt x="7145" y="6904"/>
                    <a:pt x="5975" y="7766"/>
                  </a:cubicBezTo>
                  <a:cubicBezTo>
                    <a:pt x="4498" y="8751"/>
                    <a:pt x="4189" y="11153"/>
                    <a:pt x="5236" y="12569"/>
                  </a:cubicBezTo>
                  <a:cubicBezTo>
                    <a:pt x="5359" y="13185"/>
                    <a:pt x="5544" y="13739"/>
                    <a:pt x="5914" y="14170"/>
                  </a:cubicBezTo>
                  <a:cubicBezTo>
                    <a:pt x="7022" y="15587"/>
                    <a:pt x="9301" y="16141"/>
                    <a:pt x="10779" y="14848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3207218-5F48-460D-9DCF-1FF7833D9FAE}"/>
                </a:ext>
              </a:extLst>
            </p:cNvPr>
            <p:cNvSpPr/>
            <p:nvPr/>
          </p:nvSpPr>
          <p:spPr>
            <a:xfrm>
              <a:off x="22757762" y="5267186"/>
              <a:ext cx="30790" cy="18474"/>
            </a:xfrm>
            <a:custGeom>
              <a:avLst/>
              <a:gdLst>
                <a:gd name="connsiteX0" fmla="*/ 9950 w 30789"/>
                <a:gd name="connsiteY0" fmla="*/ 4997 h 18473"/>
                <a:gd name="connsiteX1" fmla="*/ 6810 w 30789"/>
                <a:gd name="connsiteY1" fmla="*/ 6290 h 18473"/>
                <a:gd name="connsiteX2" fmla="*/ 4900 w 30789"/>
                <a:gd name="connsiteY2" fmla="*/ 10909 h 18473"/>
                <a:gd name="connsiteX3" fmla="*/ 6563 w 30789"/>
                <a:gd name="connsiteY3" fmla="*/ 12633 h 18473"/>
                <a:gd name="connsiteX4" fmla="*/ 12844 w 30789"/>
                <a:gd name="connsiteY4" fmla="*/ 13557 h 18473"/>
                <a:gd name="connsiteX5" fmla="*/ 18509 w 30789"/>
                <a:gd name="connsiteY5" fmla="*/ 12571 h 18473"/>
                <a:gd name="connsiteX6" fmla="*/ 19496 w 30789"/>
                <a:gd name="connsiteY6" fmla="*/ 13803 h 18473"/>
                <a:gd name="connsiteX7" fmla="*/ 20419 w 30789"/>
                <a:gd name="connsiteY7" fmla="*/ 14357 h 18473"/>
                <a:gd name="connsiteX8" fmla="*/ 24976 w 30789"/>
                <a:gd name="connsiteY8" fmla="*/ 12510 h 18473"/>
                <a:gd name="connsiteX9" fmla="*/ 25284 w 30789"/>
                <a:gd name="connsiteY9" fmla="*/ 11094 h 18473"/>
                <a:gd name="connsiteX10" fmla="*/ 26145 w 30789"/>
                <a:gd name="connsiteY10" fmla="*/ 11401 h 18473"/>
                <a:gd name="connsiteX11" fmla="*/ 31257 w 30789"/>
                <a:gd name="connsiteY11" fmla="*/ 9862 h 18473"/>
                <a:gd name="connsiteX12" fmla="*/ 28671 w 30789"/>
                <a:gd name="connsiteY12" fmla="*/ 5182 h 18473"/>
                <a:gd name="connsiteX13" fmla="*/ 23559 w 30789"/>
                <a:gd name="connsiteY13" fmla="*/ 6721 h 18473"/>
                <a:gd name="connsiteX14" fmla="*/ 23251 w 30789"/>
                <a:gd name="connsiteY14" fmla="*/ 8137 h 18473"/>
                <a:gd name="connsiteX15" fmla="*/ 21343 w 30789"/>
                <a:gd name="connsiteY15" fmla="*/ 7707 h 18473"/>
                <a:gd name="connsiteX16" fmla="*/ 18448 w 30789"/>
                <a:gd name="connsiteY16" fmla="*/ 9739 h 18473"/>
                <a:gd name="connsiteX17" fmla="*/ 14692 w 30789"/>
                <a:gd name="connsiteY17" fmla="*/ 7707 h 18473"/>
                <a:gd name="connsiteX18" fmla="*/ 14446 w 30789"/>
                <a:gd name="connsiteY18" fmla="*/ 6845 h 18473"/>
                <a:gd name="connsiteX19" fmla="*/ 9950 w 30789"/>
                <a:gd name="connsiteY19" fmla="*/ 4997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789" h="18473">
                  <a:moveTo>
                    <a:pt x="9950" y="4997"/>
                  </a:moveTo>
                  <a:cubicBezTo>
                    <a:pt x="8904" y="5428"/>
                    <a:pt x="7856" y="5859"/>
                    <a:pt x="6810" y="6290"/>
                  </a:cubicBezTo>
                  <a:cubicBezTo>
                    <a:pt x="5085" y="7029"/>
                    <a:pt x="4101" y="9185"/>
                    <a:pt x="4900" y="10909"/>
                  </a:cubicBezTo>
                  <a:cubicBezTo>
                    <a:pt x="5270" y="11648"/>
                    <a:pt x="5887" y="12264"/>
                    <a:pt x="6563" y="12633"/>
                  </a:cubicBezTo>
                  <a:cubicBezTo>
                    <a:pt x="7426" y="15035"/>
                    <a:pt x="11182" y="16020"/>
                    <a:pt x="12844" y="13557"/>
                  </a:cubicBezTo>
                  <a:cubicBezTo>
                    <a:pt x="14446" y="15035"/>
                    <a:pt x="17401" y="15096"/>
                    <a:pt x="18509" y="12571"/>
                  </a:cubicBezTo>
                  <a:cubicBezTo>
                    <a:pt x="18756" y="13064"/>
                    <a:pt x="19064" y="13434"/>
                    <a:pt x="19496" y="13803"/>
                  </a:cubicBezTo>
                  <a:cubicBezTo>
                    <a:pt x="20110" y="14173"/>
                    <a:pt x="20295" y="14295"/>
                    <a:pt x="20419" y="14357"/>
                  </a:cubicBezTo>
                  <a:cubicBezTo>
                    <a:pt x="22081" y="15035"/>
                    <a:pt x="24114" y="14665"/>
                    <a:pt x="24976" y="12510"/>
                  </a:cubicBezTo>
                  <a:cubicBezTo>
                    <a:pt x="25160" y="12017"/>
                    <a:pt x="25284" y="11525"/>
                    <a:pt x="25284" y="11094"/>
                  </a:cubicBezTo>
                  <a:cubicBezTo>
                    <a:pt x="25592" y="11216"/>
                    <a:pt x="25838" y="11340"/>
                    <a:pt x="26145" y="11401"/>
                  </a:cubicBezTo>
                  <a:cubicBezTo>
                    <a:pt x="27808" y="12387"/>
                    <a:pt x="30272" y="12202"/>
                    <a:pt x="31257" y="9862"/>
                  </a:cubicBezTo>
                  <a:cubicBezTo>
                    <a:pt x="32242" y="7522"/>
                    <a:pt x="30580" y="5675"/>
                    <a:pt x="28671" y="5182"/>
                  </a:cubicBezTo>
                  <a:cubicBezTo>
                    <a:pt x="27008" y="4197"/>
                    <a:pt x="24544" y="4381"/>
                    <a:pt x="23559" y="6721"/>
                  </a:cubicBezTo>
                  <a:cubicBezTo>
                    <a:pt x="23374" y="7214"/>
                    <a:pt x="23251" y="7707"/>
                    <a:pt x="23251" y="8137"/>
                  </a:cubicBezTo>
                  <a:cubicBezTo>
                    <a:pt x="22636" y="7830"/>
                    <a:pt x="21958" y="7645"/>
                    <a:pt x="21343" y="7707"/>
                  </a:cubicBezTo>
                  <a:cubicBezTo>
                    <a:pt x="20172" y="7768"/>
                    <a:pt x="19064" y="8384"/>
                    <a:pt x="18448" y="9739"/>
                  </a:cubicBezTo>
                  <a:cubicBezTo>
                    <a:pt x="17771" y="8384"/>
                    <a:pt x="16170" y="7522"/>
                    <a:pt x="14692" y="7707"/>
                  </a:cubicBezTo>
                  <a:cubicBezTo>
                    <a:pt x="14631" y="7399"/>
                    <a:pt x="14569" y="7152"/>
                    <a:pt x="14446" y="6845"/>
                  </a:cubicBezTo>
                  <a:cubicBezTo>
                    <a:pt x="13768" y="5182"/>
                    <a:pt x="11798" y="4258"/>
                    <a:pt x="9950" y="4997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AECF73C-84EE-4A6C-B23C-0D8A5E4D45DE}"/>
                </a:ext>
              </a:extLst>
            </p:cNvPr>
            <p:cNvSpPr/>
            <p:nvPr/>
          </p:nvSpPr>
          <p:spPr>
            <a:xfrm>
              <a:off x="22775845" y="5278603"/>
              <a:ext cx="12316" cy="12316"/>
            </a:xfrm>
            <a:custGeom>
              <a:avLst/>
              <a:gdLst>
                <a:gd name="connsiteX0" fmla="*/ 11450 w 12315"/>
                <a:gd name="connsiteY0" fmla="*/ 9406 h 12315"/>
                <a:gd name="connsiteX1" fmla="*/ 4922 w 12315"/>
                <a:gd name="connsiteY1" fmla="*/ 6758 h 12315"/>
                <a:gd name="connsiteX2" fmla="*/ 11450 w 12315"/>
                <a:gd name="connsiteY2" fmla="*/ 9406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11450" y="9406"/>
                  </a:moveTo>
                  <a:cubicBezTo>
                    <a:pt x="13174" y="5219"/>
                    <a:pt x="6647" y="2509"/>
                    <a:pt x="4922" y="6758"/>
                  </a:cubicBezTo>
                  <a:cubicBezTo>
                    <a:pt x="3138" y="11007"/>
                    <a:pt x="9726" y="13655"/>
                    <a:pt x="11450" y="9406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67475F1-792D-4AC7-B29A-4BBFE97D21F5}"/>
                </a:ext>
              </a:extLst>
            </p:cNvPr>
            <p:cNvSpPr/>
            <p:nvPr/>
          </p:nvSpPr>
          <p:spPr>
            <a:xfrm>
              <a:off x="22760576" y="5303380"/>
              <a:ext cx="18474" cy="18474"/>
            </a:xfrm>
            <a:custGeom>
              <a:avLst/>
              <a:gdLst>
                <a:gd name="connsiteX0" fmla="*/ 14341 w 18473"/>
                <a:gd name="connsiteY0" fmla="*/ 8584 h 18473"/>
                <a:gd name="connsiteX1" fmla="*/ 13664 w 18473"/>
                <a:gd name="connsiteY1" fmla="*/ 5998 h 18473"/>
                <a:gd name="connsiteX2" fmla="*/ 8738 w 18473"/>
                <a:gd name="connsiteY2" fmla="*/ 5320 h 18473"/>
                <a:gd name="connsiteX3" fmla="*/ 6705 w 18473"/>
                <a:gd name="connsiteY3" fmla="*/ 7106 h 18473"/>
                <a:gd name="connsiteX4" fmla="*/ 5350 w 18473"/>
                <a:gd name="connsiteY4" fmla="*/ 9508 h 18473"/>
                <a:gd name="connsiteX5" fmla="*/ 5659 w 18473"/>
                <a:gd name="connsiteY5" fmla="*/ 11355 h 18473"/>
                <a:gd name="connsiteX6" fmla="*/ 4857 w 18473"/>
                <a:gd name="connsiteY6" fmla="*/ 13387 h 18473"/>
                <a:gd name="connsiteX7" fmla="*/ 6767 w 18473"/>
                <a:gd name="connsiteY7" fmla="*/ 18006 h 18473"/>
                <a:gd name="connsiteX8" fmla="*/ 11385 w 18473"/>
                <a:gd name="connsiteY8" fmla="*/ 16097 h 18473"/>
                <a:gd name="connsiteX9" fmla="*/ 13171 w 18473"/>
                <a:gd name="connsiteY9" fmla="*/ 11663 h 18473"/>
                <a:gd name="connsiteX10" fmla="*/ 13418 w 18473"/>
                <a:gd name="connsiteY10" fmla="*/ 10678 h 18473"/>
                <a:gd name="connsiteX11" fmla="*/ 14341 w 18473"/>
                <a:gd name="connsiteY11" fmla="*/ 8584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3" h="18473">
                  <a:moveTo>
                    <a:pt x="14341" y="8584"/>
                  </a:moveTo>
                  <a:cubicBezTo>
                    <a:pt x="14464" y="7722"/>
                    <a:pt x="14218" y="6675"/>
                    <a:pt x="13664" y="5998"/>
                  </a:cubicBezTo>
                  <a:cubicBezTo>
                    <a:pt x="12493" y="4581"/>
                    <a:pt x="10215" y="4089"/>
                    <a:pt x="8738" y="5320"/>
                  </a:cubicBezTo>
                  <a:cubicBezTo>
                    <a:pt x="8060" y="5936"/>
                    <a:pt x="7383" y="6490"/>
                    <a:pt x="6705" y="7106"/>
                  </a:cubicBezTo>
                  <a:cubicBezTo>
                    <a:pt x="5967" y="7722"/>
                    <a:pt x="5474" y="8522"/>
                    <a:pt x="5350" y="9508"/>
                  </a:cubicBezTo>
                  <a:cubicBezTo>
                    <a:pt x="5289" y="10062"/>
                    <a:pt x="5412" y="10801"/>
                    <a:pt x="5659" y="11355"/>
                  </a:cubicBezTo>
                  <a:lnTo>
                    <a:pt x="4857" y="13387"/>
                  </a:lnTo>
                  <a:cubicBezTo>
                    <a:pt x="4181" y="15111"/>
                    <a:pt x="4981" y="17328"/>
                    <a:pt x="6767" y="18006"/>
                  </a:cubicBezTo>
                  <a:cubicBezTo>
                    <a:pt x="8553" y="18621"/>
                    <a:pt x="10647" y="17882"/>
                    <a:pt x="11385" y="16097"/>
                  </a:cubicBezTo>
                  <a:lnTo>
                    <a:pt x="13171" y="11663"/>
                  </a:lnTo>
                  <a:cubicBezTo>
                    <a:pt x="13294" y="11355"/>
                    <a:pt x="13356" y="11047"/>
                    <a:pt x="13418" y="10678"/>
                  </a:cubicBezTo>
                  <a:cubicBezTo>
                    <a:pt x="13911" y="10062"/>
                    <a:pt x="14279" y="9384"/>
                    <a:pt x="14341" y="858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1A16DEA-E77B-4C95-AC70-479EB650DC77}"/>
                </a:ext>
              </a:extLst>
            </p:cNvPr>
            <p:cNvSpPr/>
            <p:nvPr/>
          </p:nvSpPr>
          <p:spPr>
            <a:xfrm>
              <a:off x="22748150" y="5311514"/>
              <a:ext cx="12316" cy="12316"/>
            </a:xfrm>
            <a:custGeom>
              <a:avLst/>
              <a:gdLst>
                <a:gd name="connsiteX0" fmla="*/ 4905 w 12315"/>
                <a:gd name="connsiteY0" fmla="*/ 6731 h 12315"/>
                <a:gd name="connsiteX1" fmla="*/ 11433 w 12315"/>
                <a:gd name="connsiteY1" fmla="*/ 9379 h 12315"/>
                <a:gd name="connsiteX2" fmla="*/ 4905 w 12315"/>
                <a:gd name="connsiteY2" fmla="*/ 6731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4905" y="6731"/>
                  </a:moveTo>
                  <a:cubicBezTo>
                    <a:pt x="3183" y="10918"/>
                    <a:pt x="9709" y="13628"/>
                    <a:pt x="11433" y="9379"/>
                  </a:cubicBezTo>
                  <a:cubicBezTo>
                    <a:pt x="13158" y="5191"/>
                    <a:pt x="6630" y="2543"/>
                    <a:pt x="4905" y="6731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1D55AD2-ADCD-4E8E-96FB-B1AA59A06F55}"/>
                </a:ext>
              </a:extLst>
            </p:cNvPr>
            <p:cNvSpPr/>
            <p:nvPr/>
          </p:nvSpPr>
          <p:spPr>
            <a:xfrm>
              <a:off x="22752694" y="5328845"/>
              <a:ext cx="24632" cy="24632"/>
            </a:xfrm>
            <a:custGeom>
              <a:avLst/>
              <a:gdLst>
                <a:gd name="connsiteX0" fmla="*/ 4674 w 24631"/>
                <a:gd name="connsiteY0" fmla="*/ 8675 h 24631"/>
                <a:gd name="connsiteX1" fmla="*/ 5535 w 24631"/>
                <a:gd name="connsiteY1" fmla="*/ 12924 h 24631"/>
                <a:gd name="connsiteX2" fmla="*/ 7136 w 24631"/>
                <a:gd name="connsiteY2" fmla="*/ 15387 h 24631"/>
                <a:gd name="connsiteX3" fmla="*/ 21793 w 24631"/>
                <a:gd name="connsiteY3" fmla="*/ 22654 h 24631"/>
                <a:gd name="connsiteX4" fmla="*/ 16188 w 24631"/>
                <a:gd name="connsiteY4" fmla="*/ 15818 h 24631"/>
                <a:gd name="connsiteX5" fmla="*/ 14034 w 24631"/>
                <a:gd name="connsiteY5" fmla="*/ 13232 h 24631"/>
                <a:gd name="connsiteX6" fmla="*/ 13418 w 24631"/>
                <a:gd name="connsiteY6" fmla="*/ 12493 h 24631"/>
                <a:gd name="connsiteX7" fmla="*/ 12433 w 24631"/>
                <a:gd name="connsiteY7" fmla="*/ 11631 h 24631"/>
                <a:gd name="connsiteX8" fmla="*/ 11632 w 24631"/>
                <a:gd name="connsiteY8" fmla="*/ 7689 h 24631"/>
                <a:gd name="connsiteX9" fmla="*/ 7630 w 24631"/>
                <a:gd name="connsiteY9" fmla="*/ 4672 h 24631"/>
                <a:gd name="connsiteX10" fmla="*/ 4674 w 24631"/>
                <a:gd name="connsiteY10" fmla="*/ 8675 h 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631" h="24631">
                  <a:moveTo>
                    <a:pt x="4674" y="8675"/>
                  </a:moveTo>
                  <a:cubicBezTo>
                    <a:pt x="4981" y="10091"/>
                    <a:pt x="5227" y="11508"/>
                    <a:pt x="5535" y="12924"/>
                  </a:cubicBezTo>
                  <a:cubicBezTo>
                    <a:pt x="5720" y="13909"/>
                    <a:pt x="6337" y="14833"/>
                    <a:pt x="7136" y="15387"/>
                  </a:cubicBezTo>
                  <a:cubicBezTo>
                    <a:pt x="12001" y="18405"/>
                    <a:pt x="16805" y="20745"/>
                    <a:pt x="21793" y="22654"/>
                  </a:cubicBezTo>
                  <a:cubicBezTo>
                    <a:pt x="19946" y="20375"/>
                    <a:pt x="18098" y="18096"/>
                    <a:pt x="16188" y="15818"/>
                  </a:cubicBezTo>
                  <a:cubicBezTo>
                    <a:pt x="16004" y="14648"/>
                    <a:pt x="15142" y="13663"/>
                    <a:pt x="14034" y="13232"/>
                  </a:cubicBezTo>
                  <a:cubicBezTo>
                    <a:pt x="13849" y="12986"/>
                    <a:pt x="13603" y="12739"/>
                    <a:pt x="13418" y="12493"/>
                  </a:cubicBezTo>
                  <a:cubicBezTo>
                    <a:pt x="13109" y="12123"/>
                    <a:pt x="12801" y="11815"/>
                    <a:pt x="12433" y="11631"/>
                  </a:cubicBezTo>
                  <a:cubicBezTo>
                    <a:pt x="12186" y="10338"/>
                    <a:pt x="11940" y="8983"/>
                    <a:pt x="11632" y="7689"/>
                  </a:cubicBezTo>
                  <a:cubicBezTo>
                    <a:pt x="11262" y="5904"/>
                    <a:pt x="9599" y="4303"/>
                    <a:pt x="7630" y="4672"/>
                  </a:cubicBezTo>
                  <a:cubicBezTo>
                    <a:pt x="5843" y="5041"/>
                    <a:pt x="4304" y="6766"/>
                    <a:pt x="4674" y="8675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564DBF56-7380-4FD7-81E6-50277AB0BD4A}"/>
                </a:ext>
              </a:extLst>
            </p:cNvPr>
            <p:cNvSpPr/>
            <p:nvPr/>
          </p:nvSpPr>
          <p:spPr>
            <a:xfrm>
              <a:off x="22779042" y="5297191"/>
              <a:ext cx="18474" cy="12316"/>
            </a:xfrm>
            <a:custGeom>
              <a:avLst/>
              <a:gdLst>
                <a:gd name="connsiteX0" fmla="*/ 6775 w 18473"/>
                <a:gd name="connsiteY0" fmla="*/ 7014 h 12315"/>
                <a:gd name="connsiteX1" fmla="*/ 4865 w 18473"/>
                <a:gd name="connsiteY1" fmla="*/ 11632 h 12315"/>
                <a:gd name="connsiteX2" fmla="*/ 9484 w 18473"/>
                <a:gd name="connsiteY2" fmla="*/ 13541 h 12315"/>
                <a:gd name="connsiteX3" fmla="*/ 16875 w 18473"/>
                <a:gd name="connsiteY3" fmla="*/ 11324 h 12315"/>
                <a:gd name="connsiteX4" fmla="*/ 18783 w 18473"/>
                <a:gd name="connsiteY4" fmla="*/ 6706 h 12315"/>
                <a:gd name="connsiteX5" fmla="*/ 14164 w 18473"/>
                <a:gd name="connsiteY5" fmla="*/ 4797 h 12315"/>
                <a:gd name="connsiteX6" fmla="*/ 6775 w 18473"/>
                <a:gd name="connsiteY6" fmla="*/ 7014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73" h="12315">
                  <a:moveTo>
                    <a:pt x="6775" y="7014"/>
                  </a:moveTo>
                  <a:cubicBezTo>
                    <a:pt x="4927" y="7568"/>
                    <a:pt x="4189" y="10032"/>
                    <a:pt x="4865" y="11632"/>
                  </a:cubicBezTo>
                  <a:cubicBezTo>
                    <a:pt x="5667" y="13541"/>
                    <a:pt x="7638" y="14034"/>
                    <a:pt x="9484" y="13541"/>
                  </a:cubicBezTo>
                  <a:cubicBezTo>
                    <a:pt x="11948" y="12802"/>
                    <a:pt x="14411" y="12063"/>
                    <a:pt x="16875" y="11324"/>
                  </a:cubicBezTo>
                  <a:cubicBezTo>
                    <a:pt x="18721" y="10770"/>
                    <a:pt x="19461" y="8307"/>
                    <a:pt x="18783" y="6706"/>
                  </a:cubicBezTo>
                  <a:cubicBezTo>
                    <a:pt x="17983" y="4797"/>
                    <a:pt x="16012" y="4304"/>
                    <a:pt x="14164" y="4797"/>
                  </a:cubicBezTo>
                  <a:cubicBezTo>
                    <a:pt x="11702" y="5598"/>
                    <a:pt x="9239" y="6337"/>
                    <a:pt x="6775" y="701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DB9C6FB-A168-47D7-8215-4226EF632474}"/>
                </a:ext>
              </a:extLst>
            </p:cNvPr>
            <p:cNvSpPr/>
            <p:nvPr/>
          </p:nvSpPr>
          <p:spPr>
            <a:xfrm>
              <a:off x="22772172" y="5327657"/>
              <a:ext cx="18474" cy="18474"/>
            </a:xfrm>
            <a:custGeom>
              <a:avLst/>
              <a:gdLst>
                <a:gd name="connsiteX0" fmla="*/ 6810 w 18473"/>
                <a:gd name="connsiteY0" fmla="*/ 6230 h 18473"/>
                <a:gd name="connsiteX1" fmla="*/ 4901 w 18473"/>
                <a:gd name="connsiteY1" fmla="*/ 10848 h 18473"/>
                <a:gd name="connsiteX2" fmla="*/ 6132 w 18473"/>
                <a:gd name="connsiteY2" fmla="*/ 12326 h 18473"/>
                <a:gd name="connsiteX3" fmla="*/ 5271 w 18473"/>
                <a:gd name="connsiteY3" fmla="*/ 13558 h 18473"/>
                <a:gd name="connsiteX4" fmla="*/ 7179 w 18473"/>
                <a:gd name="connsiteY4" fmla="*/ 18176 h 18473"/>
                <a:gd name="connsiteX5" fmla="*/ 11059 w 18473"/>
                <a:gd name="connsiteY5" fmla="*/ 19531 h 18473"/>
                <a:gd name="connsiteX6" fmla="*/ 15924 w 18473"/>
                <a:gd name="connsiteY6" fmla="*/ 16698 h 18473"/>
                <a:gd name="connsiteX7" fmla="*/ 16109 w 18473"/>
                <a:gd name="connsiteY7" fmla="*/ 11710 h 18473"/>
                <a:gd name="connsiteX8" fmla="*/ 14815 w 18473"/>
                <a:gd name="connsiteY8" fmla="*/ 8508 h 18473"/>
                <a:gd name="connsiteX9" fmla="*/ 14570 w 18473"/>
                <a:gd name="connsiteY9" fmla="*/ 6784 h 18473"/>
                <a:gd name="connsiteX10" fmla="*/ 9951 w 18473"/>
                <a:gd name="connsiteY10" fmla="*/ 4875 h 18473"/>
                <a:gd name="connsiteX11" fmla="*/ 6810 w 18473"/>
                <a:gd name="connsiteY11" fmla="*/ 6230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3" h="18473">
                  <a:moveTo>
                    <a:pt x="6810" y="6230"/>
                  </a:moveTo>
                  <a:cubicBezTo>
                    <a:pt x="5086" y="6969"/>
                    <a:pt x="4100" y="9124"/>
                    <a:pt x="4901" y="10848"/>
                  </a:cubicBezTo>
                  <a:cubicBezTo>
                    <a:pt x="5209" y="11464"/>
                    <a:pt x="5639" y="11957"/>
                    <a:pt x="6132" y="12326"/>
                  </a:cubicBezTo>
                  <a:cubicBezTo>
                    <a:pt x="5763" y="12634"/>
                    <a:pt x="5454" y="13065"/>
                    <a:pt x="5271" y="13558"/>
                  </a:cubicBezTo>
                  <a:cubicBezTo>
                    <a:pt x="4655" y="15282"/>
                    <a:pt x="5333" y="17499"/>
                    <a:pt x="7179" y="18176"/>
                  </a:cubicBezTo>
                  <a:cubicBezTo>
                    <a:pt x="8473" y="18607"/>
                    <a:pt x="9766" y="19100"/>
                    <a:pt x="11059" y="19531"/>
                  </a:cubicBezTo>
                  <a:cubicBezTo>
                    <a:pt x="13030" y="20209"/>
                    <a:pt x="15801" y="19100"/>
                    <a:pt x="15924" y="16698"/>
                  </a:cubicBezTo>
                  <a:lnTo>
                    <a:pt x="16109" y="11710"/>
                  </a:lnTo>
                  <a:cubicBezTo>
                    <a:pt x="16171" y="10540"/>
                    <a:pt x="15678" y="9309"/>
                    <a:pt x="14815" y="8508"/>
                  </a:cubicBezTo>
                  <a:cubicBezTo>
                    <a:pt x="14876" y="7954"/>
                    <a:pt x="14815" y="7338"/>
                    <a:pt x="14570" y="6784"/>
                  </a:cubicBezTo>
                  <a:cubicBezTo>
                    <a:pt x="13768" y="5060"/>
                    <a:pt x="11736" y="4136"/>
                    <a:pt x="9951" y="4875"/>
                  </a:cubicBezTo>
                  <a:cubicBezTo>
                    <a:pt x="8903" y="5368"/>
                    <a:pt x="7857" y="5799"/>
                    <a:pt x="6810" y="6230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76B26163-8663-4908-9785-A9B8B554D809}"/>
                </a:ext>
              </a:extLst>
            </p:cNvPr>
            <p:cNvSpPr/>
            <p:nvPr/>
          </p:nvSpPr>
          <p:spPr>
            <a:xfrm>
              <a:off x="22775861" y="5307204"/>
              <a:ext cx="12316" cy="12316"/>
            </a:xfrm>
            <a:custGeom>
              <a:avLst/>
              <a:gdLst>
                <a:gd name="connsiteX0" fmla="*/ 4905 w 12315"/>
                <a:gd name="connsiteY0" fmla="*/ 6731 h 12315"/>
                <a:gd name="connsiteX1" fmla="*/ 11433 w 12315"/>
                <a:gd name="connsiteY1" fmla="*/ 9379 h 12315"/>
                <a:gd name="connsiteX2" fmla="*/ 4905 w 12315"/>
                <a:gd name="connsiteY2" fmla="*/ 6731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5" h="12315">
                  <a:moveTo>
                    <a:pt x="4905" y="6731"/>
                  </a:moveTo>
                  <a:cubicBezTo>
                    <a:pt x="3183" y="10918"/>
                    <a:pt x="9709" y="13628"/>
                    <a:pt x="11433" y="9379"/>
                  </a:cubicBezTo>
                  <a:cubicBezTo>
                    <a:pt x="13158" y="5191"/>
                    <a:pt x="6630" y="2543"/>
                    <a:pt x="4905" y="6731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56D76E9-DE4E-411B-8DD7-4737D3266625}"/>
                </a:ext>
              </a:extLst>
            </p:cNvPr>
            <p:cNvSpPr/>
            <p:nvPr/>
          </p:nvSpPr>
          <p:spPr>
            <a:xfrm>
              <a:off x="22786317" y="5282580"/>
              <a:ext cx="18474" cy="18474"/>
            </a:xfrm>
            <a:custGeom>
              <a:avLst/>
              <a:gdLst>
                <a:gd name="connsiteX0" fmla="*/ 17420 w 18473"/>
                <a:gd name="connsiteY0" fmla="*/ 6784 h 18473"/>
                <a:gd name="connsiteX1" fmla="*/ 12802 w 18473"/>
                <a:gd name="connsiteY1" fmla="*/ 4875 h 18473"/>
                <a:gd name="connsiteX2" fmla="*/ 9661 w 18473"/>
                <a:gd name="connsiteY2" fmla="*/ 6169 h 18473"/>
                <a:gd name="connsiteX3" fmla="*/ 7814 w 18473"/>
                <a:gd name="connsiteY3" fmla="*/ 8016 h 18473"/>
                <a:gd name="connsiteX4" fmla="*/ 5781 w 18473"/>
                <a:gd name="connsiteY4" fmla="*/ 9986 h 18473"/>
                <a:gd name="connsiteX5" fmla="*/ 4858 w 18473"/>
                <a:gd name="connsiteY5" fmla="*/ 12203 h 18473"/>
                <a:gd name="connsiteX6" fmla="*/ 6766 w 18473"/>
                <a:gd name="connsiteY6" fmla="*/ 16822 h 18473"/>
                <a:gd name="connsiteX7" fmla="*/ 11384 w 18473"/>
                <a:gd name="connsiteY7" fmla="*/ 14913 h 18473"/>
                <a:gd name="connsiteX8" fmla="*/ 12247 w 18473"/>
                <a:gd name="connsiteY8" fmla="*/ 12757 h 18473"/>
                <a:gd name="connsiteX9" fmla="*/ 15511 w 18473"/>
                <a:gd name="connsiteY9" fmla="*/ 11403 h 18473"/>
                <a:gd name="connsiteX10" fmla="*/ 17420 w 18473"/>
                <a:gd name="connsiteY10" fmla="*/ 6784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3" h="18473">
                  <a:moveTo>
                    <a:pt x="17420" y="6784"/>
                  </a:moveTo>
                  <a:cubicBezTo>
                    <a:pt x="16619" y="5060"/>
                    <a:pt x="14587" y="4136"/>
                    <a:pt x="12802" y="4875"/>
                  </a:cubicBezTo>
                  <a:cubicBezTo>
                    <a:pt x="11754" y="5306"/>
                    <a:pt x="10708" y="5737"/>
                    <a:pt x="9661" y="6169"/>
                  </a:cubicBezTo>
                  <a:cubicBezTo>
                    <a:pt x="8860" y="6538"/>
                    <a:pt x="8183" y="7215"/>
                    <a:pt x="7814" y="8016"/>
                  </a:cubicBezTo>
                  <a:cubicBezTo>
                    <a:pt x="6951" y="8324"/>
                    <a:pt x="6151" y="9001"/>
                    <a:pt x="5781" y="9986"/>
                  </a:cubicBezTo>
                  <a:lnTo>
                    <a:pt x="4858" y="12203"/>
                  </a:lnTo>
                  <a:cubicBezTo>
                    <a:pt x="4180" y="13927"/>
                    <a:pt x="4981" y="16144"/>
                    <a:pt x="6766" y="16822"/>
                  </a:cubicBezTo>
                  <a:cubicBezTo>
                    <a:pt x="8552" y="17437"/>
                    <a:pt x="10646" y="16698"/>
                    <a:pt x="11384" y="14913"/>
                  </a:cubicBezTo>
                  <a:lnTo>
                    <a:pt x="12247" y="12757"/>
                  </a:lnTo>
                  <a:cubicBezTo>
                    <a:pt x="13417" y="12265"/>
                    <a:pt x="14463" y="11834"/>
                    <a:pt x="15511" y="11403"/>
                  </a:cubicBezTo>
                  <a:cubicBezTo>
                    <a:pt x="17236" y="10725"/>
                    <a:pt x="18220" y="8509"/>
                    <a:pt x="17420" y="678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CC39FE68-83F9-4056-BDE2-E41AC93F466E}"/>
                </a:ext>
              </a:extLst>
            </p:cNvPr>
            <p:cNvSpPr/>
            <p:nvPr/>
          </p:nvSpPr>
          <p:spPr>
            <a:xfrm>
              <a:off x="22802408" y="5279496"/>
              <a:ext cx="18474" cy="18474"/>
            </a:xfrm>
            <a:custGeom>
              <a:avLst/>
              <a:gdLst>
                <a:gd name="connsiteX0" fmla="*/ 9149 w 18473"/>
                <a:gd name="connsiteY0" fmla="*/ 6728 h 18473"/>
                <a:gd name="connsiteX1" fmla="*/ 10259 w 18473"/>
                <a:gd name="connsiteY1" fmla="*/ 10731 h 18473"/>
                <a:gd name="connsiteX2" fmla="*/ 6810 w 18473"/>
                <a:gd name="connsiteY2" fmla="*/ 12147 h 18473"/>
                <a:gd name="connsiteX3" fmla="*/ 4900 w 18473"/>
                <a:gd name="connsiteY3" fmla="*/ 16766 h 18473"/>
                <a:gd name="connsiteX4" fmla="*/ 9519 w 18473"/>
                <a:gd name="connsiteY4" fmla="*/ 18674 h 18473"/>
                <a:gd name="connsiteX5" fmla="*/ 12660 w 18473"/>
                <a:gd name="connsiteY5" fmla="*/ 17381 h 18473"/>
                <a:gd name="connsiteX6" fmla="*/ 14569 w 18473"/>
                <a:gd name="connsiteY6" fmla="*/ 12763 h 18473"/>
                <a:gd name="connsiteX7" fmla="*/ 13584 w 18473"/>
                <a:gd name="connsiteY7" fmla="*/ 11470 h 18473"/>
                <a:gd name="connsiteX8" fmla="*/ 15739 w 18473"/>
                <a:gd name="connsiteY8" fmla="*/ 9438 h 18473"/>
                <a:gd name="connsiteX9" fmla="*/ 9149 w 18473"/>
                <a:gd name="connsiteY9" fmla="*/ 6728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73" h="18473">
                  <a:moveTo>
                    <a:pt x="9149" y="6728"/>
                  </a:moveTo>
                  <a:cubicBezTo>
                    <a:pt x="8473" y="8391"/>
                    <a:pt x="9087" y="9869"/>
                    <a:pt x="10259" y="10731"/>
                  </a:cubicBezTo>
                  <a:cubicBezTo>
                    <a:pt x="8904" y="11285"/>
                    <a:pt x="7856" y="11716"/>
                    <a:pt x="6810" y="12147"/>
                  </a:cubicBezTo>
                  <a:cubicBezTo>
                    <a:pt x="5085" y="12886"/>
                    <a:pt x="4101" y="15041"/>
                    <a:pt x="4900" y="16766"/>
                  </a:cubicBezTo>
                  <a:cubicBezTo>
                    <a:pt x="5702" y="18490"/>
                    <a:pt x="7733" y="19413"/>
                    <a:pt x="9519" y="18674"/>
                  </a:cubicBezTo>
                  <a:cubicBezTo>
                    <a:pt x="10567" y="18243"/>
                    <a:pt x="11613" y="17812"/>
                    <a:pt x="12660" y="17381"/>
                  </a:cubicBezTo>
                  <a:cubicBezTo>
                    <a:pt x="14384" y="16642"/>
                    <a:pt x="15369" y="14487"/>
                    <a:pt x="14569" y="12763"/>
                  </a:cubicBezTo>
                  <a:cubicBezTo>
                    <a:pt x="14322" y="12270"/>
                    <a:pt x="13953" y="11778"/>
                    <a:pt x="13584" y="11470"/>
                  </a:cubicBezTo>
                  <a:cubicBezTo>
                    <a:pt x="14507" y="11223"/>
                    <a:pt x="15307" y="10608"/>
                    <a:pt x="15739" y="9438"/>
                  </a:cubicBezTo>
                  <a:cubicBezTo>
                    <a:pt x="17401" y="5188"/>
                    <a:pt x="10874" y="2541"/>
                    <a:pt x="9149" y="6728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97276DD7-1CF3-4C4E-AE64-109B77C66F87}"/>
                </a:ext>
              </a:extLst>
            </p:cNvPr>
            <p:cNvSpPr/>
            <p:nvPr/>
          </p:nvSpPr>
          <p:spPr>
            <a:xfrm>
              <a:off x="22804873" y="5306045"/>
              <a:ext cx="18474" cy="18474"/>
            </a:xfrm>
            <a:custGeom>
              <a:avLst/>
              <a:gdLst>
                <a:gd name="connsiteX0" fmla="*/ 6008 w 18473"/>
                <a:gd name="connsiteY0" fmla="*/ 5303 h 18473"/>
                <a:gd name="connsiteX1" fmla="*/ 5330 w 18473"/>
                <a:gd name="connsiteY1" fmla="*/ 10229 h 18473"/>
                <a:gd name="connsiteX2" fmla="*/ 9886 w 18473"/>
                <a:gd name="connsiteY2" fmla="*/ 14848 h 18473"/>
                <a:gd name="connsiteX3" fmla="*/ 14813 w 18473"/>
                <a:gd name="connsiteY3" fmla="*/ 15525 h 18473"/>
                <a:gd name="connsiteX4" fmla="*/ 15491 w 18473"/>
                <a:gd name="connsiteY4" fmla="*/ 10599 h 18473"/>
                <a:gd name="connsiteX5" fmla="*/ 10934 w 18473"/>
                <a:gd name="connsiteY5" fmla="*/ 5980 h 18473"/>
                <a:gd name="connsiteX6" fmla="*/ 6008 w 18473"/>
                <a:gd name="connsiteY6" fmla="*/ 5303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73" h="18473">
                  <a:moveTo>
                    <a:pt x="6008" y="5303"/>
                  </a:moveTo>
                  <a:cubicBezTo>
                    <a:pt x="4653" y="6350"/>
                    <a:pt x="4037" y="8875"/>
                    <a:pt x="5330" y="10229"/>
                  </a:cubicBezTo>
                  <a:cubicBezTo>
                    <a:pt x="6869" y="11769"/>
                    <a:pt x="8347" y="13308"/>
                    <a:pt x="9886" y="14848"/>
                  </a:cubicBezTo>
                  <a:cubicBezTo>
                    <a:pt x="11241" y="16203"/>
                    <a:pt x="13212" y="16757"/>
                    <a:pt x="14813" y="15525"/>
                  </a:cubicBezTo>
                  <a:cubicBezTo>
                    <a:pt x="16168" y="14478"/>
                    <a:pt x="16784" y="11954"/>
                    <a:pt x="15491" y="10599"/>
                  </a:cubicBezTo>
                  <a:cubicBezTo>
                    <a:pt x="13952" y="9059"/>
                    <a:pt x="12474" y="7520"/>
                    <a:pt x="10934" y="5980"/>
                  </a:cubicBezTo>
                  <a:cubicBezTo>
                    <a:pt x="9641" y="4626"/>
                    <a:pt x="7670" y="4071"/>
                    <a:pt x="6008" y="5303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E1ABE04-2413-4B81-BD4D-DAF782A82924}"/>
                </a:ext>
              </a:extLst>
            </p:cNvPr>
            <p:cNvSpPr/>
            <p:nvPr/>
          </p:nvSpPr>
          <p:spPr>
            <a:xfrm>
              <a:off x="22803142" y="5262831"/>
              <a:ext cx="12316" cy="18474"/>
            </a:xfrm>
            <a:custGeom>
              <a:avLst/>
              <a:gdLst>
                <a:gd name="connsiteX0" fmla="*/ 5891 w 12315"/>
                <a:gd name="connsiteY0" fmla="*/ 7628 h 18473"/>
                <a:gd name="connsiteX1" fmla="*/ 6014 w 12315"/>
                <a:gd name="connsiteY1" fmla="*/ 11384 h 18473"/>
                <a:gd name="connsiteX2" fmla="*/ 4906 w 12315"/>
                <a:gd name="connsiteY2" fmla="*/ 12863 h 18473"/>
                <a:gd name="connsiteX3" fmla="*/ 11432 w 12315"/>
                <a:gd name="connsiteY3" fmla="*/ 15510 h 18473"/>
                <a:gd name="connsiteX4" fmla="*/ 11679 w 12315"/>
                <a:gd name="connsiteY4" fmla="*/ 13601 h 18473"/>
                <a:gd name="connsiteX5" fmla="*/ 13033 w 12315"/>
                <a:gd name="connsiteY5" fmla="*/ 10338 h 18473"/>
                <a:gd name="connsiteX6" fmla="*/ 12850 w 12315"/>
                <a:gd name="connsiteY6" fmla="*/ 7628 h 18473"/>
                <a:gd name="connsiteX7" fmla="*/ 11494 w 12315"/>
                <a:gd name="connsiteY7" fmla="*/ 5350 h 18473"/>
                <a:gd name="connsiteX8" fmla="*/ 8846 w 12315"/>
                <a:gd name="connsiteY8" fmla="*/ 4672 h 18473"/>
                <a:gd name="connsiteX9" fmla="*/ 5891 w 12315"/>
                <a:gd name="connsiteY9" fmla="*/ 7628 h 1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5" h="18473">
                  <a:moveTo>
                    <a:pt x="5891" y="7628"/>
                  </a:moveTo>
                  <a:cubicBezTo>
                    <a:pt x="5274" y="8798"/>
                    <a:pt x="5214" y="10276"/>
                    <a:pt x="6014" y="11384"/>
                  </a:cubicBezTo>
                  <a:cubicBezTo>
                    <a:pt x="5582" y="11754"/>
                    <a:pt x="5152" y="12246"/>
                    <a:pt x="4906" y="12863"/>
                  </a:cubicBezTo>
                  <a:cubicBezTo>
                    <a:pt x="3181" y="17050"/>
                    <a:pt x="9709" y="19759"/>
                    <a:pt x="11432" y="15510"/>
                  </a:cubicBezTo>
                  <a:cubicBezTo>
                    <a:pt x="11740" y="14833"/>
                    <a:pt x="11740" y="14155"/>
                    <a:pt x="11679" y="13601"/>
                  </a:cubicBezTo>
                  <a:cubicBezTo>
                    <a:pt x="12603" y="12863"/>
                    <a:pt x="13157" y="11692"/>
                    <a:pt x="13033" y="10338"/>
                  </a:cubicBezTo>
                  <a:lnTo>
                    <a:pt x="12850" y="7628"/>
                  </a:lnTo>
                  <a:cubicBezTo>
                    <a:pt x="12788" y="6766"/>
                    <a:pt x="12172" y="5842"/>
                    <a:pt x="11494" y="5350"/>
                  </a:cubicBezTo>
                  <a:cubicBezTo>
                    <a:pt x="10817" y="4795"/>
                    <a:pt x="9709" y="4487"/>
                    <a:pt x="8846" y="4672"/>
                  </a:cubicBezTo>
                  <a:cubicBezTo>
                    <a:pt x="7184" y="4980"/>
                    <a:pt x="6137" y="6150"/>
                    <a:pt x="5891" y="7628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62DF0A44-55F0-4F10-9EDF-20B78666D027}"/>
                </a:ext>
              </a:extLst>
            </p:cNvPr>
            <p:cNvSpPr/>
            <p:nvPr/>
          </p:nvSpPr>
          <p:spPr>
            <a:xfrm>
              <a:off x="22945799" y="4884713"/>
              <a:ext cx="135476" cy="92370"/>
            </a:xfrm>
            <a:custGeom>
              <a:avLst/>
              <a:gdLst>
                <a:gd name="connsiteX0" fmla="*/ 91633 w 135475"/>
                <a:gd name="connsiteY0" fmla="*/ 71566 h 92369"/>
                <a:gd name="connsiteX1" fmla="*/ 107213 w 135475"/>
                <a:gd name="connsiteY1" fmla="*/ 63622 h 92369"/>
                <a:gd name="connsiteX2" fmla="*/ 103949 w 135475"/>
                <a:gd name="connsiteY2" fmla="*/ 57341 h 92369"/>
                <a:gd name="connsiteX3" fmla="*/ 91448 w 135475"/>
                <a:gd name="connsiteY3" fmla="*/ 63745 h 92369"/>
                <a:gd name="connsiteX4" fmla="*/ 86707 w 135475"/>
                <a:gd name="connsiteY4" fmla="*/ 58696 h 92369"/>
                <a:gd name="connsiteX5" fmla="*/ 86090 w 135475"/>
                <a:gd name="connsiteY5" fmla="*/ 57218 h 92369"/>
                <a:gd name="connsiteX6" fmla="*/ 107582 w 135475"/>
                <a:gd name="connsiteY6" fmla="*/ 52845 h 92369"/>
                <a:gd name="connsiteX7" fmla="*/ 109614 w 135475"/>
                <a:gd name="connsiteY7" fmla="*/ 51799 h 92369"/>
                <a:gd name="connsiteX8" fmla="*/ 113433 w 135475"/>
                <a:gd name="connsiteY8" fmla="*/ 54508 h 92369"/>
                <a:gd name="connsiteX9" fmla="*/ 116080 w 135475"/>
                <a:gd name="connsiteY9" fmla="*/ 54939 h 92369"/>
                <a:gd name="connsiteX10" fmla="*/ 119406 w 135475"/>
                <a:gd name="connsiteY10" fmla="*/ 54139 h 92369"/>
                <a:gd name="connsiteX11" fmla="*/ 116512 w 135475"/>
                <a:gd name="connsiteY11" fmla="*/ 48042 h 92369"/>
                <a:gd name="connsiteX12" fmla="*/ 112878 w 135475"/>
                <a:gd name="connsiteY12" fmla="*/ 45456 h 92369"/>
                <a:gd name="connsiteX13" fmla="*/ 113863 w 135475"/>
                <a:gd name="connsiteY13" fmla="*/ 44717 h 92369"/>
                <a:gd name="connsiteX14" fmla="*/ 115034 w 135475"/>
                <a:gd name="connsiteY14" fmla="*/ 41638 h 92369"/>
                <a:gd name="connsiteX15" fmla="*/ 116634 w 135475"/>
                <a:gd name="connsiteY15" fmla="*/ 37943 h 92369"/>
                <a:gd name="connsiteX16" fmla="*/ 112385 w 135475"/>
                <a:gd name="connsiteY16" fmla="*/ 35295 h 92369"/>
                <a:gd name="connsiteX17" fmla="*/ 108383 w 135475"/>
                <a:gd name="connsiteY17" fmla="*/ 36465 h 92369"/>
                <a:gd name="connsiteX18" fmla="*/ 108445 w 135475"/>
                <a:gd name="connsiteY18" fmla="*/ 34618 h 92369"/>
                <a:gd name="connsiteX19" fmla="*/ 114171 w 135475"/>
                <a:gd name="connsiteY19" fmla="*/ 34310 h 92369"/>
                <a:gd name="connsiteX20" fmla="*/ 117682 w 135475"/>
                <a:gd name="connsiteY20" fmla="*/ 30492 h 92369"/>
                <a:gd name="connsiteX21" fmla="*/ 123840 w 135475"/>
                <a:gd name="connsiteY21" fmla="*/ 32278 h 92369"/>
                <a:gd name="connsiteX22" fmla="*/ 125871 w 135475"/>
                <a:gd name="connsiteY22" fmla="*/ 25504 h 92369"/>
                <a:gd name="connsiteX23" fmla="*/ 122547 w 135475"/>
                <a:gd name="connsiteY23" fmla="*/ 24457 h 92369"/>
                <a:gd name="connsiteX24" fmla="*/ 123901 w 135475"/>
                <a:gd name="connsiteY24" fmla="*/ 21009 h 92369"/>
                <a:gd name="connsiteX25" fmla="*/ 124639 w 135475"/>
                <a:gd name="connsiteY25" fmla="*/ 17252 h 92369"/>
                <a:gd name="connsiteX26" fmla="*/ 126179 w 135475"/>
                <a:gd name="connsiteY26" fmla="*/ 18607 h 92369"/>
                <a:gd name="connsiteX27" fmla="*/ 132152 w 135475"/>
                <a:gd name="connsiteY27" fmla="*/ 15651 h 92369"/>
                <a:gd name="connsiteX28" fmla="*/ 133568 w 135475"/>
                <a:gd name="connsiteY28" fmla="*/ 15405 h 92369"/>
                <a:gd name="connsiteX29" fmla="*/ 131968 w 135475"/>
                <a:gd name="connsiteY29" fmla="*/ 8508 h 92369"/>
                <a:gd name="connsiteX30" fmla="*/ 125687 w 135475"/>
                <a:gd name="connsiteY30" fmla="*/ 9678 h 92369"/>
                <a:gd name="connsiteX31" fmla="*/ 124886 w 135475"/>
                <a:gd name="connsiteY31" fmla="*/ 7769 h 92369"/>
                <a:gd name="connsiteX32" fmla="*/ 113555 w 135475"/>
                <a:gd name="connsiteY32" fmla="*/ 4998 h 92369"/>
                <a:gd name="connsiteX33" fmla="*/ 97113 w 135475"/>
                <a:gd name="connsiteY33" fmla="*/ 8754 h 92369"/>
                <a:gd name="connsiteX34" fmla="*/ 77531 w 135475"/>
                <a:gd name="connsiteY34" fmla="*/ 13373 h 92369"/>
                <a:gd name="connsiteX35" fmla="*/ 72974 w 135475"/>
                <a:gd name="connsiteY35" fmla="*/ 13927 h 92369"/>
                <a:gd name="connsiteX36" fmla="*/ 71003 w 135475"/>
                <a:gd name="connsiteY36" fmla="*/ 14912 h 92369"/>
                <a:gd name="connsiteX37" fmla="*/ 67001 w 135475"/>
                <a:gd name="connsiteY37" fmla="*/ 15897 h 92369"/>
                <a:gd name="connsiteX38" fmla="*/ 62321 w 135475"/>
                <a:gd name="connsiteY38" fmla="*/ 14420 h 92369"/>
                <a:gd name="connsiteX39" fmla="*/ 4990 w 135475"/>
                <a:gd name="connsiteY39" fmla="*/ 75938 h 92369"/>
                <a:gd name="connsiteX40" fmla="*/ 11025 w 135475"/>
                <a:gd name="connsiteY40" fmla="*/ 79633 h 92369"/>
                <a:gd name="connsiteX41" fmla="*/ 13919 w 135475"/>
                <a:gd name="connsiteY41" fmla="*/ 73906 h 92369"/>
                <a:gd name="connsiteX42" fmla="*/ 17121 w 135475"/>
                <a:gd name="connsiteY42" fmla="*/ 78894 h 92369"/>
                <a:gd name="connsiteX43" fmla="*/ 13366 w 135475"/>
                <a:gd name="connsiteY43" fmla="*/ 86160 h 92369"/>
                <a:gd name="connsiteX44" fmla="*/ 27098 w 135475"/>
                <a:gd name="connsiteY44" fmla="*/ 86838 h 92369"/>
                <a:gd name="connsiteX45" fmla="*/ 31778 w 135475"/>
                <a:gd name="connsiteY45" fmla="*/ 73413 h 92369"/>
                <a:gd name="connsiteX46" fmla="*/ 32023 w 135475"/>
                <a:gd name="connsiteY46" fmla="*/ 72305 h 92369"/>
                <a:gd name="connsiteX47" fmla="*/ 36703 w 135475"/>
                <a:gd name="connsiteY47" fmla="*/ 73906 h 92369"/>
                <a:gd name="connsiteX48" fmla="*/ 29745 w 135475"/>
                <a:gd name="connsiteY48" fmla="*/ 82958 h 92369"/>
                <a:gd name="connsiteX49" fmla="*/ 29067 w 135475"/>
                <a:gd name="connsiteY49" fmla="*/ 84744 h 92369"/>
                <a:gd name="connsiteX50" fmla="*/ 28082 w 135475"/>
                <a:gd name="connsiteY50" fmla="*/ 86961 h 92369"/>
                <a:gd name="connsiteX51" fmla="*/ 40830 w 135475"/>
                <a:gd name="connsiteY51" fmla="*/ 89547 h 92369"/>
                <a:gd name="connsiteX52" fmla="*/ 41322 w 135475"/>
                <a:gd name="connsiteY52" fmla="*/ 88192 h 92369"/>
                <a:gd name="connsiteX53" fmla="*/ 42738 w 135475"/>
                <a:gd name="connsiteY53" fmla="*/ 89609 h 92369"/>
                <a:gd name="connsiteX54" fmla="*/ 44647 w 135475"/>
                <a:gd name="connsiteY54" fmla="*/ 89547 h 92369"/>
                <a:gd name="connsiteX55" fmla="*/ 46248 w 135475"/>
                <a:gd name="connsiteY55" fmla="*/ 89547 h 92369"/>
                <a:gd name="connsiteX56" fmla="*/ 42923 w 135475"/>
                <a:gd name="connsiteY56" fmla="*/ 83328 h 92369"/>
                <a:gd name="connsiteX57" fmla="*/ 41077 w 135475"/>
                <a:gd name="connsiteY57" fmla="*/ 79571 h 92369"/>
                <a:gd name="connsiteX58" fmla="*/ 43909 w 135475"/>
                <a:gd name="connsiteY58" fmla="*/ 79941 h 92369"/>
                <a:gd name="connsiteX59" fmla="*/ 50005 w 135475"/>
                <a:gd name="connsiteY59" fmla="*/ 77785 h 92369"/>
                <a:gd name="connsiteX60" fmla="*/ 52283 w 135475"/>
                <a:gd name="connsiteY60" fmla="*/ 79941 h 92369"/>
                <a:gd name="connsiteX61" fmla="*/ 53146 w 135475"/>
                <a:gd name="connsiteY61" fmla="*/ 81480 h 92369"/>
                <a:gd name="connsiteX62" fmla="*/ 54439 w 135475"/>
                <a:gd name="connsiteY62" fmla="*/ 84682 h 92369"/>
                <a:gd name="connsiteX63" fmla="*/ 50252 w 135475"/>
                <a:gd name="connsiteY63" fmla="*/ 86037 h 92369"/>
                <a:gd name="connsiteX64" fmla="*/ 48219 w 135475"/>
                <a:gd name="connsiteY64" fmla="*/ 89485 h 92369"/>
                <a:gd name="connsiteX65" fmla="*/ 57580 w 135475"/>
                <a:gd name="connsiteY65" fmla="*/ 90163 h 92369"/>
                <a:gd name="connsiteX66" fmla="*/ 57641 w 135475"/>
                <a:gd name="connsiteY66" fmla="*/ 86961 h 92369"/>
                <a:gd name="connsiteX67" fmla="*/ 58934 w 135475"/>
                <a:gd name="connsiteY67" fmla="*/ 86961 h 92369"/>
                <a:gd name="connsiteX68" fmla="*/ 60350 w 135475"/>
                <a:gd name="connsiteY68" fmla="*/ 86530 h 92369"/>
                <a:gd name="connsiteX69" fmla="*/ 60165 w 135475"/>
                <a:gd name="connsiteY69" fmla="*/ 90471 h 92369"/>
                <a:gd name="connsiteX70" fmla="*/ 74082 w 135475"/>
                <a:gd name="connsiteY70" fmla="*/ 92626 h 92369"/>
                <a:gd name="connsiteX71" fmla="*/ 74576 w 135475"/>
                <a:gd name="connsiteY71" fmla="*/ 91826 h 92369"/>
                <a:gd name="connsiteX72" fmla="*/ 74884 w 135475"/>
                <a:gd name="connsiteY72" fmla="*/ 90779 h 92369"/>
                <a:gd name="connsiteX73" fmla="*/ 70572 w 135475"/>
                <a:gd name="connsiteY73" fmla="*/ 84928 h 92369"/>
                <a:gd name="connsiteX74" fmla="*/ 65030 w 135475"/>
                <a:gd name="connsiteY74" fmla="*/ 83759 h 92369"/>
                <a:gd name="connsiteX75" fmla="*/ 64046 w 135475"/>
                <a:gd name="connsiteY75" fmla="*/ 85421 h 92369"/>
                <a:gd name="connsiteX76" fmla="*/ 62260 w 135475"/>
                <a:gd name="connsiteY76" fmla="*/ 85360 h 92369"/>
                <a:gd name="connsiteX77" fmla="*/ 64046 w 135475"/>
                <a:gd name="connsiteY77" fmla="*/ 82589 h 92369"/>
                <a:gd name="connsiteX78" fmla="*/ 66077 w 135475"/>
                <a:gd name="connsiteY78" fmla="*/ 78647 h 92369"/>
                <a:gd name="connsiteX79" fmla="*/ 61828 w 135475"/>
                <a:gd name="connsiteY79" fmla="*/ 75999 h 92369"/>
                <a:gd name="connsiteX80" fmla="*/ 59919 w 135475"/>
                <a:gd name="connsiteY80" fmla="*/ 76492 h 92369"/>
                <a:gd name="connsiteX81" fmla="*/ 61520 w 135475"/>
                <a:gd name="connsiteY81" fmla="*/ 75199 h 92369"/>
                <a:gd name="connsiteX82" fmla="*/ 62751 w 135475"/>
                <a:gd name="connsiteY82" fmla="*/ 73352 h 92369"/>
                <a:gd name="connsiteX83" fmla="*/ 63799 w 135475"/>
                <a:gd name="connsiteY83" fmla="*/ 72982 h 92369"/>
                <a:gd name="connsiteX84" fmla="*/ 67001 w 135475"/>
                <a:gd name="connsiteY84" fmla="*/ 75384 h 92369"/>
                <a:gd name="connsiteX85" fmla="*/ 70389 w 135475"/>
                <a:gd name="connsiteY85" fmla="*/ 75507 h 92369"/>
                <a:gd name="connsiteX86" fmla="*/ 74021 w 135475"/>
                <a:gd name="connsiteY86" fmla="*/ 72058 h 92369"/>
                <a:gd name="connsiteX87" fmla="*/ 70389 w 135475"/>
                <a:gd name="connsiteY87" fmla="*/ 68425 h 92369"/>
                <a:gd name="connsiteX88" fmla="*/ 70757 w 135475"/>
                <a:gd name="connsiteY88" fmla="*/ 66639 h 92369"/>
                <a:gd name="connsiteX89" fmla="*/ 73774 w 135475"/>
                <a:gd name="connsiteY89" fmla="*/ 65777 h 92369"/>
                <a:gd name="connsiteX90" fmla="*/ 75684 w 135475"/>
                <a:gd name="connsiteY90" fmla="*/ 66208 h 92369"/>
                <a:gd name="connsiteX91" fmla="*/ 80056 w 135475"/>
                <a:gd name="connsiteY91" fmla="*/ 63991 h 92369"/>
                <a:gd name="connsiteX92" fmla="*/ 83381 w 135475"/>
                <a:gd name="connsiteY92" fmla="*/ 63068 h 92369"/>
                <a:gd name="connsiteX93" fmla="*/ 86892 w 135475"/>
                <a:gd name="connsiteY93" fmla="*/ 66763 h 92369"/>
                <a:gd name="connsiteX94" fmla="*/ 91633 w 135475"/>
                <a:gd name="connsiteY94" fmla="*/ 71566 h 92369"/>
                <a:gd name="connsiteX95" fmla="*/ 23711 w 135475"/>
                <a:gd name="connsiteY95" fmla="*/ 63191 h 92369"/>
                <a:gd name="connsiteX96" fmla="*/ 14412 w 135475"/>
                <a:gd name="connsiteY96" fmla="*/ 72920 h 92369"/>
                <a:gd name="connsiteX97" fmla="*/ 21246 w 135475"/>
                <a:gd name="connsiteY97" fmla="*/ 61713 h 92369"/>
                <a:gd name="connsiteX98" fmla="*/ 23711 w 135475"/>
                <a:gd name="connsiteY98" fmla="*/ 63191 h 92369"/>
                <a:gd name="connsiteX99" fmla="*/ 61397 w 135475"/>
                <a:gd name="connsiteY99" fmla="*/ 59434 h 92369"/>
                <a:gd name="connsiteX100" fmla="*/ 62321 w 135475"/>
                <a:gd name="connsiteY100" fmla="*/ 59188 h 92369"/>
                <a:gd name="connsiteX101" fmla="*/ 64661 w 135475"/>
                <a:gd name="connsiteY101" fmla="*/ 57402 h 92369"/>
                <a:gd name="connsiteX102" fmla="*/ 69649 w 135475"/>
                <a:gd name="connsiteY102" fmla="*/ 54939 h 92369"/>
                <a:gd name="connsiteX103" fmla="*/ 73468 w 135475"/>
                <a:gd name="connsiteY103" fmla="*/ 54323 h 92369"/>
                <a:gd name="connsiteX104" fmla="*/ 75067 w 135475"/>
                <a:gd name="connsiteY104" fmla="*/ 52845 h 92369"/>
                <a:gd name="connsiteX105" fmla="*/ 77778 w 135475"/>
                <a:gd name="connsiteY105" fmla="*/ 51922 h 92369"/>
                <a:gd name="connsiteX106" fmla="*/ 79009 w 135475"/>
                <a:gd name="connsiteY106" fmla="*/ 49151 h 92369"/>
                <a:gd name="connsiteX107" fmla="*/ 82027 w 135475"/>
                <a:gd name="connsiteY107" fmla="*/ 49520 h 92369"/>
                <a:gd name="connsiteX108" fmla="*/ 82150 w 135475"/>
                <a:gd name="connsiteY108" fmla="*/ 49520 h 92369"/>
                <a:gd name="connsiteX109" fmla="*/ 83813 w 135475"/>
                <a:gd name="connsiteY109" fmla="*/ 50505 h 92369"/>
                <a:gd name="connsiteX110" fmla="*/ 81225 w 135475"/>
                <a:gd name="connsiteY110" fmla="*/ 51244 h 92369"/>
                <a:gd name="connsiteX111" fmla="*/ 79256 w 135475"/>
                <a:gd name="connsiteY111" fmla="*/ 56910 h 92369"/>
                <a:gd name="connsiteX112" fmla="*/ 73406 w 135475"/>
                <a:gd name="connsiteY112" fmla="*/ 58511 h 92369"/>
                <a:gd name="connsiteX113" fmla="*/ 69834 w 135475"/>
                <a:gd name="connsiteY113" fmla="*/ 59434 h 92369"/>
                <a:gd name="connsiteX114" fmla="*/ 67370 w 135475"/>
                <a:gd name="connsiteY114" fmla="*/ 58264 h 92369"/>
                <a:gd name="connsiteX115" fmla="*/ 63861 w 135475"/>
                <a:gd name="connsiteY115" fmla="*/ 60851 h 92369"/>
                <a:gd name="connsiteX116" fmla="*/ 62260 w 135475"/>
                <a:gd name="connsiteY116" fmla="*/ 61590 h 92369"/>
                <a:gd name="connsiteX117" fmla="*/ 61397 w 135475"/>
                <a:gd name="connsiteY117" fmla="*/ 59434 h 92369"/>
                <a:gd name="connsiteX118" fmla="*/ 44156 w 135475"/>
                <a:gd name="connsiteY118" fmla="*/ 52476 h 92369"/>
                <a:gd name="connsiteX119" fmla="*/ 41383 w 135475"/>
                <a:gd name="connsiteY119" fmla="*/ 54939 h 92369"/>
                <a:gd name="connsiteX120" fmla="*/ 43293 w 135475"/>
                <a:gd name="connsiteY120" fmla="*/ 51860 h 92369"/>
                <a:gd name="connsiteX121" fmla="*/ 44156 w 135475"/>
                <a:gd name="connsiteY121" fmla="*/ 52476 h 92369"/>
                <a:gd name="connsiteX122" fmla="*/ 54316 w 135475"/>
                <a:gd name="connsiteY122" fmla="*/ 53769 h 92369"/>
                <a:gd name="connsiteX123" fmla="*/ 70572 w 135475"/>
                <a:gd name="connsiteY123" fmla="*/ 43732 h 92369"/>
                <a:gd name="connsiteX124" fmla="*/ 66940 w 135475"/>
                <a:gd name="connsiteY124" fmla="*/ 46010 h 92369"/>
                <a:gd name="connsiteX125" fmla="*/ 65092 w 135475"/>
                <a:gd name="connsiteY125" fmla="*/ 49397 h 92369"/>
                <a:gd name="connsiteX126" fmla="*/ 58194 w 135475"/>
                <a:gd name="connsiteY126" fmla="*/ 52476 h 92369"/>
                <a:gd name="connsiteX127" fmla="*/ 56471 w 135475"/>
                <a:gd name="connsiteY127" fmla="*/ 53954 h 92369"/>
                <a:gd name="connsiteX128" fmla="*/ 55547 w 135475"/>
                <a:gd name="connsiteY128" fmla="*/ 57218 h 92369"/>
                <a:gd name="connsiteX129" fmla="*/ 56471 w 135475"/>
                <a:gd name="connsiteY129" fmla="*/ 58819 h 92369"/>
                <a:gd name="connsiteX130" fmla="*/ 55793 w 135475"/>
                <a:gd name="connsiteY130" fmla="*/ 59681 h 92369"/>
                <a:gd name="connsiteX131" fmla="*/ 50067 w 135475"/>
                <a:gd name="connsiteY131" fmla="*/ 67871 h 92369"/>
                <a:gd name="connsiteX132" fmla="*/ 46988 w 135475"/>
                <a:gd name="connsiteY132" fmla="*/ 63006 h 92369"/>
                <a:gd name="connsiteX133" fmla="*/ 54316 w 135475"/>
                <a:gd name="connsiteY133" fmla="*/ 53769 h 92369"/>
                <a:gd name="connsiteX134" fmla="*/ 102840 w 135475"/>
                <a:gd name="connsiteY134" fmla="*/ 27967 h 92369"/>
                <a:gd name="connsiteX135" fmla="*/ 86275 w 135475"/>
                <a:gd name="connsiteY135" fmla="*/ 31046 h 92369"/>
                <a:gd name="connsiteX136" fmla="*/ 76792 w 135475"/>
                <a:gd name="connsiteY136" fmla="*/ 31477 h 92369"/>
                <a:gd name="connsiteX137" fmla="*/ 73589 w 135475"/>
                <a:gd name="connsiteY137" fmla="*/ 33756 h 92369"/>
                <a:gd name="connsiteX138" fmla="*/ 72728 w 135475"/>
                <a:gd name="connsiteY138" fmla="*/ 34248 h 92369"/>
                <a:gd name="connsiteX139" fmla="*/ 71312 w 135475"/>
                <a:gd name="connsiteY139" fmla="*/ 34741 h 92369"/>
                <a:gd name="connsiteX140" fmla="*/ 68787 w 135475"/>
                <a:gd name="connsiteY140" fmla="*/ 36342 h 92369"/>
                <a:gd name="connsiteX141" fmla="*/ 65647 w 135475"/>
                <a:gd name="connsiteY141" fmla="*/ 38005 h 92369"/>
                <a:gd name="connsiteX142" fmla="*/ 64661 w 135475"/>
                <a:gd name="connsiteY142" fmla="*/ 38436 h 92369"/>
                <a:gd name="connsiteX143" fmla="*/ 63676 w 135475"/>
                <a:gd name="connsiteY143" fmla="*/ 39052 h 92369"/>
                <a:gd name="connsiteX144" fmla="*/ 58564 w 135475"/>
                <a:gd name="connsiteY144" fmla="*/ 41761 h 92369"/>
                <a:gd name="connsiteX145" fmla="*/ 65400 w 135475"/>
                <a:gd name="connsiteY145" fmla="*/ 35849 h 92369"/>
                <a:gd name="connsiteX146" fmla="*/ 67493 w 135475"/>
                <a:gd name="connsiteY146" fmla="*/ 35418 h 92369"/>
                <a:gd name="connsiteX147" fmla="*/ 75437 w 135475"/>
                <a:gd name="connsiteY147" fmla="*/ 31169 h 92369"/>
                <a:gd name="connsiteX148" fmla="*/ 77408 w 135475"/>
                <a:gd name="connsiteY148" fmla="*/ 30677 h 92369"/>
                <a:gd name="connsiteX149" fmla="*/ 95142 w 135475"/>
                <a:gd name="connsiteY149" fmla="*/ 27721 h 92369"/>
                <a:gd name="connsiteX150" fmla="*/ 102840 w 135475"/>
                <a:gd name="connsiteY150" fmla="*/ 27967 h 92369"/>
                <a:gd name="connsiteX151" fmla="*/ 87261 w 135475"/>
                <a:gd name="connsiteY151" fmla="*/ 49582 h 92369"/>
                <a:gd name="connsiteX152" fmla="*/ 88123 w 135475"/>
                <a:gd name="connsiteY152" fmla="*/ 47857 h 92369"/>
                <a:gd name="connsiteX153" fmla="*/ 88739 w 135475"/>
                <a:gd name="connsiteY153" fmla="*/ 49151 h 92369"/>
                <a:gd name="connsiteX154" fmla="*/ 87261 w 135475"/>
                <a:gd name="connsiteY154" fmla="*/ 49582 h 92369"/>
                <a:gd name="connsiteX155" fmla="*/ 85660 w 135475"/>
                <a:gd name="connsiteY155" fmla="*/ 43547 h 92369"/>
                <a:gd name="connsiteX156" fmla="*/ 82888 w 135475"/>
                <a:gd name="connsiteY156" fmla="*/ 39175 h 92369"/>
                <a:gd name="connsiteX157" fmla="*/ 87015 w 135475"/>
                <a:gd name="connsiteY157" fmla="*/ 38005 h 92369"/>
                <a:gd name="connsiteX158" fmla="*/ 101239 w 135475"/>
                <a:gd name="connsiteY158" fmla="*/ 37574 h 92369"/>
                <a:gd name="connsiteX159" fmla="*/ 104749 w 135475"/>
                <a:gd name="connsiteY159" fmla="*/ 41699 h 92369"/>
                <a:gd name="connsiteX160" fmla="*/ 102963 w 135475"/>
                <a:gd name="connsiteY160" fmla="*/ 42192 h 92369"/>
                <a:gd name="connsiteX161" fmla="*/ 97730 w 135475"/>
                <a:gd name="connsiteY161" fmla="*/ 41576 h 92369"/>
                <a:gd name="connsiteX162" fmla="*/ 97175 w 135475"/>
                <a:gd name="connsiteY162" fmla="*/ 42254 h 92369"/>
                <a:gd name="connsiteX163" fmla="*/ 94651 w 135475"/>
                <a:gd name="connsiteY163" fmla="*/ 43116 h 92369"/>
                <a:gd name="connsiteX164" fmla="*/ 94404 w 135475"/>
                <a:gd name="connsiteY164" fmla="*/ 42192 h 92369"/>
                <a:gd name="connsiteX165" fmla="*/ 92803 w 135475"/>
                <a:gd name="connsiteY165" fmla="*/ 39975 h 92369"/>
                <a:gd name="connsiteX166" fmla="*/ 90155 w 135475"/>
                <a:gd name="connsiteY166" fmla="*/ 39544 h 92369"/>
                <a:gd name="connsiteX167" fmla="*/ 87506 w 135475"/>
                <a:gd name="connsiteY167" fmla="*/ 43793 h 92369"/>
                <a:gd name="connsiteX168" fmla="*/ 88185 w 135475"/>
                <a:gd name="connsiteY168" fmla="*/ 46256 h 92369"/>
                <a:gd name="connsiteX169" fmla="*/ 87323 w 135475"/>
                <a:gd name="connsiteY169" fmla="*/ 44717 h 92369"/>
                <a:gd name="connsiteX170" fmla="*/ 85660 w 135475"/>
                <a:gd name="connsiteY170" fmla="*/ 43547 h 9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35475" h="92369">
                  <a:moveTo>
                    <a:pt x="91633" y="71566"/>
                  </a:moveTo>
                  <a:lnTo>
                    <a:pt x="107213" y="63622"/>
                  </a:lnTo>
                  <a:cubicBezTo>
                    <a:pt x="111277" y="61528"/>
                    <a:pt x="107951" y="55309"/>
                    <a:pt x="103949" y="57341"/>
                  </a:cubicBezTo>
                  <a:cubicBezTo>
                    <a:pt x="99761" y="59496"/>
                    <a:pt x="95635" y="61590"/>
                    <a:pt x="91448" y="63745"/>
                  </a:cubicBezTo>
                  <a:cubicBezTo>
                    <a:pt x="93664" y="60789"/>
                    <a:pt x="89786" y="56663"/>
                    <a:pt x="86707" y="58696"/>
                  </a:cubicBezTo>
                  <a:cubicBezTo>
                    <a:pt x="86583" y="58141"/>
                    <a:pt x="86398" y="57649"/>
                    <a:pt x="86090" y="57218"/>
                  </a:cubicBezTo>
                  <a:cubicBezTo>
                    <a:pt x="93111" y="55247"/>
                    <a:pt x="100316" y="53769"/>
                    <a:pt x="107582" y="52845"/>
                  </a:cubicBezTo>
                  <a:cubicBezTo>
                    <a:pt x="108506" y="52722"/>
                    <a:pt x="109183" y="52353"/>
                    <a:pt x="109614" y="51799"/>
                  </a:cubicBezTo>
                  <a:lnTo>
                    <a:pt x="113433" y="54508"/>
                  </a:lnTo>
                  <a:cubicBezTo>
                    <a:pt x="114233" y="55062"/>
                    <a:pt x="115156" y="55124"/>
                    <a:pt x="116080" y="54939"/>
                  </a:cubicBezTo>
                  <a:cubicBezTo>
                    <a:pt x="117127" y="55309"/>
                    <a:pt x="118358" y="55124"/>
                    <a:pt x="119406" y="54139"/>
                  </a:cubicBezTo>
                  <a:cubicBezTo>
                    <a:pt x="122115" y="51614"/>
                    <a:pt x="119406" y="47734"/>
                    <a:pt x="116512" y="48042"/>
                  </a:cubicBezTo>
                  <a:cubicBezTo>
                    <a:pt x="115279" y="47180"/>
                    <a:pt x="114109" y="46318"/>
                    <a:pt x="112878" y="45456"/>
                  </a:cubicBezTo>
                  <a:cubicBezTo>
                    <a:pt x="113186" y="45210"/>
                    <a:pt x="113555" y="44963"/>
                    <a:pt x="113863" y="44717"/>
                  </a:cubicBezTo>
                  <a:cubicBezTo>
                    <a:pt x="115034" y="43793"/>
                    <a:pt x="115341" y="42685"/>
                    <a:pt x="115034" y="41638"/>
                  </a:cubicBezTo>
                  <a:cubicBezTo>
                    <a:pt x="116265" y="40837"/>
                    <a:pt x="117003" y="39421"/>
                    <a:pt x="116634" y="37943"/>
                  </a:cubicBezTo>
                  <a:cubicBezTo>
                    <a:pt x="116142" y="36219"/>
                    <a:pt x="114294" y="34741"/>
                    <a:pt x="112385" y="35295"/>
                  </a:cubicBezTo>
                  <a:cubicBezTo>
                    <a:pt x="111030" y="35665"/>
                    <a:pt x="109737" y="36096"/>
                    <a:pt x="108383" y="36465"/>
                  </a:cubicBezTo>
                  <a:cubicBezTo>
                    <a:pt x="108383" y="35849"/>
                    <a:pt x="108383" y="35234"/>
                    <a:pt x="108445" y="34618"/>
                  </a:cubicBezTo>
                  <a:cubicBezTo>
                    <a:pt x="110354" y="34495"/>
                    <a:pt x="112262" y="34371"/>
                    <a:pt x="114171" y="34310"/>
                  </a:cubicBezTo>
                  <a:cubicBezTo>
                    <a:pt x="116512" y="34248"/>
                    <a:pt x="117682" y="32339"/>
                    <a:pt x="117682" y="30492"/>
                  </a:cubicBezTo>
                  <a:cubicBezTo>
                    <a:pt x="119774" y="30985"/>
                    <a:pt x="121807" y="31600"/>
                    <a:pt x="123840" y="32278"/>
                  </a:cubicBezTo>
                  <a:cubicBezTo>
                    <a:pt x="128150" y="33694"/>
                    <a:pt x="130182" y="26920"/>
                    <a:pt x="125871" y="25504"/>
                  </a:cubicBezTo>
                  <a:cubicBezTo>
                    <a:pt x="124763" y="25134"/>
                    <a:pt x="123655" y="24827"/>
                    <a:pt x="122547" y="24457"/>
                  </a:cubicBezTo>
                  <a:cubicBezTo>
                    <a:pt x="123593" y="23657"/>
                    <a:pt x="124024" y="22302"/>
                    <a:pt x="123901" y="21009"/>
                  </a:cubicBezTo>
                  <a:cubicBezTo>
                    <a:pt x="124763" y="19962"/>
                    <a:pt x="125009" y="18484"/>
                    <a:pt x="124639" y="17252"/>
                  </a:cubicBezTo>
                  <a:cubicBezTo>
                    <a:pt x="125194" y="17622"/>
                    <a:pt x="125687" y="18053"/>
                    <a:pt x="126179" y="18607"/>
                  </a:cubicBezTo>
                  <a:cubicBezTo>
                    <a:pt x="128581" y="21563"/>
                    <a:pt x="132522" y="18669"/>
                    <a:pt x="132152" y="15651"/>
                  </a:cubicBezTo>
                  <a:cubicBezTo>
                    <a:pt x="132645" y="15590"/>
                    <a:pt x="133076" y="15466"/>
                    <a:pt x="133568" y="15405"/>
                  </a:cubicBezTo>
                  <a:cubicBezTo>
                    <a:pt x="138065" y="14604"/>
                    <a:pt x="136464" y="7707"/>
                    <a:pt x="131968" y="8508"/>
                  </a:cubicBezTo>
                  <a:cubicBezTo>
                    <a:pt x="129874" y="8877"/>
                    <a:pt x="127780" y="9247"/>
                    <a:pt x="125687" y="9678"/>
                  </a:cubicBezTo>
                  <a:cubicBezTo>
                    <a:pt x="125626" y="9001"/>
                    <a:pt x="125379" y="8385"/>
                    <a:pt x="124886" y="7769"/>
                  </a:cubicBezTo>
                  <a:cubicBezTo>
                    <a:pt x="122115" y="4320"/>
                    <a:pt x="117558" y="4259"/>
                    <a:pt x="113555" y="4998"/>
                  </a:cubicBezTo>
                  <a:cubicBezTo>
                    <a:pt x="108075" y="6045"/>
                    <a:pt x="102595" y="7523"/>
                    <a:pt x="97113" y="8754"/>
                  </a:cubicBezTo>
                  <a:cubicBezTo>
                    <a:pt x="90585" y="10294"/>
                    <a:pt x="84059" y="11833"/>
                    <a:pt x="77531" y="13373"/>
                  </a:cubicBezTo>
                  <a:cubicBezTo>
                    <a:pt x="75992" y="13557"/>
                    <a:pt x="74514" y="13742"/>
                    <a:pt x="72974" y="13927"/>
                  </a:cubicBezTo>
                  <a:cubicBezTo>
                    <a:pt x="72050" y="14050"/>
                    <a:pt x="71435" y="14420"/>
                    <a:pt x="71003" y="14912"/>
                  </a:cubicBezTo>
                  <a:cubicBezTo>
                    <a:pt x="69649" y="15220"/>
                    <a:pt x="68294" y="15590"/>
                    <a:pt x="67001" y="15897"/>
                  </a:cubicBezTo>
                  <a:cubicBezTo>
                    <a:pt x="66077" y="14358"/>
                    <a:pt x="64107" y="13434"/>
                    <a:pt x="62321" y="14420"/>
                  </a:cubicBezTo>
                  <a:cubicBezTo>
                    <a:pt x="37504" y="28521"/>
                    <a:pt x="17306" y="50136"/>
                    <a:pt x="4990" y="75938"/>
                  </a:cubicBezTo>
                  <a:cubicBezTo>
                    <a:pt x="3081" y="80002"/>
                    <a:pt x="9054" y="83759"/>
                    <a:pt x="11025" y="79633"/>
                  </a:cubicBezTo>
                  <a:cubicBezTo>
                    <a:pt x="11948" y="77724"/>
                    <a:pt x="12934" y="75815"/>
                    <a:pt x="13919" y="73906"/>
                  </a:cubicBezTo>
                  <a:cubicBezTo>
                    <a:pt x="13119" y="76246"/>
                    <a:pt x="15027" y="78770"/>
                    <a:pt x="17121" y="78894"/>
                  </a:cubicBezTo>
                  <a:cubicBezTo>
                    <a:pt x="15705" y="81234"/>
                    <a:pt x="14474" y="83635"/>
                    <a:pt x="13366" y="86160"/>
                  </a:cubicBezTo>
                  <a:cubicBezTo>
                    <a:pt x="17984" y="86037"/>
                    <a:pt x="22541" y="86283"/>
                    <a:pt x="27098" y="86838"/>
                  </a:cubicBezTo>
                  <a:cubicBezTo>
                    <a:pt x="28637" y="82342"/>
                    <a:pt x="30238" y="77847"/>
                    <a:pt x="31778" y="73413"/>
                  </a:cubicBezTo>
                  <a:cubicBezTo>
                    <a:pt x="31901" y="72982"/>
                    <a:pt x="31961" y="72612"/>
                    <a:pt x="32023" y="72305"/>
                  </a:cubicBezTo>
                  <a:cubicBezTo>
                    <a:pt x="32886" y="73721"/>
                    <a:pt x="34734" y="74645"/>
                    <a:pt x="36703" y="73906"/>
                  </a:cubicBezTo>
                  <a:cubicBezTo>
                    <a:pt x="34364" y="76923"/>
                    <a:pt x="32085" y="79941"/>
                    <a:pt x="29745" y="82958"/>
                  </a:cubicBezTo>
                  <a:cubicBezTo>
                    <a:pt x="29252" y="83574"/>
                    <a:pt x="29067" y="84190"/>
                    <a:pt x="29067" y="84744"/>
                  </a:cubicBezTo>
                  <a:cubicBezTo>
                    <a:pt x="28514" y="85360"/>
                    <a:pt x="28144" y="86222"/>
                    <a:pt x="28082" y="86961"/>
                  </a:cubicBezTo>
                  <a:cubicBezTo>
                    <a:pt x="32393" y="87515"/>
                    <a:pt x="36641" y="88377"/>
                    <a:pt x="40830" y="89547"/>
                  </a:cubicBezTo>
                  <a:cubicBezTo>
                    <a:pt x="41015" y="89116"/>
                    <a:pt x="41138" y="88685"/>
                    <a:pt x="41322" y="88192"/>
                  </a:cubicBezTo>
                  <a:cubicBezTo>
                    <a:pt x="41630" y="88808"/>
                    <a:pt x="42185" y="89301"/>
                    <a:pt x="42738" y="89609"/>
                  </a:cubicBezTo>
                  <a:cubicBezTo>
                    <a:pt x="43354" y="89609"/>
                    <a:pt x="44032" y="89547"/>
                    <a:pt x="44647" y="89547"/>
                  </a:cubicBezTo>
                  <a:cubicBezTo>
                    <a:pt x="45202" y="89547"/>
                    <a:pt x="45695" y="89547"/>
                    <a:pt x="46248" y="89547"/>
                  </a:cubicBezTo>
                  <a:cubicBezTo>
                    <a:pt x="49820" y="86345"/>
                    <a:pt x="46125" y="81788"/>
                    <a:pt x="42923" y="83328"/>
                  </a:cubicBezTo>
                  <a:cubicBezTo>
                    <a:pt x="43169" y="81665"/>
                    <a:pt x="42185" y="80433"/>
                    <a:pt x="41077" y="79571"/>
                  </a:cubicBezTo>
                  <a:cubicBezTo>
                    <a:pt x="41753" y="80125"/>
                    <a:pt x="42738" y="80372"/>
                    <a:pt x="43909" y="79941"/>
                  </a:cubicBezTo>
                  <a:lnTo>
                    <a:pt x="50005" y="77785"/>
                  </a:lnTo>
                  <a:cubicBezTo>
                    <a:pt x="50435" y="78770"/>
                    <a:pt x="51298" y="79571"/>
                    <a:pt x="52283" y="79941"/>
                  </a:cubicBezTo>
                  <a:cubicBezTo>
                    <a:pt x="52406" y="80556"/>
                    <a:pt x="52714" y="81049"/>
                    <a:pt x="53146" y="81480"/>
                  </a:cubicBezTo>
                  <a:cubicBezTo>
                    <a:pt x="53269" y="82650"/>
                    <a:pt x="53699" y="83820"/>
                    <a:pt x="54439" y="84682"/>
                  </a:cubicBezTo>
                  <a:cubicBezTo>
                    <a:pt x="52961" y="84066"/>
                    <a:pt x="51237" y="84374"/>
                    <a:pt x="50252" y="86037"/>
                  </a:cubicBezTo>
                  <a:cubicBezTo>
                    <a:pt x="49574" y="87207"/>
                    <a:pt x="48896" y="88315"/>
                    <a:pt x="48219" y="89485"/>
                  </a:cubicBezTo>
                  <a:cubicBezTo>
                    <a:pt x="51360" y="89609"/>
                    <a:pt x="54501" y="89793"/>
                    <a:pt x="57580" y="90163"/>
                  </a:cubicBezTo>
                  <a:cubicBezTo>
                    <a:pt x="58133" y="88685"/>
                    <a:pt x="58011" y="87700"/>
                    <a:pt x="57641" y="86961"/>
                  </a:cubicBezTo>
                  <a:cubicBezTo>
                    <a:pt x="58073" y="87022"/>
                    <a:pt x="58503" y="87022"/>
                    <a:pt x="58934" y="86961"/>
                  </a:cubicBezTo>
                  <a:cubicBezTo>
                    <a:pt x="59427" y="86899"/>
                    <a:pt x="59857" y="86714"/>
                    <a:pt x="60350" y="86530"/>
                  </a:cubicBezTo>
                  <a:cubicBezTo>
                    <a:pt x="59304" y="87823"/>
                    <a:pt x="59427" y="89301"/>
                    <a:pt x="60165" y="90471"/>
                  </a:cubicBezTo>
                  <a:cubicBezTo>
                    <a:pt x="64784" y="91086"/>
                    <a:pt x="69464" y="91826"/>
                    <a:pt x="74082" y="92626"/>
                  </a:cubicBezTo>
                  <a:cubicBezTo>
                    <a:pt x="74267" y="92380"/>
                    <a:pt x="74452" y="92133"/>
                    <a:pt x="74576" y="91826"/>
                  </a:cubicBezTo>
                  <a:cubicBezTo>
                    <a:pt x="74699" y="91518"/>
                    <a:pt x="74822" y="91148"/>
                    <a:pt x="74884" y="90779"/>
                  </a:cubicBezTo>
                  <a:cubicBezTo>
                    <a:pt x="77963" y="87884"/>
                    <a:pt x="74082" y="83266"/>
                    <a:pt x="70572" y="84928"/>
                  </a:cubicBezTo>
                  <a:cubicBezTo>
                    <a:pt x="69587" y="83020"/>
                    <a:pt x="67063" y="81911"/>
                    <a:pt x="65030" y="83759"/>
                  </a:cubicBezTo>
                  <a:cubicBezTo>
                    <a:pt x="64476" y="84251"/>
                    <a:pt x="64169" y="84805"/>
                    <a:pt x="64046" y="85421"/>
                  </a:cubicBezTo>
                  <a:cubicBezTo>
                    <a:pt x="63491" y="85236"/>
                    <a:pt x="62875" y="85175"/>
                    <a:pt x="62260" y="85360"/>
                  </a:cubicBezTo>
                  <a:cubicBezTo>
                    <a:pt x="63059" y="84621"/>
                    <a:pt x="63737" y="83635"/>
                    <a:pt x="64046" y="82589"/>
                  </a:cubicBezTo>
                  <a:cubicBezTo>
                    <a:pt x="65462" y="81849"/>
                    <a:pt x="66570" y="80372"/>
                    <a:pt x="66077" y="78647"/>
                  </a:cubicBezTo>
                  <a:cubicBezTo>
                    <a:pt x="65647" y="76985"/>
                    <a:pt x="63676" y="75322"/>
                    <a:pt x="61828" y="75999"/>
                  </a:cubicBezTo>
                  <a:cubicBezTo>
                    <a:pt x="61335" y="76184"/>
                    <a:pt x="60843" y="76307"/>
                    <a:pt x="59919" y="76492"/>
                  </a:cubicBezTo>
                  <a:cubicBezTo>
                    <a:pt x="60535" y="76246"/>
                    <a:pt x="61090" y="75815"/>
                    <a:pt x="61520" y="75199"/>
                  </a:cubicBezTo>
                  <a:cubicBezTo>
                    <a:pt x="61951" y="74583"/>
                    <a:pt x="62383" y="73967"/>
                    <a:pt x="62751" y="73352"/>
                  </a:cubicBezTo>
                  <a:lnTo>
                    <a:pt x="63799" y="72982"/>
                  </a:lnTo>
                  <a:cubicBezTo>
                    <a:pt x="64291" y="74337"/>
                    <a:pt x="65462" y="75322"/>
                    <a:pt x="67001" y="75384"/>
                  </a:cubicBezTo>
                  <a:cubicBezTo>
                    <a:pt x="68109" y="75445"/>
                    <a:pt x="69279" y="75445"/>
                    <a:pt x="70389" y="75507"/>
                  </a:cubicBezTo>
                  <a:cubicBezTo>
                    <a:pt x="72235" y="75568"/>
                    <a:pt x="74021" y="74029"/>
                    <a:pt x="74021" y="72058"/>
                  </a:cubicBezTo>
                  <a:cubicBezTo>
                    <a:pt x="74021" y="70149"/>
                    <a:pt x="72605" y="68487"/>
                    <a:pt x="70389" y="68425"/>
                  </a:cubicBezTo>
                  <a:cubicBezTo>
                    <a:pt x="70634" y="67994"/>
                    <a:pt x="70757" y="67501"/>
                    <a:pt x="70757" y="66639"/>
                  </a:cubicBezTo>
                  <a:cubicBezTo>
                    <a:pt x="71743" y="66331"/>
                    <a:pt x="72790" y="66085"/>
                    <a:pt x="73774" y="65777"/>
                  </a:cubicBezTo>
                  <a:cubicBezTo>
                    <a:pt x="74391" y="65900"/>
                    <a:pt x="75067" y="66085"/>
                    <a:pt x="75684" y="66208"/>
                  </a:cubicBezTo>
                  <a:cubicBezTo>
                    <a:pt x="77408" y="66639"/>
                    <a:pt x="79441" y="65777"/>
                    <a:pt x="80056" y="63991"/>
                  </a:cubicBezTo>
                  <a:cubicBezTo>
                    <a:pt x="81165" y="63684"/>
                    <a:pt x="82273" y="63376"/>
                    <a:pt x="83381" y="63068"/>
                  </a:cubicBezTo>
                  <a:cubicBezTo>
                    <a:pt x="83381" y="64915"/>
                    <a:pt x="85044" y="66639"/>
                    <a:pt x="86892" y="66763"/>
                  </a:cubicBezTo>
                  <a:cubicBezTo>
                    <a:pt x="85599" y="69472"/>
                    <a:pt x="88369" y="73228"/>
                    <a:pt x="91633" y="71566"/>
                  </a:cubicBezTo>
                  <a:close/>
                  <a:moveTo>
                    <a:pt x="23711" y="63191"/>
                  </a:moveTo>
                  <a:cubicBezTo>
                    <a:pt x="20570" y="66270"/>
                    <a:pt x="17553" y="69410"/>
                    <a:pt x="14412" y="72920"/>
                  </a:cubicBezTo>
                  <a:cubicBezTo>
                    <a:pt x="16506" y="69103"/>
                    <a:pt x="18784" y="65346"/>
                    <a:pt x="21246" y="61713"/>
                  </a:cubicBezTo>
                  <a:cubicBezTo>
                    <a:pt x="21801" y="62452"/>
                    <a:pt x="22724" y="62945"/>
                    <a:pt x="23711" y="63191"/>
                  </a:cubicBezTo>
                  <a:close/>
                  <a:moveTo>
                    <a:pt x="61397" y="59434"/>
                  </a:moveTo>
                  <a:lnTo>
                    <a:pt x="62321" y="59188"/>
                  </a:lnTo>
                  <a:cubicBezTo>
                    <a:pt x="63244" y="58942"/>
                    <a:pt x="64046" y="58449"/>
                    <a:pt x="64661" y="57402"/>
                  </a:cubicBezTo>
                  <a:cubicBezTo>
                    <a:pt x="66323" y="56663"/>
                    <a:pt x="67986" y="55863"/>
                    <a:pt x="69649" y="54939"/>
                  </a:cubicBezTo>
                  <a:cubicBezTo>
                    <a:pt x="70880" y="55493"/>
                    <a:pt x="72420" y="55309"/>
                    <a:pt x="73468" y="54323"/>
                  </a:cubicBezTo>
                  <a:lnTo>
                    <a:pt x="75067" y="52845"/>
                  </a:lnTo>
                  <a:cubicBezTo>
                    <a:pt x="75992" y="52969"/>
                    <a:pt x="76915" y="52722"/>
                    <a:pt x="77778" y="51922"/>
                  </a:cubicBezTo>
                  <a:cubicBezTo>
                    <a:pt x="78639" y="51121"/>
                    <a:pt x="78948" y="50136"/>
                    <a:pt x="79009" y="49151"/>
                  </a:cubicBezTo>
                  <a:cubicBezTo>
                    <a:pt x="79686" y="49459"/>
                    <a:pt x="80487" y="49582"/>
                    <a:pt x="82027" y="49520"/>
                  </a:cubicBezTo>
                  <a:cubicBezTo>
                    <a:pt x="82273" y="49705"/>
                    <a:pt x="82888" y="50198"/>
                    <a:pt x="82150" y="49520"/>
                  </a:cubicBezTo>
                  <a:cubicBezTo>
                    <a:pt x="82643" y="49951"/>
                    <a:pt x="83196" y="50321"/>
                    <a:pt x="83813" y="50505"/>
                  </a:cubicBezTo>
                  <a:cubicBezTo>
                    <a:pt x="82950" y="50752"/>
                    <a:pt x="82088" y="50998"/>
                    <a:pt x="81225" y="51244"/>
                  </a:cubicBezTo>
                  <a:cubicBezTo>
                    <a:pt x="78516" y="52106"/>
                    <a:pt x="78086" y="55124"/>
                    <a:pt x="79256" y="56910"/>
                  </a:cubicBezTo>
                  <a:cubicBezTo>
                    <a:pt x="79256" y="56910"/>
                    <a:pt x="73528" y="58511"/>
                    <a:pt x="73406" y="58511"/>
                  </a:cubicBezTo>
                  <a:cubicBezTo>
                    <a:pt x="72173" y="58203"/>
                    <a:pt x="70757" y="58572"/>
                    <a:pt x="69834" y="59434"/>
                  </a:cubicBezTo>
                  <a:cubicBezTo>
                    <a:pt x="69217" y="58757"/>
                    <a:pt x="68356" y="58264"/>
                    <a:pt x="67370" y="58264"/>
                  </a:cubicBezTo>
                  <a:cubicBezTo>
                    <a:pt x="65708" y="58264"/>
                    <a:pt x="64291" y="59311"/>
                    <a:pt x="63861" y="60851"/>
                  </a:cubicBezTo>
                  <a:cubicBezTo>
                    <a:pt x="63306" y="60974"/>
                    <a:pt x="62751" y="61159"/>
                    <a:pt x="62260" y="61590"/>
                  </a:cubicBezTo>
                  <a:cubicBezTo>
                    <a:pt x="62321" y="60851"/>
                    <a:pt x="61951" y="60050"/>
                    <a:pt x="61397" y="59434"/>
                  </a:cubicBezTo>
                  <a:close/>
                  <a:moveTo>
                    <a:pt x="44156" y="52476"/>
                  </a:moveTo>
                  <a:cubicBezTo>
                    <a:pt x="43231" y="53277"/>
                    <a:pt x="42308" y="54139"/>
                    <a:pt x="41383" y="54939"/>
                  </a:cubicBezTo>
                  <a:cubicBezTo>
                    <a:pt x="42123" y="53400"/>
                    <a:pt x="42678" y="52599"/>
                    <a:pt x="43293" y="51860"/>
                  </a:cubicBezTo>
                  <a:cubicBezTo>
                    <a:pt x="43601" y="52106"/>
                    <a:pt x="43847" y="52353"/>
                    <a:pt x="44156" y="52476"/>
                  </a:cubicBezTo>
                  <a:close/>
                  <a:moveTo>
                    <a:pt x="54316" y="53769"/>
                  </a:moveTo>
                  <a:cubicBezTo>
                    <a:pt x="54316" y="53769"/>
                    <a:pt x="70389" y="43608"/>
                    <a:pt x="70572" y="43732"/>
                  </a:cubicBezTo>
                  <a:cubicBezTo>
                    <a:pt x="69341" y="44409"/>
                    <a:pt x="68109" y="45210"/>
                    <a:pt x="66940" y="46010"/>
                  </a:cubicBezTo>
                  <a:cubicBezTo>
                    <a:pt x="65770" y="46811"/>
                    <a:pt x="64969" y="48042"/>
                    <a:pt x="65092" y="49397"/>
                  </a:cubicBezTo>
                  <a:cubicBezTo>
                    <a:pt x="62875" y="50505"/>
                    <a:pt x="60535" y="51552"/>
                    <a:pt x="58194" y="52476"/>
                  </a:cubicBezTo>
                  <a:cubicBezTo>
                    <a:pt x="57333" y="52845"/>
                    <a:pt x="56778" y="53338"/>
                    <a:pt x="56471" y="53954"/>
                  </a:cubicBezTo>
                  <a:cubicBezTo>
                    <a:pt x="55485" y="55309"/>
                    <a:pt x="55300" y="56417"/>
                    <a:pt x="55547" y="57218"/>
                  </a:cubicBezTo>
                  <a:cubicBezTo>
                    <a:pt x="55732" y="57833"/>
                    <a:pt x="56040" y="58388"/>
                    <a:pt x="56471" y="58819"/>
                  </a:cubicBezTo>
                  <a:cubicBezTo>
                    <a:pt x="56225" y="59065"/>
                    <a:pt x="56040" y="59311"/>
                    <a:pt x="55793" y="59681"/>
                  </a:cubicBezTo>
                  <a:cubicBezTo>
                    <a:pt x="54131" y="62637"/>
                    <a:pt x="52221" y="65346"/>
                    <a:pt x="50067" y="67871"/>
                  </a:cubicBezTo>
                  <a:cubicBezTo>
                    <a:pt x="51606" y="65469"/>
                    <a:pt x="49389" y="63129"/>
                    <a:pt x="46988" y="63006"/>
                  </a:cubicBezTo>
                  <a:cubicBezTo>
                    <a:pt x="49512" y="60050"/>
                    <a:pt x="51975" y="56971"/>
                    <a:pt x="54316" y="53769"/>
                  </a:cubicBezTo>
                  <a:close/>
                  <a:moveTo>
                    <a:pt x="102840" y="27967"/>
                  </a:moveTo>
                  <a:cubicBezTo>
                    <a:pt x="97237" y="28645"/>
                    <a:pt x="91695" y="29630"/>
                    <a:pt x="86275" y="31046"/>
                  </a:cubicBezTo>
                  <a:cubicBezTo>
                    <a:pt x="83135" y="31169"/>
                    <a:pt x="79932" y="31292"/>
                    <a:pt x="76792" y="31477"/>
                  </a:cubicBezTo>
                  <a:cubicBezTo>
                    <a:pt x="75129" y="31539"/>
                    <a:pt x="74082" y="32524"/>
                    <a:pt x="73589" y="33756"/>
                  </a:cubicBezTo>
                  <a:cubicBezTo>
                    <a:pt x="73283" y="33940"/>
                    <a:pt x="72974" y="34064"/>
                    <a:pt x="72728" y="34248"/>
                  </a:cubicBezTo>
                  <a:cubicBezTo>
                    <a:pt x="72296" y="34310"/>
                    <a:pt x="71805" y="34433"/>
                    <a:pt x="71312" y="34741"/>
                  </a:cubicBezTo>
                  <a:cubicBezTo>
                    <a:pt x="70449" y="35295"/>
                    <a:pt x="69649" y="35788"/>
                    <a:pt x="68787" y="36342"/>
                  </a:cubicBezTo>
                  <a:cubicBezTo>
                    <a:pt x="67740" y="36896"/>
                    <a:pt x="66693" y="37450"/>
                    <a:pt x="65647" y="38005"/>
                  </a:cubicBezTo>
                  <a:cubicBezTo>
                    <a:pt x="65339" y="38128"/>
                    <a:pt x="64969" y="38251"/>
                    <a:pt x="64661" y="38436"/>
                  </a:cubicBezTo>
                  <a:cubicBezTo>
                    <a:pt x="64291" y="38620"/>
                    <a:pt x="63984" y="38805"/>
                    <a:pt x="63676" y="39052"/>
                  </a:cubicBezTo>
                  <a:lnTo>
                    <a:pt x="58564" y="41761"/>
                  </a:lnTo>
                  <a:cubicBezTo>
                    <a:pt x="60782" y="39729"/>
                    <a:pt x="63059" y="37758"/>
                    <a:pt x="65400" y="35849"/>
                  </a:cubicBezTo>
                  <a:cubicBezTo>
                    <a:pt x="66015" y="35911"/>
                    <a:pt x="66755" y="35849"/>
                    <a:pt x="67493" y="35418"/>
                  </a:cubicBezTo>
                  <a:cubicBezTo>
                    <a:pt x="70080" y="33940"/>
                    <a:pt x="72728" y="32524"/>
                    <a:pt x="75437" y="31169"/>
                  </a:cubicBezTo>
                  <a:cubicBezTo>
                    <a:pt x="76423" y="30861"/>
                    <a:pt x="76915" y="30800"/>
                    <a:pt x="77408" y="30677"/>
                  </a:cubicBezTo>
                  <a:cubicBezTo>
                    <a:pt x="83319" y="29691"/>
                    <a:pt x="89231" y="28706"/>
                    <a:pt x="95142" y="27721"/>
                  </a:cubicBezTo>
                  <a:cubicBezTo>
                    <a:pt x="97730" y="27721"/>
                    <a:pt x="100254" y="27782"/>
                    <a:pt x="102840" y="27967"/>
                  </a:cubicBezTo>
                  <a:close/>
                  <a:moveTo>
                    <a:pt x="87261" y="49582"/>
                  </a:moveTo>
                  <a:cubicBezTo>
                    <a:pt x="87691" y="49089"/>
                    <a:pt x="88000" y="48535"/>
                    <a:pt x="88123" y="47857"/>
                  </a:cubicBezTo>
                  <a:cubicBezTo>
                    <a:pt x="88246" y="48350"/>
                    <a:pt x="88431" y="48781"/>
                    <a:pt x="88739" y="49151"/>
                  </a:cubicBezTo>
                  <a:cubicBezTo>
                    <a:pt x="88246" y="49335"/>
                    <a:pt x="87753" y="49459"/>
                    <a:pt x="87261" y="49582"/>
                  </a:cubicBezTo>
                  <a:close/>
                  <a:moveTo>
                    <a:pt x="85660" y="43547"/>
                  </a:moveTo>
                  <a:cubicBezTo>
                    <a:pt x="86029" y="41638"/>
                    <a:pt x="84921" y="39421"/>
                    <a:pt x="82888" y="39175"/>
                  </a:cubicBezTo>
                  <a:cubicBezTo>
                    <a:pt x="84244" y="38744"/>
                    <a:pt x="85660" y="38374"/>
                    <a:pt x="87015" y="38005"/>
                  </a:cubicBezTo>
                  <a:cubicBezTo>
                    <a:pt x="91757" y="37820"/>
                    <a:pt x="96498" y="37697"/>
                    <a:pt x="101239" y="37574"/>
                  </a:cubicBezTo>
                  <a:cubicBezTo>
                    <a:pt x="101179" y="40468"/>
                    <a:pt x="102963" y="41638"/>
                    <a:pt x="104749" y="41699"/>
                  </a:cubicBezTo>
                  <a:cubicBezTo>
                    <a:pt x="104196" y="41884"/>
                    <a:pt x="103579" y="42069"/>
                    <a:pt x="102963" y="42192"/>
                  </a:cubicBezTo>
                  <a:cubicBezTo>
                    <a:pt x="101793" y="40653"/>
                    <a:pt x="99577" y="39914"/>
                    <a:pt x="97730" y="41576"/>
                  </a:cubicBezTo>
                  <a:cubicBezTo>
                    <a:pt x="97483" y="41761"/>
                    <a:pt x="97298" y="42007"/>
                    <a:pt x="97175" y="42254"/>
                  </a:cubicBezTo>
                  <a:cubicBezTo>
                    <a:pt x="96190" y="42192"/>
                    <a:pt x="95327" y="42562"/>
                    <a:pt x="94651" y="43116"/>
                  </a:cubicBezTo>
                  <a:lnTo>
                    <a:pt x="94404" y="42192"/>
                  </a:lnTo>
                  <a:cubicBezTo>
                    <a:pt x="94158" y="41268"/>
                    <a:pt x="93603" y="40468"/>
                    <a:pt x="92803" y="39975"/>
                  </a:cubicBezTo>
                  <a:cubicBezTo>
                    <a:pt x="92063" y="39544"/>
                    <a:pt x="91017" y="39298"/>
                    <a:pt x="90155" y="39544"/>
                  </a:cubicBezTo>
                  <a:cubicBezTo>
                    <a:pt x="88431" y="40037"/>
                    <a:pt x="86953" y="41884"/>
                    <a:pt x="87506" y="43793"/>
                  </a:cubicBezTo>
                  <a:cubicBezTo>
                    <a:pt x="87753" y="44594"/>
                    <a:pt x="88000" y="45333"/>
                    <a:pt x="88185" y="46256"/>
                  </a:cubicBezTo>
                  <a:cubicBezTo>
                    <a:pt x="88061" y="45702"/>
                    <a:pt x="87815" y="45148"/>
                    <a:pt x="87323" y="44717"/>
                  </a:cubicBezTo>
                  <a:cubicBezTo>
                    <a:pt x="86768" y="44286"/>
                    <a:pt x="86275" y="43916"/>
                    <a:pt x="85660" y="43547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281DC0B-4A47-4DA4-9E50-D5A7F88BDFEE}"/>
                </a:ext>
              </a:extLst>
            </p:cNvPr>
            <p:cNvSpPr/>
            <p:nvPr/>
          </p:nvSpPr>
          <p:spPr>
            <a:xfrm>
              <a:off x="23031752" y="4949633"/>
              <a:ext cx="18474" cy="12316"/>
            </a:xfrm>
            <a:custGeom>
              <a:avLst/>
              <a:gdLst>
                <a:gd name="connsiteX0" fmla="*/ 11530 w 18473"/>
                <a:gd name="connsiteY0" fmla="*/ 12373 h 12315"/>
                <a:gd name="connsiteX1" fmla="*/ 14116 w 18473"/>
                <a:gd name="connsiteY1" fmla="*/ 11634 h 12315"/>
                <a:gd name="connsiteX2" fmla="*/ 16334 w 18473"/>
                <a:gd name="connsiteY2" fmla="*/ 10033 h 12315"/>
                <a:gd name="connsiteX3" fmla="*/ 16765 w 18473"/>
                <a:gd name="connsiteY3" fmla="*/ 7385 h 12315"/>
                <a:gd name="connsiteX4" fmla="*/ 12515 w 18473"/>
                <a:gd name="connsiteY4" fmla="*/ 4737 h 12315"/>
                <a:gd name="connsiteX5" fmla="*/ 9929 w 18473"/>
                <a:gd name="connsiteY5" fmla="*/ 5476 h 12315"/>
                <a:gd name="connsiteX6" fmla="*/ 8513 w 18473"/>
                <a:gd name="connsiteY6" fmla="*/ 6215 h 12315"/>
                <a:gd name="connsiteX7" fmla="*/ 5742 w 18473"/>
                <a:gd name="connsiteY7" fmla="*/ 7138 h 12315"/>
                <a:gd name="connsiteX8" fmla="*/ 10361 w 18473"/>
                <a:gd name="connsiteY8" fmla="*/ 12496 h 12315"/>
                <a:gd name="connsiteX9" fmla="*/ 11530 w 18473"/>
                <a:gd name="connsiteY9" fmla="*/ 12373 h 1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73" h="12315">
                  <a:moveTo>
                    <a:pt x="11530" y="12373"/>
                  </a:moveTo>
                  <a:lnTo>
                    <a:pt x="14116" y="11634"/>
                  </a:lnTo>
                  <a:cubicBezTo>
                    <a:pt x="15041" y="11387"/>
                    <a:pt x="15841" y="10895"/>
                    <a:pt x="16334" y="10033"/>
                  </a:cubicBezTo>
                  <a:cubicBezTo>
                    <a:pt x="16765" y="9294"/>
                    <a:pt x="17010" y="8247"/>
                    <a:pt x="16765" y="7385"/>
                  </a:cubicBezTo>
                  <a:cubicBezTo>
                    <a:pt x="16272" y="5661"/>
                    <a:pt x="14425" y="4183"/>
                    <a:pt x="12515" y="4737"/>
                  </a:cubicBezTo>
                  <a:lnTo>
                    <a:pt x="9929" y="5476"/>
                  </a:lnTo>
                  <a:cubicBezTo>
                    <a:pt x="9375" y="5661"/>
                    <a:pt x="8945" y="5845"/>
                    <a:pt x="8513" y="6215"/>
                  </a:cubicBezTo>
                  <a:cubicBezTo>
                    <a:pt x="7589" y="6092"/>
                    <a:pt x="6604" y="6338"/>
                    <a:pt x="5742" y="7138"/>
                  </a:cubicBezTo>
                  <a:cubicBezTo>
                    <a:pt x="2478" y="10156"/>
                    <a:pt x="7035" y="15144"/>
                    <a:pt x="10361" y="12496"/>
                  </a:cubicBezTo>
                  <a:cubicBezTo>
                    <a:pt x="10729" y="12496"/>
                    <a:pt x="11161" y="12496"/>
                    <a:pt x="11530" y="12373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77B5D2C6-D396-4D74-8C70-1AC64F2B9A58}"/>
                </a:ext>
              </a:extLst>
            </p:cNvPr>
            <p:cNvSpPr/>
            <p:nvPr/>
          </p:nvSpPr>
          <p:spPr>
            <a:xfrm>
              <a:off x="23031398" y="4947482"/>
              <a:ext cx="30790" cy="36948"/>
            </a:xfrm>
            <a:custGeom>
              <a:avLst/>
              <a:gdLst>
                <a:gd name="connsiteX0" fmla="*/ 27834 w 30789"/>
                <a:gd name="connsiteY0" fmla="*/ 11444 h 36947"/>
                <a:gd name="connsiteX1" fmla="*/ 27156 w 30789"/>
                <a:gd name="connsiteY1" fmla="*/ 12368 h 36947"/>
                <a:gd name="connsiteX2" fmla="*/ 26048 w 30789"/>
                <a:gd name="connsiteY2" fmla="*/ 13415 h 36947"/>
                <a:gd name="connsiteX3" fmla="*/ 27095 w 30789"/>
                <a:gd name="connsiteY3" fmla="*/ 14154 h 36947"/>
                <a:gd name="connsiteX4" fmla="*/ 28079 w 30789"/>
                <a:gd name="connsiteY4" fmla="*/ 16679 h 36947"/>
                <a:gd name="connsiteX5" fmla="*/ 26971 w 30789"/>
                <a:gd name="connsiteY5" fmla="*/ 19142 h 36947"/>
                <a:gd name="connsiteX6" fmla="*/ 24447 w 30789"/>
                <a:gd name="connsiteY6" fmla="*/ 20127 h 36947"/>
                <a:gd name="connsiteX7" fmla="*/ 23216 w 30789"/>
                <a:gd name="connsiteY7" fmla="*/ 20066 h 36947"/>
                <a:gd name="connsiteX8" fmla="*/ 18351 w 30789"/>
                <a:gd name="connsiteY8" fmla="*/ 24992 h 36947"/>
                <a:gd name="connsiteX9" fmla="*/ 17364 w 30789"/>
                <a:gd name="connsiteY9" fmla="*/ 26470 h 36947"/>
                <a:gd name="connsiteX10" fmla="*/ 16626 w 30789"/>
                <a:gd name="connsiteY10" fmla="*/ 27147 h 36947"/>
                <a:gd name="connsiteX11" fmla="*/ 16503 w 30789"/>
                <a:gd name="connsiteY11" fmla="*/ 28256 h 36947"/>
                <a:gd name="connsiteX12" fmla="*/ 15518 w 30789"/>
                <a:gd name="connsiteY12" fmla="*/ 32505 h 36947"/>
                <a:gd name="connsiteX13" fmla="*/ 4618 w 30789"/>
                <a:gd name="connsiteY13" fmla="*/ 32382 h 36947"/>
                <a:gd name="connsiteX14" fmla="*/ 5357 w 30789"/>
                <a:gd name="connsiteY14" fmla="*/ 31335 h 36947"/>
                <a:gd name="connsiteX15" fmla="*/ 8744 w 30789"/>
                <a:gd name="connsiteY15" fmla="*/ 30473 h 36947"/>
                <a:gd name="connsiteX16" fmla="*/ 9729 w 30789"/>
                <a:gd name="connsiteY16" fmla="*/ 26224 h 36947"/>
                <a:gd name="connsiteX17" fmla="*/ 10530 w 30789"/>
                <a:gd name="connsiteY17" fmla="*/ 24561 h 36947"/>
                <a:gd name="connsiteX18" fmla="*/ 6035 w 30789"/>
                <a:gd name="connsiteY18" fmla="*/ 22960 h 36947"/>
                <a:gd name="connsiteX19" fmla="*/ 7513 w 30789"/>
                <a:gd name="connsiteY19" fmla="*/ 18218 h 36947"/>
                <a:gd name="connsiteX20" fmla="*/ 10961 w 30789"/>
                <a:gd name="connsiteY20" fmla="*/ 16617 h 36947"/>
                <a:gd name="connsiteX21" fmla="*/ 15887 w 30789"/>
                <a:gd name="connsiteY21" fmla="*/ 18403 h 36947"/>
                <a:gd name="connsiteX22" fmla="*/ 16873 w 30789"/>
                <a:gd name="connsiteY22" fmla="*/ 15693 h 36947"/>
                <a:gd name="connsiteX23" fmla="*/ 17364 w 30789"/>
                <a:gd name="connsiteY23" fmla="*/ 11875 h 36947"/>
                <a:gd name="connsiteX24" fmla="*/ 20320 w 30789"/>
                <a:gd name="connsiteY24" fmla="*/ 10336 h 36947"/>
                <a:gd name="connsiteX25" fmla="*/ 21430 w 30789"/>
                <a:gd name="connsiteY25" fmla="*/ 7996 h 36947"/>
                <a:gd name="connsiteX26" fmla="*/ 22291 w 30789"/>
                <a:gd name="connsiteY26" fmla="*/ 7195 h 36947"/>
                <a:gd name="connsiteX27" fmla="*/ 23277 w 30789"/>
                <a:gd name="connsiteY27" fmla="*/ 6580 h 36947"/>
                <a:gd name="connsiteX28" fmla="*/ 24016 w 30789"/>
                <a:gd name="connsiteY28" fmla="*/ 5594 h 36947"/>
                <a:gd name="connsiteX29" fmla="*/ 28881 w 30789"/>
                <a:gd name="connsiteY29" fmla="*/ 10767 h 36947"/>
                <a:gd name="connsiteX30" fmla="*/ 27834 w 30789"/>
                <a:gd name="connsiteY30" fmla="*/ 11444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789" h="36947">
                  <a:moveTo>
                    <a:pt x="27834" y="11444"/>
                  </a:moveTo>
                  <a:cubicBezTo>
                    <a:pt x="27649" y="11814"/>
                    <a:pt x="27403" y="12122"/>
                    <a:pt x="27156" y="12368"/>
                  </a:cubicBezTo>
                  <a:cubicBezTo>
                    <a:pt x="27156" y="12368"/>
                    <a:pt x="26295" y="13169"/>
                    <a:pt x="26048" y="13415"/>
                  </a:cubicBezTo>
                  <a:cubicBezTo>
                    <a:pt x="26417" y="13600"/>
                    <a:pt x="26786" y="13846"/>
                    <a:pt x="27095" y="14154"/>
                  </a:cubicBezTo>
                  <a:cubicBezTo>
                    <a:pt x="27773" y="14831"/>
                    <a:pt x="28018" y="15755"/>
                    <a:pt x="28079" y="16679"/>
                  </a:cubicBezTo>
                  <a:cubicBezTo>
                    <a:pt x="28079" y="17541"/>
                    <a:pt x="27588" y="18526"/>
                    <a:pt x="26971" y="19142"/>
                  </a:cubicBezTo>
                  <a:cubicBezTo>
                    <a:pt x="26295" y="19758"/>
                    <a:pt x="25370" y="20127"/>
                    <a:pt x="24447" y="20127"/>
                  </a:cubicBezTo>
                  <a:lnTo>
                    <a:pt x="23216" y="20066"/>
                  </a:lnTo>
                  <a:cubicBezTo>
                    <a:pt x="22291" y="22221"/>
                    <a:pt x="20567" y="24007"/>
                    <a:pt x="18351" y="24992"/>
                  </a:cubicBezTo>
                  <a:cubicBezTo>
                    <a:pt x="18166" y="25546"/>
                    <a:pt x="17858" y="26039"/>
                    <a:pt x="17364" y="26470"/>
                  </a:cubicBezTo>
                  <a:cubicBezTo>
                    <a:pt x="17180" y="26655"/>
                    <a:pt x="16996" y="26778"/>
                    <a:pt x="16626" y="27147"/>
                  </a:cubicBezTo>
                  <a:cubicBezTo>
                    <a:pt x="16626" y="27517"/>
                    <a:pt x="16626" y="27886"/>
                    <a:pt x="16503" y="28256"/>
                  </a:cubicBezTo>
                  <a:lnTo>
                    <a:pt x="15518" y="32505"/>
                  </a:lnTo>
                  <a:cubicBezTo>
                    <a:pt x="11761" y="32874"/>
                    <a:pt x="8189" y="32690"/>
                    <a:pt x="4618" y="32382"/>
                  </a:cubicBezTo>
                  <a:cubicBezTo>
                    <a:pt x="4803" y="32012"/>
                    <a:pt x="5048" y="31704"/>
                    <a:pt x="5357" y="31335"/>
                  </a:cubicBezTo>
                  <a:cubicBezTo>
                    <a:pt x="6403" y="30349"/>
                    <a:pt x="7636" y="30165"/>
                    <a:pt x="8744" y="30473"/>
                  </a:cubicBezTo>
                  <a:lnTo>
                    <a:pt x="9729" y="26224"/>
                  </a:lnTo>
                  <a:cubicBezTo>
                    <a:pt x="9852" y="25669"/>
                    <a:pt x="10160" y="25177"/>
                    <a:pt x="10530" y="24561"/>
                  </a:cubicBezTo>
                  <a:cubicBezTo>
                    <a:pt x="8806" y="25238"/>
                    <a:pt x="6958" y="24623"/>
                    <a:pt x="6035" y="22960"/>
                  </a:cubicBezTo>
                  <a:cubicBezTo>
                    <a:pt x="5110" y="21359"/>
                    <a:pt x="5850" y="18957"/>
                    <a:pt x="7513" y="18218"/>
                  </a:cubicBezTo>
                  <a:cubicBezTo>
                    <a:pt x="8682" y="17664"/>
                    <a:pt x="9790" y="17110"/>
                    <a:pt x="10961" y="16617"/>
                  </a:cubicBezTo>
                  <a:cubicBezTo>
                    <a:pt x="12746" y="15755"/>
                    <a:pt x="14717" y="16371"/>
                    <a:pt x="15887" y="18403"/>
                  </a:cubicBezTo>
                  <a:cubicBezTo>
                    <a:pt x="16626" y="17787"/>
                    <a:pt x="17303" y="16494"/>
                    <a:pt x="16873" y="15693"/>
                  </a:cubicBezTo>
                  <a:cubicBezTo>
                    <a:pt x="16195" y="14216"/>
                    <a:pt x="16565" y="12861"/>
                    <a:pt x="17364" y="11875"/>
                  </a:cubicBezTo>
                  <a:cubicBezTo>
                    <a:pt x="18659" y="10582"/>
                    <a:pt x="19459" y="10274"/>
                    <a:pt x="20320" y="10336"/>
                  </a:cubicBezTo>
                  <a:cubicBezTo>
                    <a:pt x="20382" y="9474"/>
                    <a:pt x="20813" y="8612"/>
                    <a:pt x="21430" y="7996"/>
                  </a:cubicBezTo>
                  <a:lnTo>
                    <a:pt x="22291" y="7195"/>
                  </a:lnTo>
                  <a:cubicBezTo>
                    <a:pt x="22599" y="6888"/>
                    <a:pt x="22908" y="6703"/>
                    <a:pt x="23277" y="6580"/>
                  </a:cubicBezTo>
                  <a:cubicBezTo>
                    <a:pt x="23461" y="6210"/>
                    <a:pt x="23707" y="5902"/>
                    <a:pt x="24016" y="5594"/>
                  </a:cubicBezTo>
                  <a:cubicBezTo>
                    <a:pt x="27341" y="2454"/>
                    <a:pt x="32145" y="7626"/>
                    <a:pt x="28881" y="10767"/>
                  </a:cubicBezTo>
                  <a:cubicBezTo>
                    <a:pt x="28572" y="11075"/>
                    <a:pt x="28203" y="11321"/>
                    <a:pt x="27834" y="114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7A8973F-FC2F-4368-9DF2-453AB776581A}"/>
                </a:ext>
              </a:extLst>
            </p:cNvPr>
            <p:cNvSpPr/>
            <p:nvPr/>
          </p:nvSpPr>
          <p:spPr>
            <a:xfrm>
              <a:off x="23015633" y="4948150"/>
              <a:ext cx="18474" cy="24632"/>
            </a:xfrm>
            <a:custGeom>
              <a:avLst/>
              <a:gdLst>
                <a:gd name="connsiteX0" fmla="*/ 8374 w 18473"/>
                <a:gd name="connsiteY0" fmla="*/ 14902 h 24631"/>
                <a:gd name="connsiteX1" fmla="*/ 8744 w 18473"/>
                <a:gd name="connsiteY1" fmla="*/ 19151 h 24631"/>
                <a:gd name="connsiteX2" fmla="*/ 12008 w 18473"/>
                <a:gd name="connsiteY2" fmla="*/ 22661 h 24631"/>
                <a:gd name="connsiteX3" fmla="*/ 16996 w 18473"/>
                <a:gd name="connsiteY3" fmla="*/ 22846 h 24631"/>
                <a:gd name="connsiteX4" fmla="*/ 17181 w 18473"/>
                <a:gd name="connsiteY4" fmla="*/ 17858 h 24631"/>
                <a:gd name="connsiteX5" fmla="*/ 14532 w 18473"/>
                <a:gd name="connsiteY5" fmla="*/ 15026 h 24631"/>
                <a:gd name="connsiteX6" fmla="*/ 12378 w 18473"/>
                <a:gd name="connsiteY6" fmla="*/ 9976 h 24631"/>
                <a:gd name="connsiteX7" fmla="*/ 12501 w 18473"/>
                <a:gd name="connsiteY7" fmla="*/ 9114 h 24631"/>
                <a:gd name="connsiteX8" fmla="*/ 11515 w 18473"/>
                <a:gd name="connsiteY8" fmla="*/ 6589 h 24631"/>
                <a:gd name="connsiteX9" fmla="*/ 10715 w 18473"/>
                <a:gd name="connsiteY9" fmla="*/ 5727 h 24631"/>
                <a:gd name="connsiteX10" fmla="*/ 8252 w 18473"/>
                <a:gd name="connsiteY10" fmla="*/ 4618 h 24631"/>
                <a:gd name="connsiteX11" fmla="*/ 5727 w 18473"/>
                <a:gd name="connsiteY11" fmla="*/ 5604 h 24631"/>
                <a:gd name="connsiteX12" fmla="*/ 4618 w 18473"/>
                <a:gd name="connsiteY12" fmla="*/ 8067 h 24631"/>
                <a:gd name="connsiteX13" fmla="*/ 5603 w 18473"/>
                <a:gd name="connsiteY13" fmla="*/ 10592 h 24631"/>
                <a:gd name="connsiteX14" fmla="*/ 6405 w 18473"/>
                <a:gd name="connsiteY14" fmla="*/ 11454 h 24631"/>
                <a:gd name="connsiteX15" fmla="*/ 7944 w 18473"/>
                <a:gd name="connsiteY15" fmla="*/ 12439 h 24631"/>
                <a:gd name="connsiteX16" fmla="*/ 8374 w 18473"/>
                <a:gd name="connsiteY16" fmla="*/ 14902 h 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73" h="24631">
                  <a:moveTo>
                    <a:pt x="8374" y="14902"/>
                  </a:moveTo>
                  <a:cubicBezTo>
                    <a:pt x="7574" y="16257"/>
                    <a:pt x="7636" y="17981"/>
                    <a:pt x="8744" y="19151"/>
                  </a:cubicBezTo>
                  <a:lnTo>
                    <a:pt x="12008" y="22661"/>
                  </a:lnTo>
                  <a:cubicBezTo>
                    <a:pt x="13301" y="24016"/>
                    <a:pt x="15642" y="24201"/>
                    <a:pt x="16996" y="22846"/>
                  </a:cubicBezTo>
                  <a:cubicBezTo>
                    <a:pt x="18351" y="21491"/>
                    <a:pt x="18536" y="19275"/>
                    <a:pt x="17181" y="17858"/>
                  </a:cubicBezTo>
                  <a:lnTo>
                    <a:pt x="14532" y="15026"/>
                  </a:lnTo>
                  <a:cubicBezTo>
                    <a:pt x="15642" y="13055"/>
                    <a:pt x="14287" y="10715"/>
                    <a:pt x="12378" y="9976"/>
                  </a:cubicBezTo>
                  <a:cubicBezTo>
                    <a:pt x="12439" y="9668"/>
                    <a:pt x="12501" y="9422"/>
                    <a:pt x="12501" y="9114"/>
                  </a:cubicBezTo>
                  <a:cubicBezTo>
                    <a:pt x="12501" y="8190"/>
                    <a:pt x="12193" y="7266"/>
                    <a:pt x="11515" y="6589"/>
                  </a:cubicBezTo>
                  <a:lnTo>
                    <a:pt x="10715" y="5727"/>
                  </a:lnTo>
                  <a:cubicBezTo>
                    <a:pt x="10098" y="5050"/>
                    <a:pt x="9175" y="4618"/>
                    <a:pt x="8252" y="4618"/>
                  </a:cubicBezTo>
                  <a:cubicBezTo>
                    <a:pt x="7389" y="4618"/>
                    <a:pt x="6343" y="4927"/>
                    <a:pt x="5727" y="5604"/>
                  </a:cubicBezTo>
                  <a:cubicBezTo>
                    <a:pt x="5112" y="6281"/>
                    <a:pt x="4618" y="7143"/>
                    <a:pt x="4618" y="8067"/>
                  </a:cubicBezTo>
                  <a:cubicBezTo>
                    <a:pt x="4618" y="8991"/>
                    <a:pt x="4927" y="9914"/>
                    <a:pt x="5603" y="10592"/>
                  </a:cubicBezTo>
                  <a:lnTo>
                    <a:pt x="6405" y="11454"/>
                  </a:lnTo>
                  <a:cubicBezTo>
                    <a:pt x="6835" y="11885"/>
                    <a:pt x="7389" y="12254"/>
                    <a:pt x="7944" y="12439"/>
                  </a:cubicBezTo>
                  <a:cubicBezTo>
                    <a:pt x="7821" y="13240"/>
                    <a:pt x="7944" y="14102"/>
                    <a:pt x="8374" y="14902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A1CBED09-150B-43B1-8D2C-4A843CE9C3A0}"/>
                </a:ext>
              </a:extLst>
            </p:cNvPr>
            <p:cNvSpPr/>
            <p:nvPr/>
          </p:nvSpPr>
          <p:spPr>
            <a:xfrm>
              <a:off x="18013766" y="4798465"/>
              <a:ext cx="1176176" cy="1040700"/>
            </a:xfrm>
            <a:custGeom>
              <a:avLst/>
              <a:gdLst>
                <a:gd name="connsiteX0" fmla="*/ 1175910 w 1176175"/>
                <a:gd name="connsiteY0" fmla="*/ 323648 h 1040699"/>
                <a:gd name="connsiteX1" fmla="*/ 1008968 w 1176175"/>
                <a:gd name="connsiteY1" fmla="*/ 271428 h 1040699"/>
                <a:gd name="connsiteX2" fmla="*/ 1018020 w 1176175"/>
                <a:gd name="connsiteY2" fmla="*/ 262992 h 1040699"/>
                <a:gd name="connsiteX3" fmla="*/ 1047208 w 1176175"/>
                <a:gd name="connsiteY3" fmla="*/ 18951 h 1040699"/>
                <a:gd name="connsiteX4" fmla="*/ 806061 w 1176175"/>
                <a:gd name="connsiteY4" fmla="*/ 74804 h 1040699"/>
                <a:gd name="connsiteX5" fmla="*/ 783461 w 1176175"/>
                <a:gd name="connsiteY5" fmla="*/ 91861 h 1040699"/>
                <a:gd name="connsiteX6" fmla="*/ 776995 w 1176175"/>
                <a:gd name="connsiteY6" fmla="*/ 90999 h 1040699"/>
                <a:gd name="connsiteX7" fmla="*/ 653221 w 1176175"/>
                <a:gd name="connsiteY7" fmla="*/ 174070 h 1040699"/>
                <a:gd name="connsiteX8" fmla="*/ 622246 w 1176175"/>
                <a:gd name="connsiteY8" fmla="*/ 172038 h 1040699"/>
                <a:gd name="connsiteX9" fmla="*/ 620521 w 1176175"/>
                <a:gd name="connsiteY9" fmla="*/ 169821 h 1040699"/>
                <a:gd name="connsiteX10" fmla="*/ 232260 w 1176175"/>
                <a:gd name="connsiteY10" fmla="*/ 55776 h 1040699"/>
                <a:gd name="connsiteX11" fmla="*/ 181580 w 1176175"/>
                <a:gd name="connsiteY11" fmla="*/ 242547 h 1040699"/>
                <a:gd name="connsiteX12" fmla="*/ 19748 w 1176175"/>
                <a:gd name="connsiteY12" fmla="*/ 226783 h 1040699"/>
                <a:gd name="connsiteX13" fmla="*/ 3245 w 1176175"/>
                <a:gd name="connsiteY13" fmla="*/ 244518 h 1040699"/>
                <a:gd name="connsiteX14" fmla="*/ 58235 w 1176175"/>
                <a:gd name="connsiteY14" fmla="*/ 537638 h 1040699"/>
                <a:gd name="connsiteX15" fmla="*/ 73014 w 1176175"/>
                <a:gd name="connsiteY15" fmla="*/ 549893 h 1040699"/>
                <a:gd name="connsiteX16" fmla="*/ 141553 w 1176175"/>
                <a:gd name="connsiteY16" fmla="*/ 549893 h 1040699"/>
                <a:gd name="connsiteX17" fmla="*/ 135888 w 1176175"/>
                <a:gd name="connsiteY17" fmla="*/ 742391 h 1040699"/>
                <a:gd name="connsiteX18" fmla="*/ 105713 w 1176175"/>
                <a:gd name="connsiteY18" fmla="*/ 921527 h 1040699"/>
                <a:gd name="connsiteX19" fmla="*/ 106822 w 1176175"/>
                <a:gd name="connsiteY19" fmla="*/ 929779 h 1040699"/>
                <a:gd name="connsiteX20" fmla="*/ 109962 w 1176175"/>
                <a:gd name="connsiteY20" fmla="*/ 942218 h 1040699"/>
                <a:gd name="connsiteX21" fmla="*/ 118645 w 1176175"/>
                <a:gd name="connsiteY21" fmla="*/ 961369 h 1040699"/>
                <a:gd name="connsiteX22" fmla="*/ 135765 w 1176175"/>
                <a:gd name="connsiteY22" fmla="*/ 982737 h 1040699"/>
                <a:gd name="connsiteX23" fmla="*/ 143339 w 1176175"/>
                <a:gd name="connsiteY23" fmla="*/ 989388 h 1040699"/>
                <a:gd name="connsiteX24" fmla="*/ 159349 w 1176175"/>
                <a:gd name="connsiteY24" fmla="*/ 1000226 h 1040699"/>
                <a:gd name="connsiteX25" fmla="*/ 174129 w 1176175"/>
                <a:gd name="connsiteY25" fmla="*/ 1007554 h 1040699"/>
                <a:gd name="connsiteX26" fmla="*/ 193711 w 1176175"/>
                <a:gd name="connsiteY26" fmla="*/ 1014882 h 1040699"/>
                <a:gd name="connsiteX27" fmla="*/ 420880 w 1176175"/>
                <a:gd name="connsiteY27" fmla="*/ 1030154 h 1040699"/>
                <a:gd name="connsiteX28" fmla="*/ 452839 w 1176175"/>
                <a:gd name="connsiteY28" fmla="*/ 1029107 h 1040699"/>
                <a:gd name="connsiteX29" fmla="*/ 466695 w 1176175"/>
                <a:gd name="connsiteY29" fmla="*/ 1028614 h 1040699"/>
                <a:gd name="connsiteX30" fmla="*/ 494159 w 1176175"/>
                <a:gd name="connsiteY30" fmla="*/ 1027691 h 1040699"/>
                <a:gd name="connsiteX31" fmla="*/ 500934 w 1176175"/>
                <a:gd name="connsiteY31" fmla="*/ 1027814 h 1040699"/>
                <a:gd name="connsiteX32" fmla="*/ 507030 w 1176175"/>
                <a:gd name="connsiteY32" fmla="*/ 1027321 h 1040699"/>
                <a:gd name="connsiteX33" fmla="*/ 520331 w 1176175"/>
                <a:gd name="connsiteY33" fmla="*/ 1028245 h 1040699"/>
                <a:gd name="connsiteX34" fmla="*/ 520022 w 1176175"/>
                <a:gd name="connsiteY34" fmla="*/ 1027075 h 1040699"/>
                <a:gd name="connsiteX35" fmla="*/ 521500 w 1176175"/>
                <a:gd name="connsiteY35" fmla="*/ 1026890 h 1040699"/>
                <a:gd name="connsiteX36" fmla="*/ 525257 w 1176175"/>
                <a:gd name="connsiteY36" fmla="*/ 1026767 h 1040699"/>
                <a:gd name="connsiteX37" fmla="*/ 525011 w 1176175"/>
                <a:gd name="connsiteY37" fmla="*/ 1028553 h 1040699"/>
                <a:gd name="connsiteX38" fmla="*/ 536710 w 1176175"/>
                <a:gd name="connsiteY38" fmla="*/ 1029477 h 1040699"/>
                <a:gd name="connsiteX39" fmla="*/ 543608 w 1176175"/>
                <a:gd name="connsiteY39" fmla="*/ 1029723 h 1040699"/>
                <a:gd name="connsiteX40" fmla="*/ 543361 w 1176175"/>
                <a:gd name="connsiteY40" fmla="*/ 1026274 h 1040699"/>
                <a:gd name="connsiteX41" fmla="*/ 547240 w 1176175"/>
                <a:gd name="connsiteY41" fmla="*/ 1026151 h 1040699"/>
                <a:gd name="connsiteX42" fmla="*/ 547487 w 1176175"/>
                <a:gd name="connsiteY42" fmla="*/ 1029908 h 1040699"/>
                <a:gd name="connsiteX43" fmla="*/ 584188 w 1176175"/>
                <a:gd name="connsiteY43" fmla="*/ 1033787 h 1040699"/>
                <a:gd name="connsiteX44" fmla="*/ 584250 w 1176175"/>
                <a:gd name="connsiteY44" fmla="*/ 1025166 h 1040699"/>
                <a:gd name="connsiteX45" fmla="*/ 589978 w 1176175"/>
                <a:gd name="connsiteY45" fmla="*/ 1024981 h 1040699"/>
                <a:gd name="connsiteX46" fmla="*/ 589793 w 1176175"/>
                <a:gd name="connsiteY46" fmla="*/ 1031693 h 1040699"/>
                <a:gd name="connsiteX47" fmla="*/ 588130 w 1176175"/>
                <a:gd name="connsiteY47" fmla="*/ 1034341 h 1040699"/>
                <a:gd name="connsiteX48" fmla="*/ 609190 w 1176175"/>
                <a:gd name="connsiteY48" fmla="*/ 1038590 h 1040699"/>
                <a:gd name="connsiteX49" fmla="*/ 607712 w 1176175"/>
                <a:gd name="connsiteY49" fmla="*/ 1024427 h 1040699"/>
                <a:gd name="connsiteX50" fmla="*/ 611099 w 1176175"/>
                <a:gd name="connsiteY50" fmla="*/ 1024365 h 1040699"/>
                <a:gd name="connsiteX51" fmla="*/ 612146 w 1176175"/>
                <a:gd name="connsiteY51" fmla="*/ 1024612 h 1040699"/>
                <a:gd name="connsiteX52" fmla="*/ 613870 w 1176175"/>
                <a:gd name="connsiteY52" fmla="*/ 1024304 h 1040699"/>
                <a:gd name="connsiteX53" fmla="*/ 717078 w 1176175"/>
                <a:gd name="connsiteY53" fmla="*/ 1021533 h 1040699"/>
                <a:gd name="connsiteX54" fmla="*/ 889687 w 1176175"/>
                <a:gd name="connsiteY54" fmla="*/ 1018392 h 1040699"/>
                <a:gd name="connsiteX55" fmla="*/ 939074 w 1176175"/>
                <a:gd name="connsiteY55" fmla="*/ 1017715 h 1040699"/>
                <a:gd name="connsiteX56" fmla="*/ 970110 w 1176175"/>
                <a:gd name="connsiteY56" fmla="*/ 1017345 h 1040699"/>
                <a:gd name="connsiteX57" fmla="*/ 1006195 w 1176175"/>
                <a:gd name="connsiteY57" fmla="*/ 1016914 h 1040699"/>
                <a:gd name="connsiteX58" fmla="*/ 1008474 w 1176175"/>
                <a:gd name="connsiteY58" fmla="*/ 1016914 h 1040699"/>
                <a:gd name="connsiteX59" fmla="*/ 1070731 w 1176175"/>
                <a:gd name="connsiteY59" fmla="*/ 1016360 h 1040699"/>
                <a:gd name="connsiteX60" fmla="*/ 1107126 w 1176175"/>
                <a:gd name="connsiteY60" fmla="*/ 1016114 h 1040699"/>
                <a:gd name="connsiteX61" fmla="*/ 1109095 w 1176175"/>
                <a:gd name="connsiteY61" fmla="*/ 1015991 h 1040699"/>
                <a:gd name="connsiteX62" fmla="*/ 1119688 w 1176175"/>
                <a:gd name="connsiteY62" fmla="*/ 1011495 h 1040699"/>
                <a:gd name="connsiteX63" fmla="*/ 1124983 w 1176175"/>
                <a:gd name="connsiteY63" fmla="*/ 1004475 h 1040699"/>
                <a:gd name="connsiteX64" fmla="*/ 1126646 w 1176175"/>
                <a:gd name="connsiteY64" fmla="*/ 996839 h 1040699"/>
                <a:gd name="connsiteX65" fmla="*/ 1126461 w 1176175"/>
                <a:gd name="connsiteY65" fmla="*/ 994314 h 1040699"/>
                <a:gd name="connsiteX66" fmla="*/ 1126030 w 1176175"/>
                <a:gd name="connsiteY66" fmla="*/ 991667 h 1040699"/>
                <a:gd name="connsiteX67" fmla="*/ 1123259 w 1176175"/>
                <a:gd name="connsiteY67" fmla="*/ 980828 h 1040699"/>
                <a:gd name="connsiteX68" fmla="*/ 1120796 w 1176175"/>
                <a:gd name="connsiteY68" fmla="*/ 970976 h 1040699"/>
                <a:gd name="connsiteX69" fmla="*/ 1077505 w 1176175"/>
                <a:gd name="connsiteY69" fmla="*/ 701502 h 1040699"/>
                <a:gd name="connsiteX70" fmla="*/ 1072517 w 1176175"/>
                <a:gd name="connsiteY70" fmla="*/ 549646 h 1040699"/>
                <a:gd name="connsiteX71" fmla="*/ 1119872 w 1176175"/>
                <a:gd name="connsiteY71" fmla="*/ 549646 h 1040699"/>
                <a:gd name="connsiteX72" fmla="*/ 1134652 w 1176175"/>
                <a:gd name="connsiteY72" fmla="*/ 531911 h 1040699"/>
                <a:gd name="connsiteX73" fmla="*/ 1139024 w 1176175"/>
                <a:gd name="connsiteY73" fmla="*/ 409921 h 1040699"/>
                <a:gd name="connsiteX74" fmla="*/ 1175910 w 1176175"/>
                <a:gd name="connsiteY74" fmla="*/ 323648 h 1040699"/>
                <a:gd name="connsiteX75" fmla="*/ 979471 w 1176175"/>
                <a:gd name="connsiteY75" fmla="*/ 577726 h 1040699"/>
                <a:gd name="connsiteX76" fmla="*/ 981378 w 1176175"/>
                <a:gd name="connsiteY76" fmla="*/ 573231 h 1040699"/>
                <a:gd name="connsiteX77" fmla="*/ 982488 w 1176175"/>
                <a:gd name="connsiteY77" fmla="*/ 578219 h 1040699"/>
                <a:gd name="connsiteX78" fmla="*/ 981072 w 1176175"/>
                <a:gd name="connsiteY78" fmla="*/ 580744 h 1040699"/>
                <a:gd name="connsiteX79" fmla="*/ 979901 w 1176175"/>
                <a:gd name="connsiteY79" fmla="*/ 580805 h 1040699"/>
                <a:gd name="connsiteX80" fmla="*/ 979471 w 1176175"/>
                <a:gd name="connsiteY80" fmla="*/ 577726 h 1040699"/>
                <a:gd name="connsiteX81" fmla="*/ 1024484 w 1176175"/>
                <a:gd name="connsiteY81" fmla="*/ 671205 h 1040699"/>
                <a:gd name="connsiteX82" fmla="*/ 1028241 w 1176175"/>
                <a:gd name="connsiteY82" fmla="*/ 669296 h 1040699"/>
                <a:gd name="connsiteX83" fmla="*/ 1028858 w 1176175"/>
                <a:gd name="connsiteY83" fmla="*/ 683644 h 1040699"/>
                <a:gd name="connsiteX84" fmla="*/ 1024484 w 1176175"/>
                <a:gd name="connsiteY84" fmla="*/ 671205 h 1040699"/>
                <a:gd name="connsiteX85" fmla="*/ 959026 w 1176175"/>
                <a:gd name="connsiteY85" fmla="*/ 693558 h 1040699"/>
                <a:gd name="connsiteX86" fmla="*/ 958717 w 1176175"/>
                <a:gd name="connsiteY86" fmla="*/ 687585 h 1040699"/>
                <a:gd name="connsiteX87" fmla="*/ 961735 w 1176175"/>
                <a:gd name="connsiteY87" fmla="*/ 680565 h 1040699"/>
                <a:gd name="connsiteX88" fmla="*/ 962783 w 1176175"/>
                <a:gd name="connsiteY88" fmla="*/ 684013 h 1040699"/>
                <a:gd name="connsiteX89" fmla="*/ 959026 w 1176175"/>
                <a:gd name="connsiteY89" fmla="*/ 693558 h 1040699"/>
                <a:gd name="connsiteX90" fmla="*/ 887039 w 1176175"/>
                <a:gd name="connsiteY90" fmla="*/ 695467 h 1040699"/>
                <a:gd name="connsiteX91" fmla="*/ 887224 w 1176175"/>
                <a:gd name="connsiteY91" fmla="*/ 694420 h 1040699"/>
                <a:gd name="connsiteX92" fmla="*/ 893197 w 1176175"/>
                <a:gd name="connsiteY92" fmla="*/ 707167 h 1040699"/>
                <a:gd name="connsiteX93" fmla="*/ 885746 w 1176175"/>
                <a:gd name="connsiteY93" fmla="*/ 710985 h 1040699"/>
                <a:gd name="connsiteX94" fmla="*/ 883097 w 1176175"/>
                <a:gd name="connsiteY94" fmla="*/ 691403 h 1040699"/>
                <a:gd name="connsiteX95" fmla="*/ 884145 w 1176175"/>
                <a:gd name="connsiteY95" fmla="*/ 689556 h 1040699"/>
                <a:gd name="connsiteX96" fmla="*/ 886916 w 1176175"/>
                <a:gd name="connsiteY96" fmla="*/ 693928 h 1040699"/>
                <a:gd name="connsiteX97" fmla="*/ 887039 w 1176175"/>
                <a:gd name="connsiteY97" fmla="*/ 695467 h 1040699"/>
                <a:gd name="connsiteX98" fmla="*/ 868010 w 1176175"/>
                <a:gd name="connsiteY98" fmla="*/ 723732 h 1040699"/>
                <a:gd name="connsiteX99" fmla="*/ 866964 w 1176175"/>
                <a:gd name="connsiteY99" fmla="*/ 724595 h 1040699"/>
                <a:gd name="connsiteX100" fmla="*/ 864870 w 1176175"/>
                <a:gd name="connsiteY100" fmla="*/ 725210 h 1040699"/>
                <a:gd name="connsiteX101" fmla="*/ 864008 w 1176175"/>
                <a:gd name="connsiteY101" fmla="*/ 722686 h 1040699"/>
                <a:gd name="connsiteX102" fmla="*/ 867149 w 1176175"/>
                <a:gd name="connsiteY102" fmla="*/ 717821 h 1040699"/>
                <a:gd name="connsiteX103" fmla="*/ 868010 w 1176175"/>
                <a:gd name="connsiteY103" fmla="*/ 723732 h 1040699"/>
                <a:gd name="connsiteX104" fmla="*/ 923987 w 1176175"/>
                <a:gd name="connsiteY104" fmla="*/ 695467 h 1040699"/>
                <a:gd name="connsiteX105" fmla="*/ 921708 w 1176175"/>
                <a:gd name="connsiteY105" fmla="*/ 680750 h 1040699"/>
                <a:gd name="connsiteX106" fmla="*/ 923679 w 1176175"/>
                <a:gd name="connsiteY106" fmla="*/ 693127 h 1040699"/>
                <a:gd name="connsiteX107" fmla="*/ 923987 w 1176175"/>
                <a:gd name="connsiteY107" fmla="*/ 695467 h 1040699"/>
                <a:gd name="connsiteX108" fmla="*/ 923987 w 1176175"/>
                <a:gd name="connsiteY108" fmla="*/ 695467 h 1040699"/>
                <a:gd name="connsiteX109" fmla="*/ 414414 w 1176175"/>
                <a:gd name="connsiteY109" fmla="*/ 589550 h 1040699"/>
                <a:gd name="connsiteX110" fmla="*/ 420263 w 1176175"/>
                <a:gd name="connsiteY110" fmla="*/ 585054 h 1040699"/>
                <a:gd name="connsiteX111" fmla="*/ 424759 w 1176175"/>
                <a:gd name="connsiteY111" fmla="*/ 612765 h 1040699"/>
                <a:gd name="connsiteX112" fmla="*/ 421002 w 1176175"/>
                <a:gd name="connsiteY112" fmla="*/ 613935 h 1040699"/>
                <a:gd name="connsiteX113" fmla="*/ 414414 w 1176175"/>
                <a:gd name="connsiteY113" fmla="*/ 589550 h 1040699"/>
                <a:gd name="connsiteX114" fmla="*/ 197774 w 1176175"/>
                <a:gd name="connsiteY114" fmla="*/ 358995 h 1040699"/>
                <a:gd name="connsiteX115" fmla="*/ 207998 w 1176175"/>
                <a:gd name="connsiteY115" fmla="*/ 349265 h 1040699"/>
                <a:gd name="connsiteX116" fmla="*/ 213169 w 1176175"/>
                <a:gd name="connsiteY116" fmla="*/ 359241 h 1040699"/>
                <a:gd name="connsiteX117" fmla="*/ 197959 w 1176175"/>
                <a:gd name="connsiteY117" fmla="*/ 359241 h 1040699"/>
                <a:gd name="connsiteX118" fmla="*/ 197774 w 1176175"/>
                <a:gd name="connsiteY118" fmla="*/ 358995 h 1040699"/>
                <a:gd name="connsiteX119" fmla="*/ 492805 w 1176175"/>
                <a:gd name="connsiteY119" fmla="*/ 564672 h 1040699"/>
                <a:gd name="connsiteX120" fmla="*/ 496930 w 1176175"/>
                <a:gd name="connsiteY120" fmla="*/ 552479 h 1040699"/>
                <a:gd name="connsiteX121" fmla="*/ 498408 w 1176175"/>
                <a:gd name="connsiteY121" fmla="*/ 561285 h 1040699"/>
                <a:gd name="connsiteX122" fmla="*/ 492681 w 1176175"/>
                <a:gd name="connsiteY122" fmla="*/ 565719 h 1040699"/>
                <a:gd name="connsiteX123" fmla="*/ 492805 w 1176175"/>
                <a:gd name="connsiteY123" fmla="*/ 564672 h 1040699"/>
                <a:gd name="connsiteX124" fmla="*/ 636286 w 1176175"/>
                <a:gd name="connsiteY124" fmla="*/ 966234 h 1040699"/>
                <a:gd name="connsiteX125" fmla="*/ 629265 w 1176175"/>
                <a:gd name="connsiteY125" fmla="*/ 962970 h 1040699"/>
                <a:gd name="connsiteX126" fmla="*/ 635978 w 1176175"/>
                <a:gd name="connsiteY126" fmla="*/ 961492 h 1040699"/>
                <a:gd name="connsiteX127" fmla="*/ 636286 w 1176175"/>
                <a:gd name="connsiteY127" fmla="*/ 966234 h 1040699"/>
                <a:gd name="connsiteX128" fmla="*/ 621321 w 1176175"/>
                <a:gd name="connsiteY128" fmla="*/ 957243 h 1040699"/>
                <a:gd name="connsiteX129" fmla="*/ 622554 w 1176175"/>
                <a:gd name="connsiteY129" fmla="*/ 959460 h 1040699"/>
                <a:gd name="connsiteX130" fmla="*/ 620275 w 1176175"/>
                <a:gd name="connsiteY130" fmla="*/ 958229 h 1040699"/>
                <a:gd name="connsiteX131" fmla="*/ 621321 w 1176175"/>
                <a:gd name="connsiteY131" fmla="*/ 957243 h 1040699"/>
                <a:gd name="connsiteX132" fmla="*/ 650756 w 1176175"/>
                <a:gd name="connsiteY132" fmla="*/ 928239 h 1040699"/>
                <a:gd name="connsiteX133" fmla="*/ 647001 w 1176175"/>
                <a:gd name="connsiteY133" fmla="*/ 932365 h 1040699"/>
                <a:gd name="connsiteX134" fmla="*/ 638810 w 1176175"/>
                <a:gd name="connsiteY134" fmla="*/ 946159 h 1040699"/>
                <a:gd name="connsiteX135" fmla="*/ 638194 w 1176175"/>
                <a:gd name="connsiteY135" fmla="*/ 940063 h 1040699"/>
                <a:gd name="connsiteX136" fmla="*/ 646569 w 1176175"/>
                <a:gd name="connsiteY136" fmla="*/ 930887 h 1040699"/>
                <a:gd name="connsiteX137" fmla="*/ 650265 w 1176175"/>
                <a:gd name="connsiteY137" fmla="*/ 926946 h 1040699"/>
                <a:gd name="connsiteX138" fmla="*/ 650756 w 1176175"/>
                <a:gd name="connsiteY138" fmla="*/ 928239 h 1040699"/>
                <a:gd name="connsiteX139" fmla="*/ 466880 w 1176175"/>
                <a:gd name="connsiteY139" fmla="*/ 663508 h 1040699"/>
                <a:gd name="connsiteX140" fmla="*/ 470759 w 1176175"/>
                <a:gd name="connsiteY140" fmla="*/ 671143 h 1040699"/>
                <a:gd name="connsiteX141" fmla="*/ 469034 w 1176175"/>
                <a:gd name="connsiteY141" fmla="*/ 676501 h 1040699"/>
                <a:gd name="connsiteX142" fmla="*/ 467988 w 1176175"/>
                <a:gd name="connsiteY142" fmla="*/ 678410 h 1040699"/>
                <a:gd name="connsiteX143" fmla="*/ 467065 w 1176175"/>
                <a:gd name="connsiteY143" fmla="*/ 669973 h 1040699"/>
                <a:gd name="connsiteX144" fmla="*/ 466325 w 1176175"/>
                <a:gd name="connsiteY144" fmla="*/ 664246 h 1040699"/>
                <a:gd name="connsiteX145" fmla="*/ 466880 w 1176175"/>
                <a:gd name="connsiteY145" fmla="*/ 663508 h 1040699"/>
                <a:gd name="connsiteX146" fmla="*/ 670093 w 1176175"/>
                <a:gd name="connsiteY146" fmla="*/ 907979 h 1040699"/>
                <a:gd name="connsiteX147" fmla="*/ 670093 w 1176175"/>
                <a:gd name="connsiteY147" fmla="*/ 905947 h 1040699"/>
                <a:gd name="connsiteX148" fmla="*/ 673726 w 1176175"/>
                <a:gd name="connsiteY148" fmla="*/ 902130 h 1040699"/>
                <a:gd name="connsiteX149" fmla="*/ 673664 w 1176175"/>
                <a:gd name="connsiteY149" fmla="*/ 904469 h 1040699"/>
                <a:gd name="connsiteX150" fmla="*/ 670093 w 1176175"/>
                <a:gd name="connsiteY150" fmla="*/ 907979 h 1040699"/>
                <a:gd name="connsiteX151" fmla="*/ 782292 w 1176175"/>
                <a:gd name="connsiteY151" fmla="*/ 614120 h 1040699"/>
                <a:gd name="connsiteX152" fmla="*/ 775024 w 1176175"/>
                <a:gd name="connsiteY152" fmla="*/ 625513 h 1040699"/>
                <a:gd name="connsiteX153" fmla="*/ 773301 w 1176175"/>
                <a:gd name="connsiteY153" fmla="*/ 606792 h 1040699"/>
                <a:gd name="connsiteX154" fmla="*/ 780752 w 1176175"/>
                <a:gd name="connsiteY154" fmla="*/ 596016 h 1040699"/>
                <a:gd name="connsiteX155" fmla="*/ 781737 w 1176175"/>
                <a:gd name="connsiteY155" fmla="*/ 601989 h 1040699"/>
                <a:gd name="connsiteX156" fmla="*/ 783461 w 1176175"/>
                <a:gd name="connsiteY156" fmla="*/ 612211 h 1040699"/>
                <a:gd name="connsiteX157" fmla="*/ 782292 w 1176175"/>
                <a:gd name="connsiteY157" fmla="*/ 614120 h 1040699"/>
                <a:gd name="connsiteX158" fmla="*/ 1009706 w 1176175"/>
                <a:gd name="connsiteY158" fmla="*/ 465836 h 1040699"/>
                <a:gd name="connsiteX159" fmla="*/ 1010629 w 1176175"/>
                <a:gd name="connsiteY159" fmla="*/ 464420 h 1040699"/>
                <a:gd name="connsiteX160" fmla="*/ 1010875 w 1176175"/>
                <a:gd name="connsiteY160" fmla="*/ 465405 h 1040699"/>
                <a:gd name="connsiteX161" fmla="*/ 1009706 w 1176175"/>
                <a:gd name="connsiteY161" fmla="*/ 465836 h 1040699"/>
                <a:gd name="connsiteX162" fmla="*/ 937288 w 1176175"/>
                <a:gd name="connsiteY162" fmla="*/ 347849 h 1040699"/>
                <a:gd name="connsiteX163" fmla="*/ 942646 w 1176175"/>
                <a:gd name="connsiteY163" fmla="*/ 346556 h 1040699"/>
                <a:gd name="connsiteX164" fmla="*/ 948249 w 1176175"/>
                <a:gd name="connsiteY164" fmla="*/ 356039 h 1040699"/>
                <a:gd name="connsiteX165" fmla="*/ 937288 w 1176175"/>
                <a:gd name="connsiteY165" fmla="*/ 347849 h 1040699"/>
                <a:gd name="connsiteX166" fmla="*/ 1014386 w 1176175"/>
                <a:gd name="connsiteY166" fmla="*/ 236882 h 1040699"/>
                <a:gd name="connsiteX167" fmla="*/ 1025409 w 1176175"/>
                <a:gd name="connsiteY167" fmla="*/ 215391 h 1040699"/>
                <a:gd name="connsiteX168" fmla="*/ 1036494 w 1176175"/>
                <a:gd name="connsiteY168" fmla="*/ 202397 h 1040699"/>
                <a:gd name="connsiteX169" fmla="*/ 1014386 w 1176175"/>
                <a:gd name="connsiteY169" fmla="*/ 236882 h 1040699"/>
                <a:gd name="connsiteX170" fmla="*/ 1051642 w 1176175"/>
                <a:gd name="connsiteY170" fmla="*/ 124868 h 1040699"/>
                <a:gd name="connsiteX171" fmla="*/ 1053182 w 1176175"/>
                <a:gd name="connsiteY171" fmla="*/ 129733 h 1040699"/>
                <a:gd name="connsiteX172" fmla="*/ 1045546 w 1176175"/>
                <a:gd name="connsiteY172" fmla="*/ 135337 h 1040699"/>
                <a:gd name="connsiteX173" fmla="*/ 1044314 w 1176175"/>
                <a:gd name="connsiteY173" fmla="*/ 134413 h 1040699"/>
                <a:gd name="connsiteX174" fmla="*/ 1051642 w 1176175"/>
                <a:gd name="connsiteY174" fmla="*/ 124868 h 1040699"/>
                <a:gd name="connsiteX175" fmla="*/ 1047515 w 1176175"/>
                <a:gd name="connsiteY175" fmla="*/ 151840 h 1040699"/>
                <a:gd name="connsiteX176" fmla="*/ 1035139 w 1176175"/>
                <a:gd name="connsiteY176" fmla="*/ 175610 h 1040699"/>
                <a:gd name="connsiteX177" fmla="*/ 1035877 w 1176175"/>
                <a:gd name="connsiteY177" fmla="*/ 167912 h 1040699"/>
                <a:gd name="connsiteX178" fmla="*/ 1044129 w 1176175"/>
                <a:gd name="connsiteY178" fmla="*/ 154734 h 1040699"/>
                <a:gd name="connsiteX179" fmla="*/ 1047515 w 1176175"/>
                <a:gd name="connsiteY179" fmla="*/ 151840 h 1040699"/>
                <a:gd name="connsiteX180" fmla="*/ 1042467 w 1176175"/>
                <a:gd name="connsiteY180" fmla="*/ 100790 h 1040699"/>
                <a:gd name="connsiteX181" fmla="*/ 1039879 w 1176175"/>
                <a:gd name="connsiteY181" fmla="*/ 101222 h 1040699"/>
                <a:gd name="connsiteX182" fmla="*/ 1032120 w 1176175"/>
                <a:gd name="connsiteY182" fmla="*/ 104362 h 1040699"/>
                <a:gd name="connsiteX183" fmla="*/ 1031752 w 1176175"/>
                <a:gd name="connsiteY183" fmla="*/ 101960 h 1040699"/>
                <a:gd name="connsiteX184" fmla="*/ 1038463 w 1176175"/>
                <a:gd name="connsiteY184" fmla="*/ 76466 h 1040699"/>
                <a:gd name="connsiteX185" fmla="*/ 1042467 w 1176175"/>
                <a:gd name="connsiteY185" fmla="*/ 100790 h 1040699"/>
                <a:gd name="connsiteX186" fmla="*/ 1023623 w 1176175"/>
                <a:gd name="connsiteY186" fmla="*/ 39334 h 1040699"/>
                <a:gd name="connsiteX187" fmla="*/ 1034523 w 1176175"/>
                <a:gd name="connsiteY187" fmla="*/ 63473 h 1040699"/>
                <a:gd name="connsiteX188" fmla="*/ 1008659 w 1176175"/>
                <a:gd name="connsiteY188" fmla="*/ 56761 h 1040699"/>
                <a:gd name="connsiteX189" fmla="*/ 1002563 w 1176175"/>
                <a:gd name="connsiteY189" fmla="*/ 54174 h 1040699"/>
                <a:gd name="connsiteX190" fmla="*/ 1000161 w 1176175"/>
                <a:gd name="connsiteY190" fmla="*/ 54729 h 1040699"/>
                <a:gd name="connsiteX191" fmla="*/ 991293 w 1176175"/>
                <a:gd name="connsiteY191" fmla="*/ 46600 h 1040699"/>
                <a:gd name="connsiteX192" fmla="*/ 986983 w 1176175"/>
                <a:gd name="connsiteY192" fmla="*/ 33792 h 1040699"/>
                <a:gd name="connsiteX193" fmla="*/ 1023623 w 1176175"/>
                <a:gd name="connsiteY193" fmla="*/ 39334 h 1040699"/>
                <a:gd name="connsiteX194" fmla="*/ 979594 w 1176175"/>
                <a:gd name="connsiteY194" fmla="*/ 228322 h 1040699"/>
                <a:gd name="connsiteX195" fmla="*/ 983719 w 1176175"/>
                <a:gd name="connsiteY195" fmla="*/ 229677 h 1040699"/>
                <a:gd name="connsiteX196" fmla="*/ 978054 w 1176175"/>
                <a:gd name="connsiteY196" fmla="*/ 234788 h 1040699"/>
                <a:gd name="connsiteX197" fmla="*/ 976760 w 1176175"/>
                <a:gd name="connsiteY197" fmla="*/ 232941 h 1040699"/>
                <a:gd name="connsiteX198" fmla="*/ 979594 w 1176175"/>
                <a:gd name="connsiteY198" fmla="*/ 228322 h 1040699"/>
                <a:gd name="connsiteX199" fmla="*/ 973498 w 1176175"/>
                <a:gd name="connsiteY199" fmla="*/ 214344 h 1040699"/>
                <a:gd name="connsiteX200" fmla="*/ 975960 w 1176175"/>
                <a:gd name="connsiteY200" fmla="*/ 215699 h 1040699"/>
                <a:gd name="connsiteX201" fmla="*/ 975099 w 1176175"/>
                <a:gd name="connsiteY201" fmla="*/ 220440 h 1040699"/>
                <a:gd name="connsiteX202" fmla="*/ 973436 w 1176175"/>
                <a:gd name="connsiteY202" fmla="*/ 223889 h 1040699"/>
                <a:gd name="connsiteX203" fmla="*/ 973498 w 1176175"/>
                <a:gd name="connsiteY203" fmla="*/ 214344 h 1040699"/>
                <a:gd name="connsiteX204" fmla="*/ 867026 w 1176175"/>
                <a:gd name="connsiteY204" fmla="*/ 79669 h 1040699"/>
                <a:gd name="connsiteX205" fmla="*/ 905082 w 1176175"/>
                <a:gd name="connsiteY205" fmla="*/ 60579 h 1040699"/>
                <a:gd name="connsiteX206" fmla="*/ 925218 w 1176175"/>
                <a:gd name="connsiteY206" fmla="*/ 55776 h 1040699"/>
                <a:gd name="connsiteX207" fmla="*/ 959949 w 1176175"/>
                <a:gd name="connsiteY207" fmla="*/ 45184 h 1040699"/>
                <a:gd name="connsiteX208" fmla="*/ 957301 w 1176175"/>
                <a:gd name="connsiteY208" fmla="*/ 48016 h 1040699"/>
                <a:gd name="connsiteX209" fmla="*/ 885438 w 1176175"/>
                <a:gd name="connsiteY209" fmla="*/ 79730 h 1040699"/>
                <a:gd name="connsiteX210" fmla="*/ 885315 w 1176175"/>
                <a:gd name="connsiteY210" fmla="*/ 89152 h 1040699"/>
                <a:gd name="connsiteX211" fmla="*/ 867517 w 1176175"/>
                <a:gd name="connsiteY211" fmla="*/ 107380 h 1040699"/>
                <a:gd name="connsiteX212" fmla="*/ 867026 w 1176175"/>
                <a:gd name="connsiteY212" fmla="*/ 79669 h 1040699"/>
                <a:gd name="connsiteX213" fmla="*/ 934270 w 1176175"/>
                <a:gd name="connsiteY213" fmla="*/ 78191 h 1040699"/>
                <a:gd name="connsiteX214" fmla="*/ 910685 w 1176175"/>
                <a:gd name="connsiteY214" fmla="*/ 96110 h 1040699"/>
                <a:gd name="connsiteX215" fmla="*/ 945787 w 1176175"/>
                <a:gd name="connsiteY215" fmla="*/ 66798 h 1040699"/>
                <a:gd name="connsiteX216" fmla="*/ 944185 w 1176175"/>
                <a:gd name="connsiteY216" fmla="*/ 70678 h 1040699"/>
                <a:gd name="connsiteX217" fmla="*/ 934270 w 1176175"/>
                <a:gd name="connsiteY217" fmla="*/ 78191 h 1040699"/>
                <a:gd name="connsiteX218" fmla="*/ 938766 w 1176175"/>
                <a:gd name="connsiteY218" fmla="*/ 89706 h 1040699"/>
                <a:gd name="connsiteX219" fmla="*/ 936733 w 1176175"/>
                <a:gd name="connsiteY219" fmla="*/ 103254 h 1040699"/>
                <a:gd name="connsiteX220" fmla="*/ 933777 w 1176175"/>
                <a:gd name="connsiteY220" fmla="*/ 103377 h 1040699"/>
                <a:gd name="connsiteX221" fmla="*/ 900278 w 1176175"/>
                <a:gd name="connsiteY221" fmla="*/ 113414 h 1040699"/>
                <a:gd name="connsiteX222" fmla="*/ 938766 w 1176175"/>
                <a:gd name="connsiteY222" fmla="*/ 89706 h 1040699"/>
                <a:gd name="connsiteX223" fmla="*/ 761109 w 1176175"/>
                <a:gd name="connsiteY223" fmla="*/ 162986 h 1040699"/>
                <a:gd name="connsiteX224" fmla="*/ 857481 w 1176175"/>
                <a:gd name="connsiteY224" fmla="*/ 131642 h 1040699"/>
                <a:gd name="connsiteX225" fmla="*/ 863392 w 1176175"/>
                <a:gd name="connsiteY225" fmla="*/ 133920 h 1040699"/>
                <a:gd name="connsiteX226" fmla="*/ 874292 w 1176175"/>
                <a:gd name="connsiteY226" fmla="*/ 128194 h 1040699"/>
                <a:gd name="connsiteX227" fmla="*/ 936550 w 1176175"/>
                <a:gd name="connsiteY227" fmla="*/ 129671 h 1040699"/>
                <a:gd name="connsiteX228" fmla="*/ 941290 w 1176175"/>
                <a:gd name="connsiteY228" fmla="*/ 151347 h 1040699"/>
                <a:gd name="connsiteX229" fmla="*/ 959149 w 1176175"/>
                <a:gd name="connsiteY229" fmla="*/ 153688 h 1040699"/>
                <a:gd name="connsiteX230" fmla="*/ 960010 w 1176175"/>
                <a:gd name="connsiteY230" fmla="*/ 152210 h 1040699"/>
                <a:gd name="connsiteX231" fmla="*/ 921893 w 1176175"/>
                <a:gd name="connsiteY231" fmla="*/ 244887 h 1040699"/>
                <a:gd name="connsiteX232" fmla="*/ 870535 w 1176175"/>
                <a:gd name="connsiteY232" fmla="*/ 265701 h 1040699"/>
                <a:gd name="connsiteX233" fmla="*/ 789558 w 1176175"/>
                <a:gd name="connsiteY233" fmla="*/ 264655 h 1040699"/>
                <a:gd name="connsiteX234" fmla="*/ 780506 w 1176175"/>
                <a:gd name="connsiteY234" fmla="*/ 264408 h 1040699"/>
                <a:gd name="connsiteX235" fmla="*/ 780567 w 1176175"/>
                <a:gd name="connsiteY235" fmla="*/ 262253 h 1040699"/>
                <a:gd name="connsiteX236" fmla="*/ 719726 w 1176175"/>
                <a:gd name="connsiteY236" fmla="*/ 261329 h 1040699"/>
                <a:gd name="connsiteX237" fmla="*/ 715908 w 1176175"/>
                <a:gd name="connsiteY237" fmla="*/ 260344 h 1040699"/>
                <a:gd name="connsiteX238" fmla="*/ 757043 w 1176175"/>
                <a:gd name="connsiteY238" fmla="*/ 212127 h 1040699"/>
                <a:gd name="connsiteX239" fmla="*/ 708519 w 1176175"/>
                <a:gd name="connsiteY239" fmla="*/ 183492 h 1040699"/>
                <a:gd name="connsiteX240" fmla="*/ 761109 w 1176175"/>
                <a:gd name="connsiteY240" fmla="*/ 162986 h 1040699"/>
                <a:gd name="connsiteX241" fmla="*/ 433564 w 1176175"/>
                <a:gd name="connsiteY241" fmla="*/ 76405 h 1040699"/>
                <a:gd name="connsiteX242" fmla="*/ 444464 w 1176175"/>
                <a:gd name="connsiteY242" fmla="*/ 82871 h 1040699"/>
                <a:gd name="connsiteX243" fmla="*/ 451670 w 1176175"/>
                <a:gd name="connsiteY243" fmla="*/ 87612 h 1040699"/>
                <a:gd name="connsiteX244" fmla="*/ 451915 w 1176175"/>
                <a:gd name="connsiteY244" fmla="*/ 89706 h 1040699"/>
                <a:gd name="connsiteX245" fmla="*/ 433256 w 1176175"/>
                <a:gd name="connsiteY245" fmla="*/ 76651 h 1040699"/>
                <a:gd name="connsiteX246" fmla="*/ 433564 w 1176175"/>
                <a:gd name="connsiteY246" fmla="*/ 76405 h 1040699"/>
                <a:gd name="connsiteX247" fmla="*/ 266437 w 1176175"/>
                <a:gd name="connsiteY247" fmla="*/ 53928 h 1040699"/>
                <a:gd name="connsiteX248" fmla="*/ 290637 w 1176175"/>
                <a:gd name="connsiteY248" fmla="*/ 33484 h 1040699"/>
                <a:gd name="connsiteX249" fmla="*/ 296919 w 1176175"/>
                <a:gd name="connsiteY249" fmla="*/ 33484 h 1040699"/>
                <a:gd name="connsiteX250" fmla="*/ 309111 w 1176175"/>
                <a:gd name="connsiteY250" fmla="*/ 36809 h 1040699"/>
                <a:gd name="connsiteX251" fmla="*/ 263973 w 1176175"/>
                <a:gd name="connsiteY251" fmla="*/ 57192 h 1040699"/>
                <a:gd name="connsiteX252" fmla="*/ 266437 w 1176175"/>
                <a:gd name="connsiteY252" fmla="*/ 53928 h 1040699"/>
                <a:gd name="connsiteX253" fmla="*/ 324506 w 1176175"/>
                <a:gd name="connsiteY253" fmla="*/ 64705 h 1040699"/>
                <a:gd name="connsiteX254" fmla="*/ 322905 w 1176175"/>
                <a:gd name="connsiteY254" fmla="*/ 74373 h 1040699"/>
                <a:gd name="connsiteX255" fmla="*/ 318533 w 1176175"/>
                <a:gd name="connsiteY255" fmla="*/ 76035 h 1040699"/>
                <a:gd name="connsiteX256" fmla="*/ 313053 w 1176175"/>
                <a:gd name="connsiteY256" fmla="*/ 72587 h 1040699"/>
                <a:gd name="connsiteX257" fmla="*/ 269269 w 1176175"/>
                <a:gd name="connsiteY257" fmla="*/ 89090 h 1040699"/>
                <a:gd name="connsiteX258" fmla="*/ 263173 w 1176175"/>
                <a:gd name="connsiteY258" fmla="*/ 81762 h 1040699"/>
                <a:gd name="connsiteX259" fmla="*/ 324506 w 1176175"/>
                <a:gd name="connsiteY259" fmla="*/ 64705 h 1040699"/>
                <a:gd name="connsiteX260" fmla="*/ 271179 w 1176175"/>
                <a:gd name="connsiteY260" fmla="*/ 244949 h 1040699"/>
                <a:gd name="connsiteX261" fmla="*/ 286204 w 1176175"/>
                <a:gd name="connsiteY261" fmla="*/ 97588 h 1040699"/>
                <a:gd name="connsiteX262" fmla="*/ 313607 w 1176175"/>
                <a:gd name="connsiteY262" fmla="*/ 87181 h 1040699"/>
                <a:gd name="connsiteX263" fmla="*/ 425067 w 1176175"/>
                <a:gd name="connsiteY263" fmla="*/ 97034 h 1040699"/>
                <a:gd name="connsiteX264" fmla="*/ 425128 w 1176175"/>
                <a:gd name="connsiteY264" fmla="*/ 95556 h 1040699"/>
                <a:gd name="connsiteX265" fmla="*/ 437753 w 1176175"/>
                <a:gd name="connsiteY265" fmla="*/ 99682 h 1040699"/>
                <a:gd name="connsiteX266" fmla="*/ 467371 w 1176175"/>
                <a:gd name="connsiteY266" fmla="*/ 110951 h 1040699"/>
                <a:gd name="connsiteX267" fmla="*/ 465155 w 1176175"/>
                <a:gd name="connsiteY267" fmla="*/ 113538 h 1040699"/>
                <a:gd name="connsiteX268" fmla="*/ 560912 w 1176175"/>
                <a:gd name="connsiteY268" fmla="*/ 175302 h 1040699"/>
                <a:gd name="connsiteX269" fmla="*/ 504627 w 1176175"/>
                <a:gd name="connsiteY269" fmla="*/ 203506 h 1040699"/>
                <a:gd name="connsiteX270" fmla="*/ 510847 w 1176175"/>
                <a:gd name="connsiteY270" fmla="*/ 238175 h 1040699"/>
                <a:gd name="connsiteX271" fmla="*/ 350246 w 1176175"/>
                <a:gd name="connsiteY271" fmla="*/ 254555 h 1040699"/>
                <a:gd name="connsiteX272" fmla="*/ 283741 w 1176175"/>
                <a:gd name="connsiteY272" fmla="*/ 250430 h 1040699"/>
                <a:gd name="connsiteX273" fmla="*/ 271179 w 1176175"/>
                <a:gd name="connsiteY273" fmla="*/ 244949 h 1040699"/>
                <a:gd name="connsiteX274" fmla="*/ 179917 w 1176175"/>
                <a:gd name="connsiteY274" fmla="*/ 323894 h 1040699"/>
                <a:gd name="connsiteX275" fmla="*/ 177454 w 1176175"/>
                <a:gd name="connsiteY275" fmla="*/ 325803 h 1040699"/>
                <a:gd name="connsiteX276" fmla="*/ 169387 w 1176175"/>
                <a:gd name="connsiteY276" fmla="*/ 330052 h 1040699"/>
                <a:gd name="connsiteX277" fmla="*/ 165445 w 1176175"/>
                <a:gd name="connsiteY277" fmla="*/ 325988 h 1040699"/>
                <a:gd name="connsiteX278" fmla="*/ 179917 w 1176175"/>
                <a:gd name="connsiteY278" fmla="*/ 323894 h 1040699"/>
                <a:gd name="connsiteX279" fmla="*/ 150297 w 1176175"/>
                <a:gd name="connsiteY279" fmla="*/ 335102 h 1040699"/>
                <a:gd name="connsiteX280" fmla="*/ 153191 w 1176175"/>
                <a:gd name="connsiteY280" fmla="*/ 340521 h 1040699"/>
                <a:gd name="connsiteX281" fmla="*/ 147464 w 1176175"/>
                <a:gd name="connsiteY281" fmla="*/ 344955 h 1040699"/>
                <a:gd name="connsiteX282" fmla="*/ 140751 w 1176175"/>
                <a:gd name="connsiteY282" fmla="*/ 342491 h 1040699"/>
                <a:gd name="connsiteX283" fmla="*/ 130098 w 1176175"/>
                <a:gd name="connsiteY283" fmla="*/ 348588 h 1040699"/>
                <a:gd name="connsiteX284" fmla="*/ 122709 w 1176175"/>
                <a:gd name="connsiteY284" fmla="*/ 340767 h 1040699"/>
                <a:gd name="connsiteX285" fmla="*/ 123449 w 1176175"/>
                <a:gd name="connsiteY285" fmla="*/ 340275 h 1040699"/>
                <a:gd name="connsiteX286" fmla="*/ 149312 w 1176175"/>
                <a:gd name="connsiteY286" fmla="*/ 329744 h 1040699"/>
                <a:gd name="connsiteX287" fmla="*/ 150297 w 1176175"/>
                <a:gd name="connsiteY287" fmla="*/ 335102 h 1040699"/>
                <a:gd name="connsiteX288" fmla="*/ 112857 w 1176175"/>
                <a:gd name="connsiteY288" fmla="*/ 352283 h 1040699"/>
                <a:gd name="connsiteX289" fmla="*/ 120246 w 1176175"/>
                <a:gd name="connsiteY289" fmla="*/ 362998 h 1040699"/>
                <a:gd name="connsiteX290" fmla="*/ 113965 w 1176175"/>
                <a:gd name="connsiteY290" fmla="*/ 370572 h 1040699"/>
                <a:gd name="connsiteX291" fmla="*/ 112857 w 1176175"/>
                <a:gd name="connsiteY291" fmla="*/ 352283 h 1040699"/>
                <a:gd name="connsiteX292" fmla="*/ 328448 w 1176175"/>
                <a:gd name="connsiteY292" fmla="*/ 835438 h 1040699"/>
                <a:gd name="connsiteX293" fmla="*/ 322535 w 1176175"/>
                <a:gd name="connsiteY293" fmla="*/ 844183 h 1040699"/>
                <a:gd name="connsiteX294" fmla="*/ 319826 w 1176175"/>
                <a:gd name="connsiteY294" fmla="*/ 845722 h 1040699"/>
                <a:gd name="connsiteX295" fmla="*/ 318163 w 1176175"/>
                <a:gd name="connsiteY295" fmla="*/ 845599 h 1040699"/>
                <a:gd name="connsiteX296" fmla="*/ 319211 w 1176175"/>
                <a:gd name="connsiteY296" fmla="*/ 842274 h 1040699"/>
                <a:gd name="connsiteX297" fmla="*/ 327031 w 1176175"/>
                <a:gd name="connsiteY297" fmla="*/ 832667 h 1040699"/>
                <a:gd name="connsiteX298" fmla="*/ 328448 w 1176175"/>
                <a:gd name="connsiteY298" fmla="*/ 835438 h 1040699"/>
                <a:gd name="connsiteX299" fmla="*/ 304924 w 1176175"/>
                <a:gd name="connsiteY299" fmla="*/ 786175 h 1040699"/>
                <a:gd name="connsiteX300" fmla="*/ 297965 w 1176175"/>
                <a:gd name="connsiteY300" fmla="*/ 813085 h 1040699"/>
                <a:gd name="connsiteX301" fmla="*/ 294394 w 1176175"/>
                <a:gd name="connsiteY301" fmla="*/ 802370 h 1040699"/>
                <a:gd name="connsiteX302" fmla="*/ 293716 w 1176175"/>
                <a:gd name="connsiteY302" fmla="*/ 799783 h 1040699"/>
                <a:gd name="connsiteX303" fmla="*/ 304246 w 1176175"/>
                <a:gd name="connsiteY303" fmla="*/ 784573 h 1040699"/>
                <a:gd name="connsiteX304" fmla="*/ 304924 w 1176175"/>
                <a:gd name="connsiteY304" fmla="*/ 786175 h 1040699"/>
                <a:gd name="connsiteX305" fmla="*/ 285464 w 1176175"/>
                <a:gd name="connsiteY305" fmla="*/ 740359 h 1040699"/>
                <a:gd name="connsiteX306" fmla="*/ 290391 w 1176175"/>
                <a:gd name="connsiteY306" fmla="*/ 752737 h 1040699"/>
                <a:gd name="connsiteX307" fmla="*/ 287620 w 1176175"/>
                <a:gd name="connsiteY307" fmla="*/ 756678 h 1040699"/>
                <a:gd name="connsiteX308" fmla="*/ 283063 w 1176175"/>
                <a:gd name="connsiteY308" fmla="*/ 759695 h 1040699"/>
                <a:gd name="connsiteX309" fmla="*/ 279553 w 1176175"/>
                <a:gd name="connsiteY309" fmla="*/ 745655 h 1040699"/>
                <a:gd name="connsiteX310" fmla="*/ 285464 w 1176175"/>
                <a:gd name="connsiteY310" fmla="*/ 740359 h 1040699"/>
                <a:gd name="connsiteX311" fmla="*/ 347044 w 1176175"/>
                <a:gd name="connsiteY311" fmla="*/ 743684 h 1040699"/>
                <a:gd name="connsiteX312" fmla="*/ 355050 w 1176175"/>
                <a:gd name="connsiteY312" fmla="*/ 738758 h 1040699"/>
                <a:gd name="connsiteX313" fmla="*/ 347537 w 1176175"/>
                <a:gd name="connsiteY313" fmla="*/ 749842 h 1040699"/>
                <a:gd name="connsiteX314" fmla="*/ 347044 w 1176175"/>
                <a:gd name="connsiteY314" fmla="*/ 743684 h 1040699"/>
                <a:gd name="connsiteX315" fmla="*/ 350863 w 1176175"/>
                <a:gd name="connsiteY315" fmla="*/ 715419 h 1040699"/>
                <a:gd name="connsiteX316" fmla="*/ 357082 w 1176175"/>
                <a:gd name="connsiteY316" fmla="*/ 705751 h 1040699"/>
                <a:gd name="connsiteX317" fmla="*/ 368290 w 1176175"/>
                <a:gd name="connsiteY317" fmla="*/ 696083 h 1040699"/>
                <a:gd name="connsiteX318" fmla="*/ 370076 w 1176175"/>
                <a:gd name="connsiteY318" fmla="*/ 707044 h 1040699"/>
                <a:gd name="connsiteX319" fmla="*/ 350863 w 1176175"/>
                <a:gd name="connsiteY319" fmla="*/ 715419 h 1040699"/>
                <a:gd name="connsiteX320" fmla="*/ 252951 w 1176175"/>
                <a:gd name="connsiteY320" fmla="*/ 679272 h 1040699"/>
                <a:gd name="connsiteX321" fmla="*/ 244453 w 1176175"/>
                <a:gd name="connsiteY321" fmla="*/ 693620 h 1040699"/>
                <a:gd name="connsiteX322" fmla="*/ 244514 w 1176175"/>
                <a:gd name="connsiteY322" fmla="*/ 689248 h 1040699"/>
                <a:gd name="connsiteX323" fmla="*/ 252951 w 1176175"/>
                <a:gd name="connsiteY323" fmla="*/ 679272 h 1040699"/>
                <a:gd name="connsiteX324" fmla="*/ 252581 w 1176175"/>
                <a:gd name="connsiteY324" fmla="*/ 586040 h 1040699"/>
                <a:gd name="connsiteX325" fmla="*/ 254491 w 1176175"/>
                <a:gd name="connsiteY325" fmla="*/ 575510 h 1040699"/>
                <a:gd name="connsiteX326" fmla="*/ 269331 w 1176175"/>
                <a:gd name="connsiteY326" fmla="*/ 558637 h 1040699"/>
                <a:gd name="connsiteX327" fmla="*/ 252581 w 1176175"/>
                <a:gd name="connsiteY327" fmla="*/ 586040 h 1040699"/>
                <a:gd name="connsiteX328" fmla="*/ 268100 w 1176175"/>
                <a:gd name="connsiteY328" fmla="*/ 756370 h 1040699"/>
                <a:gd name="connsiteX329" fmla="*/ 270316 w 1176175"/>
                <a:gd name="connsiteY329" fmla="*/ 764991 h 1040699"/>
                <a:gd name="connsiteX330" fmla="*/ 260587 w 1176175"/>
                <a:gd name="connsiteY330" fmla="*/ 764252 h 1040699"/>
                <a:gd name="connsiteX331" fmla="*/ 268100 w 1176175"/>
                <a:gd name="connsiteY331" fmla="*/ 756370 h 1040699"/>
                <a:gd name="connsiteX332" fmla="*/ 214771 w 1176175"/>
                <a:gd name="connsiteY332" fmla="*/ 932611 h 1040699"/>
                <a:gd name="connsiteX333" fmla="*/ 215634 w 1176175"/>
                <a:gd name="connsiteY333" fmla="*/ 930764 h 1040699"/>
                <a:gd name="connsiteX334" fmla="*/ 219389 w 1176175"/>
                <a:gd name="connsiteY334" fmla="*/ 928178 h 1040699"/>
                <a:gd name="connsiteX335" fmla="*/ 229427 w 1176175"/>
                <a:gd name="connsiteY335" fmla="*/ 928609 h 1040699"/>
                <a:gd name="connsiteX336" fmla="*/ 239403 w 1176175"/>
                <a:gd name="connsiteY336" fmla="*/ 921650 h 1040699"/>
                <a:gd name="connsiteX337" fmla="*/ 241928 w 1176175"/>
                <a:gd name="connsiteY337" fmla="*/ 925591 h 1040699"/>
                <a:gd name="connsiteX338" fmla="*/ 212801 w 1176175"/>
                <a:gd name="connsiteY338" fmla="*/ 947391 h 1040699"/>
                <a:gd name="connsiteX339" fmla="*/ 214771 w 1176175"/>
                <a:gd name="connsiteY339" fmla="*/ 932611 h 1040699"/>
                <a:gd name="connsiteX340" fmla="*/ 248025 w 1176175"/>
                <a:gd name="connsiteY340" fmla="*/ 967712 h 1040699"/>
                <a:gd name="connsiteX341" fmla="*/ 221976 w 1176175"/>
                <a:gd name="connsiteY341" fmla="*/ 963278 h 1040699"/>
                <a:gd name="connsiteX342" fmla="*/ 248025 w 1176175"/>
                <a:gd name="connsiteY342" fmla="*/ 942710 h 1040699"/>
                <a:gd name="connsiteX343" fmla="*/ 243529 w 1176175"/>
                <a:gd name="connsiteY343" fmla="*/ 957182 h 1040699"/>
                <a:gd name="connsiteX344" fmla="*/ 248025 w 1176175"/>
                <a:gd name="connsiteY344" fmla="*/ 967712 h 1040699"/>
                <a:gd name="connsiteX345" fmla="*/ 258185 w 1176175"/>
                <a:gd name="connsiteY345" fmla="*/ 766715 h 1040699"/>
                <a:gd name="connsiteX346" fmla="*/ 270439 w 1176175"/>
                <a:gd name="connsiteY346" fmla="*/ 765607 h 1040699"/>
                <a:gd name="connsiteX347" fmla="*/ 270932 w 1176175"/>
                <a:gd name="connsiteY347" fmla="*/ 767516 h 1040699"/>
                <a:gd name="connsiteX348" fmla="*/ 264959 w 1176175"/>
                <a:gd name="connsiteY348" fmla="*/ 771272 h 1040699"/>
                <a:gd name="connsiteX349" fmla="*/ 260217 w 1176175"/>
                <a:gd name="connsiteY349" fmla="*/ 770902 h 1040699"/>
                <a:gd name="connsiteX350" fmla="*/ 252643 w 1176175"/>
                <a:gd name="connsiteY350" fmla="*/ 772565 h 1040699"/>
                <a:gd name="connsiteX351" fmla="*/ 258185 w 1176175"/>
                <a:gd name="connsiteY351" fmla="*/ 766715 h 1040699"/>
                <a:gd name="connsiteX352" fmla="*/ 259354 w 1176175"/>
                <a:gd name="connsiteY352" fmla="*/ 851387 h 1040699"/>
                <a:gd name="connsiteX353" fmla="*/ 260402 w 1176175"/>
                <a:gd name="connsiteY353" fmla="*/ 853605 h 1040699"/>
                <a:gd name="connsiteX354" fmla="*/ 253689 w 1176175"/>
                <a:gd name="connsiteY354" fmla="*/ 860748 h 1040699"/>
                <a:gd name="connsiteX355" fmla="*/ 259354 w 1176175"/>
                <a:gd name="connsiteY355" fmla="*/ 851387 h 1040699"/>
                <a:gd name="connsiteX356" fmla="*/ 255537 w 1176175"/>
                <a:gd name="connsiteY356" fmla="*/ 879222 h 1040699"/>
                <a:gd name="connsiteX357" fmla="*/ 267052 w 1176175"/>
                <a:gd name="connsiteY357" fmla="*/ 867952 h 1040699"/>
                <a:gd name="connsiteX358" fmla="*/ 268591 w 1176175"/>
                <a:gd name="connsiteY358" fmla="*/ 871278 h 1040699"/>
                <a:gd name="connsiteX359" fmla="*/ 255537 w 1176175"/>
                <a:gd name="connsiteY359" fmla="*/ 879222 h 1040699"/>
                <a:gd name="connsiteX360" fmla="*/ 267545 w 1176175"/>
                <a:gd name="connsiteY360" fmla="*/ 838764 h 1040699"/>
                <a:gd name="connsiteX361" fmla="*/ 283680 w 1176175"/>
                <a:gd name="connsiteY361" fmla="*/ 814440 h 1040699"/>
                <a:gd name="connsiteX362" fmla="*/ 286759 w 1176175"/>
                <a:gd name="connsiteY362" fmla="*/ 825339 h 1040699"/>
                <a:gd name="connsiteX363" fmla="*/ 269763 w 1176175"/>
                <a:gd name="connsiteY363" fmla="*/ 843567 h 1040699"/>
                <a:gd name="connsiteX364" fmla="*/ 267545 w 1176175"/>
                <a:gd name="connsiteY364" fmla="*/ 838764 h 1040699"/>
                <a:gd name="connsiteX365" fmla="*/ 276535 w 1176175"/>
                <a:gd name="connsiteY365" fmla="*/ 858469 h 1040699"/>
                <a:gd name="connsiteX366" fmla="*/ 286512 w 1176175"/>
                <a:gd name="connsiteY366" fmla="*/ 848186 h 1040699"/>
                <a:gd name="connsiteX367" fmla="*/ 282263 w 1176175"/>
                <a:gd name="connsiteY367" fmla="*/ 859085 h 1040699"/>
                <a:gd name="connsiteX368" fmla="*/ 279123 w 1176175"/>
                <a:gd name="connsiteY368" fmla="*/ 864258 h 1040699"/>
                <a:gd name="connsiteX369" fmla="*/ 276535 w 1176175"/>
                <a:gd name="connsiteY369" fmla="*/ 858469 h 1040699"/>
                <a:gd name="connsiteX370" fmla="*/ 394585 w 1176175"/>
                <a:gd name="connsiteY370" fmla="*/ 712771 h 1040699"/>
                <a:gd name="connsiteX371" fmla="*/ 393291 w 1176175"/>
                <a:gd name="connsiteY371" fmla="*/ 702426 h 1040699"/>
                <a:gd name="connsiteX372" fmla="*/ 394338 w 1176175"/>
                <a:gd name="connsiteY372" fmla="*/ 700517 h 1040699"/>
                <a:gd name="connsiteX373" fmla="*/ 399510 w 1176175"/>
                <a:gd name="connsiteY373" fmla="*/ 706182 h 1040699"/>
                <a:gd name="connsiteX374" fmla="*/ 399880 w 1176175"/>
                <a:gd name="connsiteY374" fmla="*/ 707783 h 1040699"/>
                <a:gd name="connsiteX375" fmla="*/ 394585 w 1176175"/>
                <a:gd name="connsiteY375" fmla="*/ 712771 h 1040699"/>
                <a:gd name="connsiteX376" fmla="*/ 412812 w 1176175"/>
                <a:gd name="connsiteY376" fmla="*/ 944250 h 1040699"/>
                <a:gd name="connsiteX377" fmla="*/ 413242 w 1176175"/>
                <a:gd name="connsiteY377" fmla="*/ 924237 h 1040699"/>
                <a:gd name="connsiteX378" fmla="*/ 413551 w 1176175"/>
                <a:gd name="connsiteY378" fmla="*/ 923374 h 1040699"/>
                <a:gd name="connsiteX379" fmla="*/ 416815 w 1176175"/>
                <a:gd name="connsiteY379" fmla="*/ 944188 h 1040699"/>
                <a:gd name="connsiteX380" fmla="*/ 412812 w 1176175"/>
                <a:gd name="connsiteY380" fmla="*/ 944250 h 1040699"/>
                <a:gd name="connsiteX381" fmla="*/ 465402 w 1176175"/>
                <a:gd name="connsiteY381" fmla="*/ 846954 h 1040699"/>
                <a:gd name="connsiteX382" fmla="*/ 460660 w 1176175"/>
                <a:gd name="connsiteY382" fmla="*/ 849787 h 1040699"/>
                <a:gd name="connsiteX383" fmla="*/ 459059 w 1176175"/>
                <a:gd name="connsiteY383" fmla="*/ 839195 h 1040699"/>
                <a:gd name="connsiteX384" fmla="*/ 466017 w 1176175"/>
                <a:gd name="connsiteY384" fmla="*/ 834822 h 1040699"/>
                <a:gd name="connsiteX385" fmla="*/ 469404 w 1176175"/>
                <a:gd name="connsiteY385" fmla="*/ 844737 h 1040699"/>
                <a:gd name="connsiteX386" fmla="*/ 465402 w 1176175"/>
                <a:gd name="connsiteY386" fmla="*/ 846954 h 1040699"/>
                <a:gd name="connsiteX387" fmla="*/ 709442 w 1176175"/>
                <a:gd name="connsiteY387" fmla="*/ 871278 h 1040699"/>
                <a:gd name="connsiteX388" fmla="*/ 711966 w 1176175"/>
                <a:gd name="connsiteY388" fmla="*/ 870970 h 1040699"/>
                <a:gd name="connsiteX389" fmla="*/ 709504 w 1176175"/>
                <a:gd name="connsiteY389" fmla="*/ 873064 h 1040699"/>
                <a:gd name="connsiteX390" fmla="*/ 709442 w 1176175"/>
                <a:gd name="connsiteY390" fmla="*/ 871278 h 1040699"/>
                <a:gd name="connsiteX391" fmla="*/ 708704 w 1176175"/>
                <a:gd name="connsiteY391" fmla="*/ 836855 h 1040699"/>
                <a:gd name="connsiteX392" fmla="*/ 708642 w 1176175"/>
                <a:gd name="connsiteY392" fmla="*/ 832667 h 1040699"/>
                <a:gd name="connsiteX393" fmla="*/ 721881 w 1176175"/>
                <a:gd name="connsiteY393" fmla="*/ 824600 h 1040699"/>
                <a:gd name="connsiteX394" fmla="*/ 708704 w 1176175"/>
                <a:gd name="connsiteY394" fmla="*/ 836855 h 1040699"/>
                <a:gd name="connsiteX395" fmla="*/ 759753 w 1176175"/>
                <a:gd name="connsiteY395" fmla="*/ 824046 h 1040699"/>
                <a:gd name="connsiteX396" fmla="*/ 759691 w 1176175"/>
                <a:gd name="connsiteY396" fmla="*/ 816410 h 1040699"/>
                <a:gd name="connsiteX397" fmla="*/ 763879 w 1176175"/>
                <a:gd name="connsiteY397" fmla="*/ 812469 h 1040699"/>
                <a:gd name="connsiteX398" fmla="*/ 767388 w 1176175"/>
                <a:gd name="connsiteY398" fmla="*/ 816348 h 1040699"/>
                <a:gd name="connsiteX399" fmla="*/ 759753 w 1176175"/>
                <a:gd name="connsiteY399" fmla="*/ 824046 h 1040699"/>
                <a:gd name="connsiteX400" fmla="*/ 784446 w 1176175"/>
                <a:gd name="connsiteY400" fmla="*/ 955889 h 1040699"/>
                <a:gd name="connsiteX401" fmla="*/ 794423 w 1176175"/>
                <a:gd name="connsiteY401" fmla="*/ 945543 h 1040699"/>
                <a:gd name="connsiteX402" fmla="*/ 799534 w 1176175"/>
                <a:gd name="connsiteY402" fmla="*/ 953179 h 1040699"/>
                <a:gd name="connsiteX403" fmla="*/ 784446 w 1176175"/>
                <a:gd name="connsiteY403" fmla="*/ 955889 h 1040699"/>
                <a:gd name="connsiteX404" fmla="*/ 827799 w 1176175"/>
                <a:gd name="connsiteY404" fmla="*/ 565534 h 1040699"/>
                <a:gd name="connsiteX405" fmla="*/ 818008 w 1176175"/>
                <a:gd name="connsiteY405" fmla="*/ 569598 h 1040699"/>
                <a:gd name="connsiteX406" fmla="*/ 814066 w 1176175"/>
                <a:gd name="connsiteY406" fmla="*/ 555558 h 1040699"/>
                <a:gd name="connsiteX407" fmla="*/ 817022 w 1176175"/>
                <a:gd name="connsiteY407" fmla="*/ 552602 h 1040699"/>
                <a:gd name="connsiteX408" fmla="*/ 824105 w 1176175"/>
                <a:gd name="connsiteY408" fmla="*/ 562147 h 1040699"/>
                <a:gd name="connsiteX409" fmla="*/ 828107 w 1176175"/>
                <a:gd name="connsiteY409" fmla="*/ 565041 h 1040699"/>
                <a:gd name="connsiteX410" fmla="*/ 827799 w 1176175"/>
                <a:gd name="connsiteY410" fmla="*/ 565534 h 1040699"/>
                <a:gd name="connsiteX411" fmla="*/ 862346 w 1176175"/>
                <a:gd name="connsiteY411" fmla="*/ 941602 h 1040699"/>
                <a:gd name="connsiteX412" fmla="*/ 870351 w 1176175"/>
                <a:gd name="connsiteY412" fmla="*/ 930518 h 1040699"/>
                <a:gd name="connsiteX413" fmla="*/ 877247 w 1176175"/>
                <a:gd name="connsiteY413" fmla="*/ 938954 h 1040699"/>
                <a:gd name="connsiteX414" fmla="*/ 862346 w 1176175"/>
                <a:gd name="connsiteY414" fmla="*/ 941602 h 1040699"/>
                <a:gd name="connsiteX415" fmla="*/ 943569 w 1176175"/>
                <a:gd name="connsiteY415" fmla="*/ 648605 h 1040699"/>
                <a:gd name="connsiteX416" fmla="*/ 938334 w 1176175"/>
                <a:gd name="connsiteY416" fmla="*/ 640107 h 1040699"/>
                <a:gd name="connsiteX417" fmla="*/ 942891 w 1176175"/>
                <a:gd name="connsiteY417" fmla="*/ 639676 h 1040699"/>
                <a:gd name="connsiteX418" fmla="*/ 937843 w 1176175"/>
                <a:gd name="connsiteY418" fmla="*/ 639306 h 1040699"/>
                <a:gd name="connsiteX419" fmla="*/ 937226 w 1176175"/>
                <a:gd name="connsiteY419" fmla="*/ 638321 h 1040699"/>
                <a:gd name="connsiteX420" fmla="*/ 942091 w 1176175"/>
                <a:gd name="connsiteY420" fmla="*/ 625944 h 1040699"/>
                <a:gd name="connsiteX421" fmla="*/ 935317 w 1176175"/>
                <a:gd name="connsiteY421" fmla="*/ 624466 h 1040699"/>
                <a:gd name="connsiteX422" fmla="*/ 932484 w 1176175"/>
                <a:gd name="connsiteY422" fmla="*/ 604391 h 1040699"/>
                <a:gd name="connsiteX423" fmla="*/ 941598 w 1176175"/>
                <a:gd name="connsiteY423" fmla="*/ 588934 h 1040699"/>
                <a:gd name="connsiteX424" fmla="*/ 944800 w 1176175"/>
                <a:gd name="connsiteY424" fmla="*/ 645773 h 1040699"/>
                <a:gd name="connsiteX425" fmla="*/ 943569 w 1176175"/>
                <a:gd name="connsiteY425" fmla="*/ 648605 h 1040699"/>
                <a:gd name="connsiteX426" fmla="*/ 953546 w 1176175"/>
                <a:gd name="connsiteY426" fmla="*/ 624958 h 1040699"/>
                <a:gd name="connsiteX427" fmla="*/ 948188 w 1176175"/>
                <a:gd name="connsiteY427" fmla="*/ 577973 h 1040699"/>
                <a:gd name="connsiteX428" fmla="*/ 951020 w 1176175"/>
                <a:gd name="connsiteY428" fmla="*/ 573293 h 1040699"/>
                <a:gd name="connsiteX429" fmla="*/ 958286 w 1176175"/>
                <a:gd name="connsiteY429" fmla="*/ 613813 h 1040699"/>
                <a:gd name="connsiteX430" fmla="*/ 953546 w 1176175"/>
                <a:gd name="connsiteY430" fmla="*/ 624958 h 1040699"/>
                <a:gd name="connsiteX431" fmla="*/ 983843 w 1176175"/>
                <a:gd name="connsiteY431" fmla="*/ 908103 h 1040699"/>
                <a:gd name="connsiteX432" fmla="*/ 985505 w 1176175"/>
                <a:gd name="connsiteY432" fmla="*/ 904593 h 1040699"/>
                <a:gd name="connsiteX433" fmla="*/ 989261 w 1176175"/>
                <a:gd name="connsiteY433" fmla="*/ 910012 h 1040699"/>
                <a:gd name="connsiteX434" fmla="*/ 983843 w 1176175"/>
                <a:gd name="connsiteY434" fmla="*/ 908103 h 1040699"/>
                <a:gd name="connsiteX435" fmla="*/ 1018265 w 1176175"/>
                <a:gd name="connsiteY435" fmla="*/ 893632 h 1040699"/>
                <a:gd name="connsiteX436" fmla="*/ 1009582 w 1176175"/>
                <a:gd name="connsiteY436" fmla="*/ 906748 h 1040699"/>
                <a:gd name="connsiteX437" fmla="*/ 996035 w 1176175"/>
                <a:gd name="connsiteY437" fmla="*/ 881500 h 1040699"/>
                <a:gd name="connsiteX438" fmla="*/ 1006010 w 1176175"/>
                <a:gd name="connsiteY438" fmla="*/ 857545 h 1040699"/>
                <a:gd name="connsiteX439" fmla="*/ 1011553 w 1176175"/>
                <a:gd name="connsiteY439" fmla="*/ 863703 h 1040699"/>
                <a:gd name="connsiteX440" fmla="*/ 1024301 w 1176175"/>
                <a:gd name="connsiteY440" fmla="*/ 865736 h 1040699"/>
                <a:gd name="connsiteX441" fmla="*/ 1018265 w 1176175"/>
                <a:gd name="connsiteY441" fmla="*/ 893632 h 1040699"/>
                <a:gd name="connsiteX442" fmla="*/ 1027748 w 1176175"/>
                <a:gd name="connsiteY442" fmla="*/ 842766 h 1040699"/>
                <a:gd name="connsiteX443" fmla="*/ 1020297 w 1176175"/>
                <a:gd name="connsiteY443" fmla="*/ 817272 h 1040699"/>
                <a:gd name="connsiteX444" fmla="*/ 1024116 w 1176175"/>
                <a:gd name="connsiteY444" fmla="*/ 804649 h 1040699"/>
                <a:gd name="connsiteX445" fmla="*/ 1030581 w 1176175"/>
                <a:gd name="connsiteY445" fmla="*/ 810929 h 1040699"/>
                <a:gd name="connsiteX446" fmla="*/ 1027748 w 1176175"/>
                <a:gd name="connsiteY446" fmla="*/ 842766 h 1040699"/>
                <a:gd name="connsiteX447" fmla="*/ 979224 w 1176175"/>
                <a:gd name="connsiteY447" fmla="*/ 563563 h 1040699"/>
                <a:gd name="connsiteX448" fmla="*/ 977808 w 1176175"/>
                <a:gd name="connsiteY448" fmla="*/ 567012 h 1040699"/>
                <a:gd name="connsiteX449" fmla="*/ 974852 w 1176175"/>
                <a:gd name="connsiteY449" fmla="*/ 549954 h 1040699"/>
                <a:gd name="connsiteX450" fmla="*/ 976207 w 1176175"/>
                <a:gd name="connsiteY450" fmla="*/ 549954 h 1040699"/>
                <a:gd name="connsiteX451" fmla="*/ 979224 w 1176175"/>
                <a:gd name="connsiteY451" fmla="*/ 563563 h 1040699"/>
                <a:gd name="connsiteX452" fmla="*/ 1095240 w 1176175"/>
                <a:gd name="connsiteY452" fmla="*/ 393233 h 1040699"/>
                <a:gd name="connsiteX453" fmla="*/ 1088405 w 1176175"/>
                <a:gd name="connsiteY453" fmla="*/ 385351 h 1040699"/>
                <a:gd name="connsiteX454" fmla="*/ 1100166 w 1176175"/>
                <a:gd name="connsiteY454" fmla="*/ 373035 h 1040699"/>
                <a:gd name="connsiteX455" fmla="*/ 1095240 w 1176175"/>
                <a:gd name="connsiteY455" fmla="*/ 393233 h 104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1176175" h="1040699">
                  <a:moveTo>
                    <a:pt x="1175910" y="323648"/>
                  </a:moveTo>
                  <a:cubicBezTo>
                    <a:pt x="1169752" y="293104"/>
                    <a:pt x="1103060" y="278510"/>
                    <a:pt x="1008968" y="271428"/>
                  </a:cubicBezTo>
                  <a:cubicBezTo>
                    <a:pt x="1012047" y="268719"/>
                    <a:pt x="1015126" y="265948"/>
                    <a:pt x="1018020" y="262992"/>
                  </a:cubicBezTo>
                  <a:cubicBezTo>
                    <a:pt x="1085326" y="194453"/>
                    <a:pt x="1099182" y="62303"/>
                    <a:pt x="1047208" y="18951"/>
                  </a:cubicBezTo>
                  <a:cubicBezTo>
                    <a:pt x="994742" y="-24832"/>
                    <a:pt x="885561" y="30651"/>
                    <a:pt x="806061" y="74804"/>
                  </a:cubicBezTo>
                  <a:cubicBezTo>
                    <a:pt x="803475" y="84102"/>
                    <a:pt x="796024" y="91861"/>
                    <a:pt x="783461" y="91861"/>
                  </a:cubicBezTo>
                  <a:cubicBezTo>
                    <a:pt x="781122" y="91861"/>
                    <a:pt x="779028" y="91492"/>
                    <a:pt x="776995" y="90999"/>
                  </a:cubicBezTo>
                  <a:cubicBezTo>
                    <a:pt x="730995" y="116801"/>
                    <a:pt x="681546" y="145436"/>
                    <a:pt x="653221" y="174070"/>
                  </a:cubicBezTo>
                  <a:cubicBezTo>
                    <a:pt x="642997" y="173085"/>
                    <a:pt x="632591" y="172346"/>
                    <a:pt x="622246" y="172038"/>
                  </a:cubicBezTo>
                  <a:cubicBezTo>
                    <a:pt x="621629" y="171238"/>
                    <a:pt x="621014" y="170499"/>
                    <a:pt x="620521" y="169821"/>
                  </a:cubicBezTo>
                  <a:cubicBezTo>
                    <a:pt x="572180" y="108796"/>
                    <a:pt x="343412" y="-47617"/>
                    <a:pt x="232260" y="55776"/>
                  </a:cubicBezTo>
                  <a:cubicBezTo>
                    <a:pt x="186936" y="97958"/>
                    <a:pt x="172897" y="172531"/>
                    <a:pt x="181580" y="242547"/>
                  </a:cubicBezTo>
                  <a:cubicBezTo>
                    <a:pt x="130160" y="238237"/>
                    <a:pt x="76216" y="233002"/>
                    <a:pt x="19748" y="226783"/>
                  </a:cubicBezTo>
                  <a:cubicBezTo>
                    <a:pt x="9711" y="225674"/>
                    <a:pt x="1397" y="234542"/>
                    <a:pt x="3245" y="244518"/>
                  </a:cubicBezTo>
                  <a:lnTo>
                    <a:pt x="58235" y="537638"/>
                  </a:lnTo>
                  <a:cubicBezTo>
                    <a:pt x="59590" y="544781"/>
                    <a:pt x="65809" y="549893"/>
                    <a:pt x="73014" y="549893"/>
                  </a:cubicBezTo>
                  <a:lnTo>
                    <a:pt x="141553" y="549893"/>
                  </a:lnTo>
                  <a:cubicBezTo>
                    <a:pt x="148019" y="626929"/>
                    <a:pt x="143462" y="691403"/>
                    <a:pt x="135888" y="742391"/>
                  </a:cubicBezTo>
                  <a:cubicBezTo>
                    <a:pt x="123264" y="826633"/>
                    <a:pt x="101834" y="878421"/>
                    <a:pt x="105713" y="921527"/>
                  </a:cubicBezTo>
                  <a:cubicBezTo>
                    <a:pt x="105959" y="924298"/>
                    <a:pt x="106329" y="927069"/>
                    <a:pt x="106822" y="929779"/>
                  </a:cubicBezTo>
                  <a:cubicBezTo>
                    <a:pt x="107561" y="934028"/>
                    <a:pt x="108607" y="938092"/>
                    <a:pt x="109962" y="942218"/>
                  </a:cubicBezTo>
                  <a:cubicBezTo>
                    <a:pt x="111994" y="948684"/>
                    <a:pt x="114888" y="955026"/>
                    <a:pt x="118645" y="961369"/>
                  </a:cubicBezTo>
                  <a:cubicBezTo>
                    <a:pt x="123449" y="969313"/>
                    <a:pt x="129114" y="976456"/>
                    <a:pt x="135765" y="982737"/>
                  </a:cubicBezTo>
                  <a:cubicBezTo>
                    <a:pt x="138166" y="985077"/>
                    <a:pt x="140751" y="987356"/>
                    <a:pt x="143339" y="989388"/>
                  </a:cubicBezTo>
                  <a:cubicBezTo>
                    <a:pt x="148327" y="993391"/>
                    <a:pt x="153622" y="996901"/>
                    <a:pt x="159349" y="1000226"/>
                  </a:cubicBezTo>
                  <a:cubicBezTo>
                    <a:pt x="164029" y="1002874"/>
                    <a:pt x="168894" y="1005399"/>
                    <a:pt x="174129" y="1007554"/>
                  </a:cubicBezTo>
                  <a:cubicBezTo>
                    <a:pt x="180287" y="1010325"/>
                    <a:pt x="186876" y="1012788"/>
                    <a:pt x="193711" y="1014882"/>
                  </a:cubicBezTo>
                  <a:cubicBezTo>
                    <a:pt x="251657" y="1033233"/>
                    <a:pt x="332142" y="1032925"/>
                    <a:pt x="420880" y="1030154"/>
                  </a:cubicBezTo>
                  <a:cubicBezTo>
                    <a:pt x="431410" y="1029846"/>
                    <a:pt x="442063" y="1029477"/>
                    <a:pt x="452839" y="1029107"/>
                  </a:cubicBezTo>
                  <a:cubicBezTo>
                    <a:pt x="457458" y="1028922"/>
                    <a:pt x="462015" y="1028799"/>
                    <a:pt x="466695" y="1028614"/>
                  </a:cubicBezTo>
                  <a:cubicBezTo>
                    <a:pt x="475562" y="1028307"/>
                    <a:pt x="484799" y="1027998"/>
                    <a:pt x="494159" y="1027691"/>
                  </a:cubicBezTo>
                  <a:cubicBezTo>
                    <a:pt x="496437" y="1027876"/>
                    <a:pt x="498716" y="1027814"/>
                    <a:pt x="500934" y="1027814"/>
                  </a:cubicBezTo>
                  <a:cubicBezTo>
                    <a:pt x="502965" y="1027444"/>
                    <a:pt x="504997" y="1027383"/>
                    <a:pt x="507030" y="1027321"/>
                  </a:cubicBezTo>
                  <a:cubicBezTo>
                    <a:pt x="511464" y="1027876"/>
                    <a:pt x="515897" y="1027998"/>
                    <a:pt x="520331" y="1028245"/>
                  </a:cubicBezTo>
                  <a:cubicBezTo>
                    <a:pt x="520207" y="1027876"/>
                    <a:pt x="520084" y="1027444"/>
                    <a:pt x="520022" y="1027075"/>
                  </a:cubicBezTo>
                  <a:cubicBezTo>
                    <a:pt x="520516" y="1026890"/>
                    <a:pt x="521007" y="1026890"/>
                    <a:pt x="521500" y="1026890"/>
                  </a:cubicBezTo>
                  <a:lnTo>
                    <a:pt x="525257" y="1026767"/>
                  </a:lnTo>
                  <a:cubicBezTo>
                    <a:pt x="525196" y="1027321"/>
                    <a:pt x="525072" y="1027937"/>
                    <a:pt x="525011" y="1028553"/>
                  </a:cubicBezTo>
                  <a:cubicBezTo>
                    <a:pt x="528951" y="1028799"/>
                    <a:pt x="532832" y="1029107"/>
                    <a:pt x="536710" y="1029477"/>
                  </a:cubicBezTo>
                  <a:cubicBezTo>
                    <a:pt x="538990" y="1029538"/>
                    <a:pt x="541329" y="1029600"/>
                    <a:pt x="543608" y="1029723"/>
                  </a:cubicBezTo>
                  <a:cubicBezTo>
                    <a:pt x="543546" y="1028553"/>
                    <a:pt x="543423" y="1027383"/>
                    <a:pt x="543361" y="1026274"/>
                  </a:cubicBezTo>
                  <a:lnTo>
                    <a:pt x="547240" y="1026151"/>
                  </a:lnTo>
                  <a:cubicBezTo>
                    <a:pt x="547302" y="1027383"/>
                    <a:pt x="547487" y="1028614"/>
                    <a:pt x="547487" y="1029908"/>
                  </a:cubicBezTo>
                  <a:cubicBezTo>
                    <a:pt x="559803" y="1030647"/>
                    <a:pt x="572057" y="1031878"/>
                    <a:pt x="584188" y="1033787"/>
                  </a:cubicBezTo>
                  <a:cubicBezTo>
                    <a:pt x="584005" y="1030893"/>
                    <a:pt x="584066" y="1027998"/>
                    <a:pt x="584250" y="1025166"/>
                  </a:cubicBezTo>
                  <a:lnTo>
                    <a:pt x="589978" y="1024981"/>
                  </a:lnTo>
                  <a:cubicBezTo>
                    <a:pt x="590285" y="1027568"/>
                    <a:pt x="590346" y="1030400"/>
                    <a:pt x="589793" y="1031693"/>
                  </a:cubicBezTo>
                  <a:cubicBezTo>
                    <a:pt x="589300" y="1032925"/>
                    <a:pt x="588623" y="1033602"/>
                    <a:pt x="588130" y="1034341"/>
                  </a:cubicBezTo>
                  <a:cubicBezTo>
                    <a:pt x="595211" y="1035511"/>
                    <a:pt x="602232" y="1036928"/>
                    <a:pt x="609190" y="1038590"/>
                  </a:cubicBezTo>
                  <a:cubicBezTo>
                    <a:pt x="608452" y="1033849"/>
                    <a:pt x="608020" y="1029107"/>
                    <a:pt x="607712" y="1024427"/>
                  </a:cubicBezTo>
                  <a:lnTo>
                    <a:pt x="611099" y="1024365"/>
                  </a:lnTo>
                  <a:cubicBezTo>
                    <a:pt x="611408" y="1024489"/>
                    <a:pt x="611716" y="1024550"/>
                    <a:pt x="612146" y="1024612"/>
                  </a:cubicBezTo>
                  <a:cubicBezTo>
                    <a:pt x="612762" y="1024673"/>
                    <a:pt x="613317" y="1024550"/>
                    <a:pt x="613870" y="1024304"/>
                  </a:cubicBezTo>
                  <a:lnTo>
                    <a:pt x="717078" y="1021533"/>
                  </a:lnTo>
                  <a:cubicBezTo>
                    <a:pt x="770467" y="1020363"/>
                    <a:pt x="827984" y="1019316"/>
                    <a:pt x="889687" y="1018392"/>
                  </a:cubicBezTo>
                  <a:cubicBezTo>
                    <a:pt x="905881" y="1018146"/>
                    <a:pt x="922324" y="1017900"/>
                    <a:pt x="939074" y="1017715"/>
                  </a:cubicBezTo>
                  <a:cubicBezTo>
                    <a:pt x="949296" y="1017592"/>
                    <a:pt x="959642" y="1017469"/>
                    <a:pt x="970110" y="1017345"/>
                  </a:cubicBezTo>
                  <a:cubicBezTo>
                    <a:pt x="981995" y="1017161"/>
                    <a:pt x="994003" y="1017037"/>
                    <a:pt x="1006195" y="1016914"/>
                  </a:cubicBezTo>
                  <a:cubicBezTo>
                    <a:pt x="1006997" y="1016853"/>
                    <a:pt x="1007796" y="1016914"/>
                    <a:pt x="1008474" y="1016914"/>
                  </a:cubicBezTo>
                  <a:cubicBezTo>
                    <a:pt x="1028858" y="1016730"/>
                    <a:pt x="1049609" y="1016545"/>
                    <a:pt x="1070731" y="1016360"/>
                  </a:cubicBezTo>
                  <a:cubicBezTo>
                    <a:pt x="1082740" y="1016299"/>
                    <a:pt x="1094871" y="1016175"/>
                    <a:pt x="1107126" y="1016114"/>
                  </a:cubicBezTo>
                  <a:cubicBezTo>
                    <a:pt x="1107802" y="1016114"/>
                    <a:pt x="1108480" y="1016052"/>
                    <a:pt x="1109095" y="1015991"/>
                  </a:cubicBezTo>
                  <a:cubicBezTo>
                    <a:pt x="1113222" y="1015560"/>
                    <a:pt x="1116793" y="1013958"/>
                    <a:pt x="1119688" y="1011495"/>
                  </a:cubicBezTo>
                  <a:cubicBezTo>
                    <a:pt x="1121966" y="1009525"/>
                    <a:pt x="1123752" y="1007123"/>
                    <a:pt x="1124983" y="1004475"/>
                  </a:cubicBezTo>
                  <a:cubicBezTo>
                    <a:pt x="1126030" y="1002135"/>
                    <a:pt x="1126646" y="999487"/>
                    <a:pt x="1126646" y="996839"/>
                  </a:cubicBezTo>
                  <a:cubicBezTo>
                    <a:pt x="1126646" y="996039"/>
                    <a:pt x="1126646" y="995177"/>
                    <a:pt x="1126461" y="994314"/>
                  </a:cubicBezTo>
                  <a:cubicBezTo>
                    <a:pt x="1126399" y="993452"/>
                    <a:pt x="1126214" y="992529"/>
                    <a:pt x="1126030" y="991667"/>
                  </a:cubicBezTo>
                  <a:cubicBezTo>
                    <a:pt x="1125106" y="988095"/>
                    <a:pt x="1124183" y="984523"/>
                    <a:pt x="1123259" y="980828"/>
                  </a:cubicBezTo>
                  <a:cubicBezTo>
                    <a:pt x="1122397" y="977565"/>
                    <a:pt x="1121596" y="974239"/>
                    <a:pt x="1120796" y="970976"/>
                  </a:cubicBezTo>
                  <a:cubicBezTo>
                    <a:pt x="1101952" y="894062"/>
                    <a:pt x="1085511" y="803540"/>
                    <a:pt x="1077505" y="701502"/>
                  </a:cubicBezTo>
                  <a:cubicBezTo>
                    <a:pt x="1073318" y="647989"/>
                    <a:pt x="1071964" y="597370"/>
                    <a:pt x="1072517" y="549646"/>
                  </a:cubicBezTo>
                  <a:lnTo>
                    <a:pt x="1119872" y="549646"/>
                  </a:lnTo>
                  <a:cubicBezTo>
                    <a:pt x="1129293" y="549646"/>
                    <a:pt x="1136376" y="541148"/>
                    <a:pt x="1134652" y="531911"/>
                  </a:cubicBezTo>
                  <a:cubicBezTo>
                    <a:pt x="1128247" y="497426"/>
                    <a:pt x="1126091" y="454936"/>
                    <a:pt x="1139024" y="409921"/>
                  </a:cubicBezTo>
                  <a:cubicBezTo>
                    <a:pt x="1155035" y="354992"/>
                    <a:pt x="1179912" y="343600"/>
                    <a:pt x="1175910" y="323648"/>
                  </a:cubicBezTo>
                  <a:close/>
                  <a:moveTo>
                    <a:pt x="979471" y="577726"/>
                  </a:moveTo>
                  <a:cubicBezTo>
                    <a:pt x="980085" y="576187"/>
                    <a:pt x="980764" y="574709"/>
                    <a:pt x="981378" y="573231"/>
                  </a:cubicBezTo>
                  <a:cubicBezTo>
                    <a:pt x="981748" y="574894"/>
                    <a:pt x="982118" y="576556"/>
                    <a:pt x="982488" y="578219"/>
                  </a:cubicBezTo>
                  <a:cubicBezTo>
                    <a:pt x="981995" y="579081"/>
                    <a:pt x="981563" y="579944"/>
                    <a:pt x="981072" y="580744"/>
                  </a:cubicBezTo>
                  <a:cubicBezTo>
                    <a:pt x="980702" y="580805"/>
                    <a:pt x="980270" y="580744"/>
                    <a:pt x="979901" y="580805"/>
                  </a:cubicBezTo>
                  <a:cubicBezTo>
                    <a:pt x="979777" y="579759"/>
                    <a:pt x="979594" y="578712"/>
                    <a:pt x="979471" y="577726"/>
                  </a:cubicBezTo>
                  <a:close/>
                  <a:moveTo>
                    <a:pt x="1024484" y="671205"/>
                  </a:moveTo>
                  <a:cubicBezTo>
                    <a:pt x="1025779" y="670712"/>
                    <a:pt x="1027072" y="670158"/>
                    <a:pt x="1028241" y="669296"/>
                  </a:cubicBezTo>
                  <a:cubicBezTo>
                    <a:pt x="1028426" y="674099"/>
                    <a:pt x="1028673" y="678841"/>
                    <a:pt x="1028858" y="683644"/>
                  </a:cubicBezTo>
                  <a:cubicBezTo>
                    <a:pt x="1027442" y="679518"/>
                    <a:pt x="1025962" y="675331"/>
                    <a:pt x="1024484" y="671205"/>
                  </a:cubicBezTo>
                  <a:close/>
                  <a:moveTo>
                    <a:pt x="959026" y="693558"/>
                  </a:moveTo>
                  <a:cubicBezTo>
                    <a:pt x="958902" y="691588"/>
                    <a:pt x="958841" y="689556"/>
                    <a:pt x="958717" y="687585"/>
                  </a:cubicBezTo>
                  <a:cubicBezTo>
                    <a:pt x="959704" y="685245"/>
                    <a:pt x="960688" y="682905"/>
                    <a:pt x="961735" y="680565"/>
                  </a:cubicBezTo>
                  <a:cubicBezTo>
                    <a:pt x="962105" y="681735"/>
                    <a:pt x="962413" y="682843"/>
                    <a:pt x="962783" y="684013"/>
                  </a:cubicBezTo>
                  <a:cubicBezTo>
                    <a:pt x="961550" y="687216"/>
                    <a:pt x="960257" y="690418"/>
                    <a:pt x="959026" y="693558"/>
                  </a:cubicBezTo>
                  <a:close/>
                  <a:moveTo>
                    <a:pt x="887039" y="695467"/>
                  </a:moveTo>
                  <a:lnTo>
                    <a:pt x="887224" y="694420"/>
                  </a:lnTo>
                  <a:cubicBezTo>
                    <a:pt x="889687" y="698485"/>
                    <a:pt x="891843" y="702672"/>
                    <a:pt x="893197" y="707167"/>
                  </a:cubicBezTo>
                  <a:cubicBezTo>
                    <a:pt x="890671" y="708276"/>
                    <a:pt x="888209" y="709569"/>
                    <a:pt x="885746" y="710985"/>
                  </a:cubicBezTo>
                  <a:cubicBezTo>
                    <a:pt x="884883" y="704458"/>
                    <a:pt x="884022" y="697930"/>
                    <a:pt x="883097" y="691403"/>
                  </a:cubicBezTo>
                  <a:cubicBezTo>
                    <a:pt x="883467" y="690787"/>
                    <a:pt x="883837" y="690171"/>
                    <a:pt x="884145" y="689556"/>
                  </a:cubicBezTo>
                  <a:cubicBezTo>
                    <a:pt x="885191" y="690972"/>
                    <a:pt x="885991" y="692450"/>
                    <a:pt x="886916" y="693928"/>
                  </a:cubicBezTo>
                  <a:lnTo>
                    <a:pt x="887039" y="695467"/>
                  </a:lnTo>
                  <a:close/>
                  <a:moveTo>
                    <a:pt x="868010" y="723732"/>
                  </a:moveTo>
                  <a:cubicBezTo>
                    <a:pt x="867641" y="724040"/>
                    <a:pt x="867334" y="724287"/>
                    <a:pt x="866964" y="724595"/>
                  </a:cubicBezTo>
                  <a:cubicBezTo>
                    <a:pt x="866286" y="724779"/>
                    <a:pt x="865548" y="725026"/>
                    <a:pt x="864870" y="725210"/>
                  </a:cubicBezTo>
                  <a:cubicBezTo>
                    <a:pt x="864562" y="724348"/>
                    <a:pt x="864315" y="723548"/>
                    <a:pt x="864008" y="722686"/>
                  </a:cubicBezTo>
                  <a:cubicBezTo>
                    <a:pt x="865055" y="721085"/>
                    <a:pt x="866101" y="719422"/>
                    <a:pt x="867149" y="717821"/>
                  </a:cubicBezTo>
                  <a:cubicBezTo>
                    <a:pt x="867456" y="719791"/>
                    <a:pt x="867702" y="721762"/>
                    <a:pt x="868010" y="723732"/>
                  </a:cubicBezTo>
                  <a:close/>
                  <a:moveTo>
                    <a:pt x="923987" y="695467"/>
                  </a:moveTo>
                  <a:cubicBezTo>
                    <a:pt x="921585" y="691403"/>
                    <a:pt x="920662" y="686415"/>
                    <a:pt x="921708" y="680750"/>
                  </a:cubicBezTo>
                  <a:cubicBezTo>
                    <a:pt x="922386" y="684876"/>
                    <a:pt x="923062" y="689001"/>
                    <a:pt x="923679" y="693127"/>
                  </a:cubicBezTo>
                  <a:cubicBezTo>
                    <a:pt x="923802" y="693866"/>
                    <a:pt x="923864" y="694667"/>
                    <a:pt x="923987" y="695467"/>
                  </a:cubicBezTo>
                  <a:cubicBezTo>
                    <a:pt x="923987" y="695406"/>
                    <a:pt x="923987" y="695467"/>
                    <a:pt x="923987" y="695467"/>
                  </a:cubicBezTo>
                  <a:close/>
                  <a:moveTo>
                    <a:pt x="414414" y="589550"/>
                  </a:moveTo>
                  <a:cubicBezTo>
                    <a:pt x="416383" y="588072"/>
                    <a:pt x="418354" y="586594"/>
                    <a:pt x="420263" y="585054"/>
                  </a:cubicBezTo>
                  <a:cubicBezTo>
                    <a:pt x="421741" y="594291"/>
                    <a:pt x="423281" y="603528"/>
                    <a:pt x="424759" y="612765"/>
                  </a:cubicBezTo>
                  <a:cubicBezTo>
                    <a:pt x="423527" y="613135"/>
                    <a:pt x="422296" y="613504"/>
                    <a:pt x="421002" y="613935"/>
                  </a:cubicBezTo>
                  <a:cubicBezTo>
                    <a:pt x="418970" y="605684"/>
                    <a:pt x="416815" y="597555"/>
                    <a:pt x="414414" y="589550"/>
                  </a:cubicBezTo>
                  <a:close/>
                  <a:moveTo>
                    <a:pt x="197774" y="358995"/>
                  </a:moveTo>
                  <a:cubicBezTo>
                    <a:pt x="201223" y="355731"/>
                    <a:pt x="204611" y="352529"/>
                    <a:pt x="207998" y="349265"/>
                  </a:cubicBezTo>
                  <a:cubicBezTo>
                    <a:pt x="209722" y="352591"/>
                    <a:pt x="211447" y="355916"/>
                    <a:pt x="213169" y="359241"/>
                  </a:cubicBezTo>
                  <a:lnTo>
                    <a:pt x="197959" y="359241"/>
                  </a:lnTo>
                  <a:cubicBezTo>
                    <a:pt x="197898" y="359118"/>
                    <a:pt x="197836" y="359056"/>
                    <a:pt x="197774" y="358995"/>
                  </a:cubicBezTo>
                  <a:close/>
                  <a:moveTo>
                    <a:pt x="492805" y="564672"/>
                  </a:moveTo>
                  <a:cubicBezTo>
                    <a:pt x="494159" y="560607"/>
                    <a:pt x="495514" y="556543"/>
                    <a:pt x="496930" y="552479"/>
                  </a:cubicBezTo>
                  <a:cubicBezTo>
                    <a:pt x="497361" y="555435"/>
                    <a:pt x="497915" y="558329"/>
                    <a:pt x="498408" y="561285"/>
                  </a:cubicBezTo>
                  <a:cubicBezTo>
                    <a:pt x="496499" y="562763"/>
                    <a:pt x="494591" y="564240"/>
                    <a:pt x="492681" y="565719"/>
                  </a:cubicBezTo>
                  <a:cubicBezTo>
                    <a:pt x="492743" y="565410"/>
                    <a:pt x="492805" y="565041"/>
                    <a:pt x="492805" y="564672"/>
                  </a:cubicBezTo>
                  <a:close/>
                  <a:moveTo>
                    <a:pt x="636286" y="966234"/>
                  </a:moveTo>
                  <a:cubicBezTo>
                    <a:pt x="633945" y="965249"/>
                    <a:pt x="631606" y="964140"/>
                    <a:pt x="629265" y="962970"/>
                  </a:cubicBezTo>
                  <a:cubicBezTo>
                    <a:pt x="631668" y="963278"/>
                    <a:pt x="634069" y="962786"/>
                    <a:pt x="635978" y="961492"/>
                  </a:cubicBezTo>
                  <a:cubicBezTo>
                    <a:pt x="635978" y="963155"/>
                    <a:pt x="636101" y="964695"/>
                    <a:pt x="636286" y="966234"/>
                  </a:cubicBezTo>
                  <a:close/>
                  <a:moveTo>
                    <a:pt x="621321" y="957243"/>
                  </a:moveTo>
                  <a:cubicBezTo>
                    <a:pt x="621691" y="958044"/>
                    <a:pt x="622061" y="958783"/>
                    <a:pt x="622554" y="959460"/>
                  </a:cubicBezTo>
                  <a:cubicBezTo>
                    <a:pt x="621814" y="959029"/>
                    <a:pt x="621014" y="958660"/>
                    <a:pt x="620275" y="958229"/>
                  </a:cubicBezTo>
                  <a:cubicBezTo>
                    <a:pt x="620645" y="957921"/>
                    <a:pt x="620953" y="957613"/>
                    <a:pt x="621321" y="957243"/>
                  </a:cubicBezTo>
                  <a:close/>
                  <a:moveTo>
                    <a:pt x="650756" y="928239"/>
                  </a:moveTo>
                  <a:cubicBezTo>
                    <a:pt x="649525" y="929656"/>
                    <a:pt x="648171" y="930949"/>
                    <a:pt x="647001" y="932365"/>
                  </a:cubicBezTo>
                  <a:cubicBezTo>
                    <a:pt x="643244" y="936860"/>
                    <a:pt x="640596" y="941479"/>
                    <a:pt x="638810" y="946159"/>
                  </a:cubicBezTo>
                  <a:cubicBezTo>
                    <a:pt x="638625" y="944127"/>
                    <a:pt x="638379" y="942095"/>
                    <a:pt x="638194" y="940063"/>
                  </a:cubicBezTo>
                  <a:cubicBezTo>
                    <a:pt x="641028" y="936984"/>
                    <a:pt x="643799" y="933843"/>
                    <a:pt x="646569" y="930887"/>
                  </a:cubicBezTo>
                  <a:cubicBezTo>
                    <a:pt x="647801" y="929532"/>
                    <a:pt x="649032" y="928301"/>
                    <a:pt x="650265" y="926946"/>
                  </a:cubicBezTo>
                  <a:cubicBezTo>
                    <a:pt x="650387" y="927377"/>
                    <a:pt x="650572" y="927808"/>
                    <a:pt x="650756" y="928239"/>
                  </a:cubicBezTo>
                  <a:close/>
                  <a:moveTo>
                    <a:pt x="466880" y="663508"/>
                  </a:moveTo>
                  <a:cubicBezTo>
                    <a:pt x="468173" y="666032"/>
                    <a:pt x="469466" y="668618"/>
                    <a:pt x="470759" y="671143"/>
                  </a:cubicBezTo>
                  <a:cubicBezTo>
                    <a:pt x="470204" y="672929"/>
                    <a:pt x="469589" y="674715"/>
                    <a:pt x="469034" y="676501"/>
                  </a:cubicBezTo>
                  <a:cubicBezTo>
                    <a:pt x="468664" y="677116"/>
                    <a:pt x="468358" y="677794"/>
                    <a:pt x="467988" y="678410"/>
                  </a:cubicBezTo>
                  <a:cubicBezTo>
                    <a:pt x="467680" y="675577"/>
                    <a:pt x="467433" y="672806"/>
                    <a:pt x="467065" y="669973"/>
                  </a:cubicBezTo>
                  <a:cubicBezTo>
                    <a:pt x="466818" y="668064"/>
                    <a:pt x="466572" y="666155"/>
                    <a:pt x="466325" y="664246"/>
                  </a:cubicBezTo>
                  <a:cubicBezTo>
                    <a:pt x="466510" y="664062"/>
                    <a:pt x="466695" y="663815"/>
                    <a:pt x="466880" y="663508"/>
                  </a:cubicBezTo>
                  <a:close/>
                  <a:moveTo>
                    <a:pt x="670093" y="907979"/>
                  </a:moveTo>
                  <a:cubicBezTo>
                    <a:pt x="670093" y="907302"/>
                    <a:pt x="670093" y="906625"/>
                    <a:pt x="670093" y="905947"/>
                  </a:cubicBezTo>
                  <a:cubicBezTo>
                    <a:pt x="671325" y="904716"/>
                    <a:pt x="672494" y="903423"/>
                    <a:pt x="673726" y="902130"/>
                  </a:cubicBezTo>
                  <a:cubicBezTo>
                    <a:pt x="673726" y="902930"/>
                    <a:pt x="673726" y="903730"/>
                    <a:pt x="673664" y="904469"/>
                  </a:cubicBezTo>
                  <a:cubicBezTo>
                    <a:pt x="672494" y="905639"/>
                    <a:pt x="671325" y="906809"/>
                    <a:pt x="670093" y="907979"/>
                  </a:cubicBezTo>
                  <a:close/>
                  <a:moveTo>
                    <a:pt x="782292" y="614120"/>
                  </a:moveTo>
                  <a:cubicBezTo>
                    <a:pt x="779828" y="617877"/>
                    <a:pt x="777488" y="621756"/>
                    <a:pt x="775024" y="625513"/>
                  </a:cubicBezTo>
                  <a:cubicBezTo>
                    <a:pt x="774471" y="619293"/>
                    <a:pt x="773916" y="613012"/>
                    <a:pt x="773301" y="606792"/>
                  </a:cubicBezTo>
                  <a:cubicBezTo>
                    <a:pt x="775764" y="603097"/>
                    <a:pt x="778226" y="599526"/>
                    <a:pt x="780752" y="596016"/>
                  </a:cubicBezTo>
                  <a:cubicBezTo>
                    <a:pt x="781060" y="597986"/>
                    <a:pt x="781367" y="600018"/>
                    <a:pt x="781737" y="601989"/>
                  </a:cubicBezTo>
                  <a:cubicBezTo>
                    <a:pt x="782353" y="605376"/>
                    <a:pt x="782907" y="608825"/>
                    <a:pt x="783461" y="612211"/>
                  </a:cubicBezTo>
                  <a:cubicBezTo>
                    <a:pt x="783092" y="612827"/>
                    <a:pt x="782722" y="613504"/>
                    <a:pt x="782292" y="614120"/>
                  </a:cubicBezTo>
                  <a:close/>
                  <a:moveTo>
                    <a:pt x="1009706" y="465836"/>
                  </a:moveTo>
                  <a:cubicBezTo>
                    <a:pt x="1010014" y="465343"/>
                    <a:pt x="1010322" y="464912"/>
                    <a:pt x="1010629" y="464420"/>
                  </a:cubicBezTo>
                  <a:cubicBezTo>
                    <a:pt x="1010752" y="464728"/>
                    <a:pt x="1010814" y="465035"/>
                    <a:pt x="1010875" y="465405"/>
                  </a:cubicBezTo>
                  <a:cubicBezTo>
                    <a:pt x="1010507" y="465528"/>
                    <a:pt x="1010076" y="465651"/>
                    <a:pt x="1009706" y="465836"/>
                  </a:cubicBezTo>
                  <a:close/>
                  <a:moveTo>
                    <a:pt x="937288" y="347849"/>
                  </a:moveTo>
                  <a:cubicBezTo>
                    <a:pt x="939074" y="347418"/>
                    <a:pt x="940860" y="346987"/>
                    <a:pt x="942646" y="346556"/>
                  </a:cubicBezTo>
                  <a:cubicBezTo>
                    <a:pt x="944492" y="349696"/>
                    <a:pt x="946340" y="352898"/>
                    <a:pt x="948249" y="356039"/>
                  </a:cubicBezTo>
                  <a:cubicBezTo>
                    <a:pt x="944431" y="353330"/>
                    <a:pt x="940860" y="350620"/>
                    <a:pt x="937288" y="347849"/>
                  </a:cubicBezTo>
                  <a:close/>
                  <a:moveTo>
                    <a:pt x="1014386" y="236882"/>
                  </a:moveTo>
                  <a:cubicBezTo>
                    <a:pt x="1018819" y="230047"/>
                    <a:pt x="1022453" y="222842"/>
                    <a:pt x="1025409" y="215391"/>
                  </a:cubicBezTo>
                  <a:cubicBezTo>
                    <a:pt x="1029164" y="211080"/>
                    <a:pt x="1032860" y="206708"/>
                    <a:pt x="1036494" y="202397"/>
                  </a:cubicBezTo>
                  <a:cubicBezTo>
                    <a:pt x="1030642" y="214467"/>
                    <a:pt x="1023315" y="225982"/>
                    <a:pt x="1014386" y="236882"/>
                  </a:cubicBezTo>
                  <a:close/>
                  <a:moveTo>
                    <a:pt x="1051642" y="124868"/>
                  </a:moveTo>
                  <a:cubicBezTo>
                    <a:pt x="1052319" y="126346"/>
                    <a:pt x="1052873" y="127947"/>
                    <a:pt x="1053182" y="129733"/>
                  </a:cubicBezTo>
                  <a:cubicBezTo>
                    <a:pt x="1050656" y="131642"/>
                    <a:pt x="1048070" y="133489"/>
                    <a:pt x="1045546" y="135337"/>
                  </a:cubicBezTo>
                  <a:cubicBezTo>
                    <a:pt x="1045176" y="134967"/>
                    <a:pt x="1044744" y="134659"/>
                    <a:pt x="1044314" y="134413"/>
                  </a:cubicBezTo>
                  <a:cubicBezTo>
                    <a:pt x="1046900" y="131334"/>
                    <a:pt x="1049363" y="128132"/>
                    <a:pt x="1051642" y="124868"/>
                  </a:cubicBezTo>
                  <a:close/>
                  <a:moveTo>
                    <a:pt x="1047515" y="151840"/>
                  </a:moveTo>
                  <a:cubicBezTo>
                    <a:pt x="1043698" y="159599"/>
                    <a:pt x="1039634" y="167605"/>
                    <a:pt x="1035139" y="175610"/>
                  </a:cubicBezTo>
                  <a:cubicBezTo>
                    <a:pt x="1035446" y="173085"/>
                    <a:pt x="1035692" y="170499"/>
                    <a:pt x="1035877" y="167912"/>
                  </a:cubicBezTo>
                  <a:cubicBezTo>
                    <a:pt x="1038895" y="163725"/>
                    <a:pt x="1041604" y="159291"/>
                    <a:pt x="1044129" y="154734"/>
                  </a:cubicBezTo>
                  <a:cubicBezTo>
                    <a:pt x="1045299" y="153811"/>
                    <a:pt x="1046407" y="152826"/>
                    <a:pt x="1047515" y="151840"/>
                  </a:cubicBezTo>
                  <a:close/>
                  <a:moveTo>
                    <a:pt x="1042467" y="100790"/>
                  </a:moveTo>
                  <a:cubicBezTo>
                    <a:pt x="1041665" y="100790"/>
                    <a:pt x="1040804" y="100914"/>
                    <a:pt x="1039879" y="101222"/>
                  </a:cubicBezTo>
                  <a:cubicBezTo>
                    <a:pt x="1036985" y="102268"/>
                    <a:pt x="1034461" y="103254"/>
                    <a:pt x="1032120" y="104362"/>
                  </a:cubicBezTo>
                  <a:cubicBezTo>
                    <a:pt x="1031998" y="103562"/>
                    <a:pt x="1031875" y="102761"/>
                    <a:pt x="1031752" y="101960"/>
                  </a:cubicBezTo>
                  <a:cubicBezTo>
                    <a:pt x="1035384" y="93647"/>
                    <a:pt x="1038586" y="84964"/>
                    <a:pt x="1038463" y="76466"/>
                  </a:cubicBezTo>
                  <a:cubicBezTo>
                    <a:pt x="1040496" y="84472"/>
                    <a:pt x="1041727" y="92600"/>
                    <a:pt x="1042467" y="100790"/>
                  </a:cubicBezTo>
                  <a:close/>
                  <a:moveTo>
                    <a:pt x="1023623" y="39334"/>
                  </a:moveTo>
                  <a:cubicBezTo>
                    <a:pt x="1028056" y="47154"/>
                    <a:pt x="1031629" y="55221"/>
                    <a:pt x="1034523" y="63473"/>
                  </a:cubicBezTo>
                  <a:cubicBezTo>
                    <a:pt x="1029164" y="56823"/>
                    <a:pt x="1019251" y="55837"/>
                    <a:pt x="1008659" y="56761"/>
                  </a:cubicBezTo>
                  <a:cubicBezTo>
                    <a:pt x="1007488" y="54852"/>
                    <a:pt x="1005334" y="53559"/>
                    <a:pt x="1002563" y="54174"/>
                  </a:cubicBezTo>
                  <a:cubicBezTo>
                    <a:pt x="1001762" y="54359"/>
                    <a:pt x="1000962" y="54544"/>
                    <a:pt x="1000161" y="54729"/>
                  </a:cubicBezTo>
                  <a:cubicBezTo>
                    <a:pt x="997575" y="51711"/>
                    <a:pt x="994681" y="48879"/>
                    <a:pt x="991293" y="46600"/>
                  </a:cubicBezTo>
                  <a:cubicBezTo>
                    <a:pt x="993388" y="41489"/>
                    <a:pt x="991293" y="35947"/>
                    <a:pt x="986983" y="33792"/>
                  </a:cubicBezTo>
                  <a:cubicBezTo>
                    <a:pt x="997575" y="24986"/>
                    <a:pt x="1014817" y="23877"/>
                    <a:pt x="1023623" y="39334"/>
                  </a:cubicBezTo>
                  <a:close/>
                  <a:moveTo>
                    <a:pt x="979594" y="228322"/>
                  </a:moveTo>
                  <a:cubicBezTo>
                    <a:pt x="980825" y="229061"/>
                    <a:pt x="982241" y="229554"/>
                    <a:pt x="983719" y="229677"/>
                  </a:cubicBezTo>
                  <a:cubicBezTo>
                    <a:pt x="981810" y="231340"/>
                    <a:pt x="979962" y="233064"/>
                    <a:pt x="978054" y="234788"/>
                  </a:cubicBezTo>
                  <a:cubicBezTo>
                    <a:pt x="977623" y="234172"/>
                    <a:pt x="977130" y="233557"/>
                    <a:pt x="976760" y="232941"/>
                  </a:cubicBezTo>
                  <a:cubicBezTo>
                    <a:pt x="977746" y="231401"/>
                    <a:pt x="978669" y="229862"/>
                    <a:pt x="979594" y="228322"/>
                  </a:cubicBezTo>
                  <a:close/>
                  <a:moveTo>
                    <a:pt x="973498" y="214344"/>
                  </a:moveTo>
                  <a:cubicBezTo>
                    <a:pt x="974236" y="214898"/>
                    <a:pt x="975099" y="215329"/>
                    <a:pt x="975960" y="215699"/>
                  </a:cubicBezTo>
                  <a:cubicBezTo>
                    <a:pt x="975220" y="217300"/>
                    <a:pt x="975037" y="218901"/>
                    <a:pt x="975099" y="220440"/>
                  </a:cubicBezTo>
                  <a:cubicBezTo>
                    <a:pt x="974544" y="221610"/>
                    <a:pt x="973989" y="222780"/>
                    <a:pt x="973436" y="223889"/>
                  </a:cubicBezTo>
                  <a:cubicBezTo>
                    <a:pt x="972881" y="220748"/>
                    <a:pt x="972819" y="217546"/>
                    <a:pt x="973498" y="214344"/>
                  </a:cubicBezTo>
                  <a:close/>
                  <a:moveTo>
                    <a:pt x="867026" y="79669"/>
                  </a:moveTo>
                  <a:cubicBezTo>
                    <a:pt x="879588" y="73079"/>
                    <a:pt x="892211" y="66675"/>
                    <a:pt x="905082" y="60579"/>
                  </a:cubicBezTo>
                  <a:cubicBezTo>
                    <a:pt x="911733" y="58670"/>
                    <a:pt x="918444" y="57007"/>
                    <a:pt x="925218" y="55776"/>
                  </a:cubicBezTo>
                  <a:cubicBezTo>
                    <a:pt x="935933" y="49494"/>
                    <a:pt x="947818" y="46231"/>
                    <a:pt x="959949" y="45184"/>
                  </a:cubicBezTo>
                  <a:cubicBezTo>
                    <a:pt x="959026" y="46107"/>
                    <a:pt x="958164" y="47031"/>
                    <a:pt x="957301" y="48016"/>
                  </a:cubicBezTo>
                  <a:cubicBezTo>
                    <a:pt x="933286" y="58485"/>
                    <a:pt x="909330" y="69077"/>
                    <a:pt x="885438" y="79730"/>
                  </a:cubicBezTo>
                  <a:cubicBezTo>
                    <a:pt x="881004" y="81701"/>
                    <a:pt x="882112" y="86812"/>
                    <a:pt x="885315" y="89152"/>
                  </a:cubicBezTo>
                  <a:cubicBezTo>
                    <a:pt x="878540" y="94756"/>
                    <a:pt x="872506" y="100852"/>
                    <a:pt x="867517" y="107380"/>
                  </a:cubicBezTo>
                  <a:cubicBezTo>
                    <a:pt x="862715" y="99374"/>
                    <a:pt x="862099" y="88290"/>
                    <a:pt x="867026" y="79669"/>
                  </a:cubicBezTo>
                  <a:close/>
                  <a:moveTo>
                    <a:pt x="934270" y="78191"/>
                  </a:moveTo>
                  <a:cubicBezTo>
                    <a:pt x="926573" y="84349"/>
                    <a:pt x="918691" y="90322"/>
                    <a:pt x="910685" y="96110"/>
                  </a:cubicBezTo>
                  <a:cubicBezTo>
                    <a:pt x="921770" y="85580"/>
                    <a:pt x="933592" y="75912"/>
                    <a:pt x="945787" y="66798"/>
                  </a:cubicBezTo>
                  <a:cubicBezTo>
                    <a:pt x="945232" y="68092"/>
                    <a:pt x="944677" y="69385"/>
                    <a:pt x="944185" y="70678"/>
                  </a:cubicBezTo>
                  <a:cubicBezTo>
                    <a:pt x="940490" y="73449"/>
                    <a:pt x="937041" y="75974"/>
                    <a:pt x="934270" y="78191"/>
                  </a:cubicBezTo>
                  <a:close/>
                  <a:moveTo>
                    <a:pt x="938766" y="89706"/>
                  </a:moveTo>
                  <a:cubicBezTo>
                    <a:pt x="937843" y="94201"/>
                    <a:pt x="937165" y="98758"/>
                    <a:pt x="936733" y="103254"/>
                  </a:cubicBezTo>
                  <a:cubicBezTo>
                    <a:pt x="935748" y="103315"/>
                    <a:pt x="934764" y="103438"/>
                    <a:pt x="933777" y="103377"/>
                  </a:cubicBezTo>
                  <a:cubicBezTo>
                    <a:pt x="922263" y="105532"/>
                    <a:pt x="910870" y="109535"/>
                    <a:pt x="900278" y="113414"/>
                  </a:cubicBezTo>
                  <a:cubicBezTo>
                    <a:pt x="913334" y="105902"/>
                    <a:pt x="926141" y="97958"/>
                    <a:pt x="938766" y="89706"/>
                  </a:cubicBezTo>
                  <a:close/>
                  <a:moveTo>
                    <a:pt x="761109" y="162986"/>
                  </a:moveTo>
                  <a:cubicBezTo>
                    <a:pt x="788880" y="152641"/>
                    <a:pt x="824166" y="139463"/>
                    <a:pt x="857481" y="131642"/>
                  </a:cubicBezTo>
                  <a:cubicBezTo>
                    <a:pt x="858773" y="133551"/>
                    <a:pt x="861114" y="134844"/>
                    <a:pt x="863392" y="133920"/>
                  </a:cubicBezTo>
                  <a:cubicBezTo>
                    <a:pt x="867272" y="132319"/>
                    <a:pt x="870843" y="130349"/>
                    <a:pt x="874292" y="128194"/>
                  </a:cubicBezTo>
                  <a:cubicBezTo>
                    <a:pt x="898369" y="123883"/>
                    <a:pt x="920353" y="123267"/>
                    <a:pt x="936550" y="129671"/>
                  </a:cubicBezTo>
                  <a:cubicBezTo>
                    <a:pt x="937349" y="137800"/>
                    <a:pt x="938951" y="145251"/>
                    <a:pt x="941290" y="151347"/>
                  </a:cubicBezTo>
                  <a:cubicBezTo>
                    <a:pt x="944309" y="159107"/>
                    <a:pt x="954346" y="161139"/>
                    <a:pt x="959149" y="153688"/>
                  </a:cubicBezTo>
                  <a:cubicBezTo>
                    <a:pt x="959457" y="153195"/>
                    <a:pt x="959704" y="152702"/>
                    <a:pt x="960010" y="152210"/>
                  </a:cubicBezTo>
                  <a:cubicBezTo>
                    <a:pt x="971588" y="179305"/>
                    <a:pt x="957671" y="220686"/>
                    <a:pt x="921893" y="244887"/>
                  </a:cubicBezTo>
                  <a:cubicBezTo>
                    <a:pt x="907483" y="254679"/>
                    <a:pt x="889810" y="261391"/>
                    <a:pt x="870535" y="265701"/>
                  </a:cubicBezTo>
                  <a:cubicBezTo>
                    <a:pt x="844118" y="265209"/>
                    <a:pt x="817022" y="264901"/>
                    <a:pt x="789558" y="264655"/>
                  </a:cubicBezTo>
                  <a:cubicBezTo>
                    <a:pt x="786602" y="264223"/>
                    <a:pt x="783585" y="264347"/>
                    <a:pt x="780506" y="264408"/>
                  </a:cubicBezTo>
                  <a:cubicBezTo>
                    <a:pt x="780506" y="263669"/>
                    <a:pt x="780567" y="262992"/>
                    <a:pt x="780567" y="262253"/>
                  </a:cubicBezTo>
                  <a:cubicBezTo>
                    <a:pt x="760307" y="261945"/>
                    <a:pt x="739986" y="261637"/>
                    <a:pt x="719726" y="261329"/>
                  </a:cubicBezTo>
                  <a:cubicBezTo>
                    <a:pt x="718433" y="261021"/>
                    <a:pt x="717201" y="260652"/>
                    <a:pt x="715908" y="260344"/>
                  </a:cubicBezTo>
                  <a:cubicBezTo>
                    <a:pt x="742080" y="243594"/>
                    <a:pt x="759014" y="224320"/>
                    <a:pt x="757043" y="212127"/>
                  </a:cubicBezTo>
                  <a:cubicBezTo>
                    <a:pt x="755196" y="200611"/>
                    <a:pt x="735799" y="190635"/>
                    <a:pt x="708519" y="183492"/>
                  </a:cubicBezTo>
                  <a:cubicBezTo>
                    <a:pt x="725207" y="176411"/>
                    <a:pt x="743743" y="169452"/>
                    <a:pt x="761109" y="162986"/>
                  </a:cubicBezTo>
                  <a:close/>
                  <a:moveTo>
                    <a:pt x="433564" y="76405"/>
                  </a:moveTo>
                  <a:cubicBezTo>
                    <a:pt x="437259" y="78499"/>
                    <a:pt x="440893" y="80654"/>
                    <a:pt x="444464" y="82871"/>
                  </a:cubicBezTo>
                  <a:cubicBezTo>
                    <a:pt x="446866" y="84349"/>
                    <a:pt x="449267" y="85950"/>
                    <a:pt x="451670" y="87612"/>
                  </a:cubicBezTo>
                  <a:cubicBezTo>
                    <a:pt x="451670" y="88290"/>
                    <a:pt x="451730" y="89029"/>
                    <a:pt x="451915" y="89706"/>
                  </a:cubicBezTo>
                  <a:cubicBezTo>
                    <a:pt x="445633" y="85580"/>
                    <a:pt x="439354" y="81270"/>
                    <a:pt x="433256" y="76651"/>
                  </a:cubicBezTo>
                  <a:cubicBezTo>
                    <a:pt x="433318" y="76590"/>
                    <a:pt x="433441" y="76528"/>
                    <a:pt x="433564" y="76405"/>
                  </a:cubicBezTo>
                  <a:close/>
                  <a:moveTo>
                    <a:pt x="266437" y="53928"/>
                  </a:moveTo>
                  <a:cubicBezTo>
                    <a:pt x="268161" y="42536"/>
                    <a:pt x="279184" y="33484"/>
                    <a:pt x="290637" y="33484"/>
                  </a:cubicBezTo>
                  <a:lnTo>
                    <a:pt x="296919" y="33484"/>
                  </a:lnTo>
                  <a:cubicBezTo>
                    <a:pt x="301414" y="33484"/>
                    <a:pt x="305539" y="34715"/>
                    <a:pt x="309111" y="36809"/>
                  </a:cubicBezTo>
                  <a:cubicBezTo>
                    <a:pt x="292855" y="40073"/>
                    <a:pt x="277275" y="47093"/>
                    <a:pt x="263973" y="57192"/>
                  </a:cubicBezTo>
                  <a:cubicBezTo>
                    <a:pt x="264713" y="56022"/>
                    <a:pt x="265512" y="54914"/>
                    <a:pt x="266437" y="53928"/>
                  </a:cubicBezTo>
                  <a:close/>
                  <a:moveTo>
                    <a:pt x="324506" y="64705"/>
                  </a:moveTo>
                  <a:cubicBezTo>
                    <a:pt x="324630" y="67968"/>
                    <a:pt x="324013" y="71355"/>
                    <a:pt x="322905" y="74373"/>
                  </a:cubicBezTo>
                  <a:cubicBezTo>
                    <a:pt x="321427" y="74927"/>
                    <a:pt x="319950" y="75481"/>
                    <a:pt x="318533" y="76035"/>
                  </a:cubicBezTo>
                  <a:cubicBezTo>
                    <a:pt x="318040" y="73695"/>
                    <a:pt x="316009" y="71663"/>
                    <a:pt x="313053" y="72587"/>
                  </a:cubicBezTo>
                  <a:cubicBezTo>
                    <a:pt x="297965" y="77329"/>
                    <a:pt x="283310" y="82378"/>
                    <a:pt x="269269" y="89090"/>
                  </a:cubicBezTo>
                  <a:cubicBezTo>
                    <a:pt x="266868" y="86997"/>
                    <a:pt x="264713" y="84533"/>
                    <a:pt x="263173" y="81762"/>
                  </a:cubicBezTo>
                  <a:cubicBezTo>
                    <a:pt x="283186" y="74003"/>
                    <a:pt x="303385" y="69200"/>
                    <a:pt x="324506" y="64705"/>
                  </a:cubicBezTo>
                  <a:close/>
                  <a:moveTo>
                    <a:pt x="271179" y="244949"/>
                  </a:moveTo>
                  <a:cubicBezTo>
                    <a:pt x="215449" y="214528"/>
                    <a:pt x="222468" y="131334"/>
                    <a:pt x="286204" y="97588"/>
                  </a:cubicBezTo>
                  <a:cubicBezTo>
                    <a:pt x="295379" y="94325"/>
                    <a:pt x="304493" y="90691"/>
                    <a:pt x="313607" y="87181"/>
                  </a:cubicBezTo>
                  <a:cubicBezTo>
                    <a:pt x="348707" y="78560"/>
                    <a:pt x="387749" y="84287"/>
                    <a:pt x="425067" y="97034"/>
                  </a:cubicBezTo>
                  <a:cubicBezTo>
                    <a:pt x="425067" y="96541"/>
                    <a:pt x="425128" y="96049"/>
                    <a:pt x="425128" y="95556"/>
                  </a:cubicBezTo>
                  <a:cubicBezTo>
                    <a:pt x="429315" y="97096"/>
                    <a:pt x="433502" y="98450"/>
                    <a:pt x="437753" y="99682"/>
                  </a:cubicBezTo>
                  <a:cubicBezTo>
                    <a:pt x="447481" y="103746"/>
                    <a:pt x="457273" y="107564"/>
                    <a:pt x="467371" y="110951"/>
                  </a:cubicBezTo>
                  <a:cubicBezTo>
                    <a:pt x="466695" y="111875"/>
                    <a:pt x="465955" y="112737"/>
                    <a:pt x="465155" y="113538"/>
                  </a:cubicBezTo>
                  <a:cubicBezTo>
                    <a:pt x="504196" y="132196"/>
                    <a:pt x="538620" y="156089"/>
                    <a:pt x="560912" y="175302"/>
                  </a:cubicBezTo>
                  <a:cubicBezTo>
                    <a:pt x="532585" y="179736"/>
                    <a:pt x="510847" y="188726"/>
                    <a:pt x="504627" y="203506"/>
                  </a:cubicBezTo>
                  <a:cubicBezTo>
                    <a:pt x="500379" y="213666"/>
                    <a:pt x="503643" y="226106"/>
                    <a:pt x="510847" y="238175"/>
                  </a:cubicBezTo>
                  <a:cubicBezTo>
                    <a:pt x="442433" y="240762"/>
                    <a:pt x="390951" y="250799"/>
                    <a:pt x="350246" y="254555"/>
                  </a:cubicBezTo>
                  <a:cubicBezTo>
                    <a:pt x="328755" y="253324"/>
                    <a:pt x="306526" y="251969"/>
                    <a:pt x="283741" y="250430"/>
                  </a:cubicBezTo>
                  <a:cubicBezTo>
                    <a:pt x="279491" y="248890"/>
                    <a:pt x="275242" y="247166"/>
                    <a:pt x="271179" y="244949"/>
                  </a:cubicBezTo>
                  <a:close/>
                  <a:moveTo>
                    <a:pt x="179917" y="323894"/>
                  </a:moveTo>
                  <a:cubicBezTo>
                    <a:pt x="179117" y="324510"/>
                    <a:pt x="178254" y="325126"/>
                    <a:pt x="177454" y="325803"/>
                  </a:cubicBezTo>
                  <a:cubicBezTo>
                    <a:pt x="174744" y="327158"/>
                    <a:pt x="172035" y="328575"/>
                    <a:pt x="169387" y="330052"/>
                  </a:cubicBezTo>
                  <a:lnTo>
                    <a:pt x="165445" y="325988"/>
                  </a:lnTo>
                  <a:cubicBezTo>
                    <a:pt x="170187" y="325064"/>
                    <a:pt x="174990" y="324387"/>
                    <a:pt x="179917" y="323894"/>
                  </a:cubicBezTo>
                  <a:close/>
                  <a:moveTo>
                    <a:pt x="150297" y="335102"/>
                  </a:moveTo>
                  <a:cubicBezTo>
                    <a:pt x="151283" y="336888"/>
                    <a:pt x="152206" y="338674"/>
                    <a:pt x="153191" y="340521"/>
                  </a:cubicBezTo>
                  <a:cubicBezTo>
                    <a:pt x="151221" y="341999"/>
                    <a:pt x="149312" y="343415"/>
                    <a:pt x="147464" y="344955"/>
                  </a:cubicBezTo>
                  <a:cubicBezTo>
                    <a:pt x="145248" y="344093"/>
                    <a:pt x="143031" y="343230"/>
                    <a:pt x="140751" y="342491"/>
                  </a:cubicBezTo>
                  <a:cubicBezTo>
                    <a:pt x="136133" y="341014"/>
                    <a:pt x="131514" y="344339"/>
                    <a:pt x="130098" y="348588"/>
                  </a:cubicBezTo>
                  <a:cubicBezTo>
                    <a:pt x="127574" y="346063"/>
                    <a:pt x="125173" y="343415"/>
                    <a:pt x="122709" y="340767"/>
                  </a:cubicBezTo>
                  <a:cubicBezTo>
                    <a:pt x="122956" y="340582"/>
                    <a:pt x="123140" y="340398"/>
                    <a:pt x="123449" y="340275"/>
                  </a:cubicBezTo>
                  <a:cubicBezTo>
                    <a:pt x="131823" y="335656"/>
                    <a:pt x="140445" y="332269"/>
                    <a:pt x="149312" y="329744"/>
                  </a:cubicBezTo>
                  <a:cubicBezTo>
                    <a:pt x="149004" y="331469"/>
                    <a:pt x="149250" y="333316"/>
                    <a:pt x="150297" y="335102"/>
                  </a:cubicBezTo>
                  <a:close/>
                  <a:moveTo>
                    <a:pt x="112857" y="352283"/>
                  </a:moveTo>
                  <a:cubicBezTo>
                    <a:pt x="115320" y="355916"/>
                    <a:pt x="117782" y="359426"/>
                    <a:pt x="120246" y="362998"/>
                  </a:cubicBezTo>
                  <a:cubicBezTo>
                    <a:pt x="117537" y="364968"/>
                    <a:pt x="115381" y="367555"/>
                    <a:pt x="113965" y="370572"/>
                  </a:cubicBezTo>
                  <a:cubicBezTo>
                    <a:pt x="111379" y="364660"/>
                    <a:pt x="110763" y="358133"/>
                    <a:pt x="112857" y="352283"/>
                  </a:cubicBezTo>
                  <a:close/>
                  <a:moveTo>
                    <a:pt x="328448" y="835438"/>
                  </a:moveTo>
                  <a:cubicBezTo>
                    <a:pt x="326477" y="838333"/>
                    <a:pt x="324506" y="841289"/>
                    <a:pt x="322535" y="844183"/>
                  </a:cubicBezTo>
                  <a:cubicBezTo>
                    <a:pt x="321612" y="844675"/>
                    <a:pt x="320751" y="845229"/>
                    <a:pt x="319826" y="845722"/>
                  </a:cubicBezTo>
                  <a:cubicBezTo>
                    <a:pt x="319273" y="845661"/>
                    <a:pt x="318718" y="845599"/>
                    <a:pt x="318163" y="845599"/>
                  </a:cubicBezTo>
                  <a:cubicBezTo>
                    <a:pt x="318533" y="844491"/>
                    <a:pt x="318841" y="843382"/>
                    <a:pt x="319211" y="842274"/>
                  </a:cubicBezTo>
                  <a:cubicBezTo>
                    <a:pt x="321797" y="839071"/>
                    <a:pt x="324445" y="835870"/>
                    <a:pt x="327031" y="832667"/>
                  </a:cubicBezTo>
                  <a:cubicBezTo>
                    <a:pt x="327524" y="833652"/>
                    <a:pt x="328017" y="834576"/>
                    <a:pt x="328448" y="835438"/>
                  </a:cubicBezTo>
                  <a:close/>
                  <a:moveTo>
                    <a:pt x="304924" y="786175"/>
                  </a:moveTo>
                  <a:cubicBezTo>
                    <a:pt x="302830" y="795165"/>
                    <a:pt x="300491" y="804156"/>
                    <a:pt x="297965" y="813085"/>
                  </a:cubicBezTo>
                  <a:cubicBezTo>
                    <a:pt x="296426" y="809883"/>
                    <a:pt x="295379" y="806126"/>
                    <a:pt x="294394" y="802370"/>
                  </a:cubicBezTo>
                  <a:cubicBezTo>
                    <a:pt x="294148" y="801508"/>
                    <a:pt x="293901" y="800646"/>
                    <a:pt x="293716" y="799783"/>
                  </a:cubicBezTo>
                  <a:cubicBezTo>
                    <a:pt x="297227" y="794673"/>
                    <a:pt x="300737" y="789623"/>
                    <a:pt x="304246" y="784573"/>
                  </a:cubicBezTo>
                  <a:cubicBezTo>
                    <a:pt x="304431" y="785128"/>
                    <a:pt x="304678" y="785620"/>
                    <a:pt x="304924" y="786175"/>
                  </a:cubicBezTo>
                  <a:close/>
                  <a:moveTo>
                    <a:pt x="285464" y="740359"/>
                  </a:moveTo>
                  <a:cubicBezTo>
                    <a:pt x="287065" y="744485"/>
                    <a:pt x="288728" y="748611"/>
                    <a:pt x="290391" y="752737"/>
                  </a:cubicBezTo>
                  <a:cubicBezTo>
                    <a:pt x="289468" y="754030"/>
                    <a:pt x="288543" y="755385"/>
                    <a:pt x="287620" y="756678"/>
                  </a:cubicBezTo>
                  <a:cubicBezTo>
                    <a:pt x="286081" y="757663"/>
                    <a:pt x="284603" y="758710"/>
                    <a:pt x="283063" y="759695"/>
                  </a:cubicBezTo>
                  <a:cubicBezTo>
                    <a:pt x="281894" y="755015"/>
                    <a:pt x="280724" y="750335"/>
                    <a:pt x="279553" y="745655"/>
                  </a:cubicBezTo>
                  <a:cubicBezTo>
                    <a:pt x="281524" y="743869"/>
                    <a:pt x="283433" y="742145"/>
                    <a:pt x="285464" y="740359"/>
                  </a:cubicBezTo>
                  <a:close/>
                  <a:moveTo>
                    <a:pt x="347044" y="743684"/>
                  </a:moveTo>
                  <a:cubicBezTo>
                    <a:pt x="349693" y="742022"/>
                    <a:pt x="352341" y="740359"/>
                    <a:pt x="355050" y="738758"/>
                  </a:cubicBezTo>
                  <a:cubicBezTo>
                    <a:pt x="352587" y="742514"/>
                    <a:pt x="350063" y="746148"/>
                    <a:pt x="347537" y="749842"/>
                  </a:cubicBezTo>
                  <a:cubicBezTo>
                    <a:pt x="347352" y="747810"/>
                    <a:pt x="347229" y="745778"/>
                    <a:pt x="347044" y="743684"/>
                  </a:cubicBezTo>
                  <a:close/>
                  <a:moveTo>
                    <a:pt x="350863" y="715419"/>
                  </a:moveTo>
                  <a:cubicBezTo>
                    <a:pt x="352957" y="712217"/>
                    <a:pt x="355050" y="709015"/>
                    <a:pt x="357082" y="705751"/>
                  </a:cubicBezTo>
                  <a:cubicBezTo>
                    <a:pt x="360161" y="700886"/>
                    <a:pt x="364040" y="697807"/>
                    <a:pt x="368290" y="696083"/>
                  </a:cubicBezTo>
                  <a:cubicBezTo>
                    <a:pt x="368905" y="699716"/>
                    <a:pt x="369522" y="703411"/>
                    <a:pt x="370076" y="707044"/>
                  </a:cubicBezTo>
                  <a:cubicBezTo>
                    <a:pt x="363425" y="709384"/>
                    <a:pt x="357082" y="712217"/>
                    <a:pt x="350863" y="715419"/>
                  </a:cubicBezTo>
                  <a:close/>
                  <a:moveTo>
                    <a:pt x="252951" y="679272"/>
                  </a:moveTo>
                  <a:cubicBezTo>
                    <a:pt x="250117" y="684075"/>
                    <a:pt x="247223" y="688817"/>
                    <a:pt x="244453" y="693620"/>
                  </a:cubicBezTo>
                  <a:cubicBezTo>
                    <a:pt x="244453" y="692204"/>
                    <a:pt x="244514" y="690726"/>
                    <a:pt x="244514" y="689248"/>
                  </a:cubicBezTo>
                  <a:cubicBezTo>
                    <a:pt x="247408" y="685984"/>
                    <a:pt x="250179" y="682659"/>
                    <a:pt x="252951" y="679272"/>
                  </a:cubicBezTo>
                  <a:close/>
                  <a:moveTo>
                    <a:pt x="252581" y="586040"/>
                  </a:moveTo>
                  <a:cubicBezTo>
                    <a:pt x="253196" y="582530"/>
                    <a:pt x="253813" y="579020"/>
                    <a:pt x="254491" y="575510"/>
                  </a:cubicBezTo>
                  <a:cubicBezTo>
                    <a:pt x="256399" y="565842"/>
                    <a:pt x="262312" y="560484"/>
                    <a:pt x="269331" y="558637"/>
                  </a:cubicBezTo>
                  <a:cubicBezTo>
                    <a:pt x="263666" y="567689"/>
                    <a:pt x="258123" y="576865"/>
                    <a:pt x="252581" y="586040"/>
                  </a:cubicBezTo>
                  <a:close/>
                  <a:moveTo>
                    <a:pt x="268100" y="756370"/>
                  </a:moveTo>
                  <a:cubicBezTo>
                    <a:pt x="268838" y="759264"/>
                    <a:pt x="269578" y="762097"/>
                    <a:pt x="270316" y="764991"/>
                  </a:cubicBezTo>
                  <a:lnTo>
                    <a:pt x="260587" y="764252"/>
                  </a:lnTo>
                  <a:cubicBezTo>
                    <a:pt x="263111" y="761666"/>
                    <a:pt x="265512" y="758956"/>
                    <a:pt x="268100" y="756370"/>
                  </a:cubicBezTo>
                  <a:close/>
                  <a:moveTo>
                    <a:pt x="214771" y="932611"/>
                  </a:moveTo>
                  <a:cubicBezTo>
                    <a:pt x="215079" y="931996"/>
                    <a:pt x="215387" y="931380"/>
                    <a:pt x="215634" y="930764"/>
                  </a:cubicBezTo>
                  <a:cubicBezTo>
                    <a:pt x="216865" y="929902"/>
                    <a:pt x="218158" y="929040"/>
                    <a:pt x="219389" y="928178"/>
                  </a:cubicBezTo>
                  <a:cubicBezTo>
                    <a:pt x="222161" y="930333"/>
                    <a:pt x="225917" y="931072"/>
                    <a:pt x="229427" y="928609"/>
                  </a:cubicBezTo>
                  <a:cubicBezTo>
                    <a:pt x="232753" y="926269"/>
                    <a:pt x="236078" y="923990"/>
                    <a:pt x="239403" y="921650"/>
                  </a:cubicBezTo>
                  <a:cubicBezTo>
                    <a:pt x="240204" y="922943"/>
                    <a:pt x="241065" y="924237"/>
                    <a:pt x="241928" y="925591"/>
                  </a:cubicBezTo>
                  <a:cubicBezTo>
                    <a:pt x="232321" y="932981"/>
                    <a:pt x="222653" y="940247"/>
                    <a:pt x="212801" y="947391"/>
                  </a:cubicBezTo>
                  <a:cubicBezTo>
                    <a:pt x="212000" y="942772"/>
                    <a:pt x="212431" y="937723"/>
                    <a:pt x="214771" y="932611"/>
                  </a:cubicBezTo>
                  <a:close/>
                  <a:moveTo>
                    <a:pt x="248025" y="967712"/>
                  </a:moveTo>
                  <a:cubicBezTo>
                    <a:pt x="239896" y="972269"/>
                    <a:pt x="229427" y="969744"/>
                    <a:pt x="221976" y="963278"/>
                  </a:cubicBezTo>
                  <a:cubicBezTo>
                    <a:pt x="230782" y="956566"/>
                    <a:pt x="239403" y="949669"/>
                    <a:pt x="248025" y="942710"/>
                  </a:cubicBezTo>
                  <a:cubicBezTo>
                    <a:pt x="246423" y="947514"/>
                    <a:pt x="244822" y="952317"/>
                    <a:pt x="243529" y="957182"/>
                  </a:cubicBezTo>
                  <a:cubicBezTo>
                    <a:pt x="242298" y="961554"/>
                    <a:pt x="244637" y="965618"/>
                    <a:pt x="248025" y="967712"/>
                  </a:cubicBezTo>
                  <a:close/>
                  <a:moveTo>
                    <a:pt x="258185" y="766715"/>
                  </a:moveTo>
                  <a:lnTo>
                    <a:pt x="270439" y="765607"/>
                  </a:lnTo>
                  <a:cubicBezTo>
                    <a:pt x="270624" y="766223"/>
                    <a:pt x="270747" y="766838"/>
                    <a:pt x="270932" y="767516"/>
                  </a:cubicBezTo>
                  <a:cubicBezTo>
                    <a:pt x="268961" y="768747"/>
                    <a:pt x="266930" y="769979"/>
                    <a:pt x="264959" y="771272"/>
                  </a:cubicBezTo>
                  <a:cubicBezTo>
                    <a:pt x="263358" y="771211"/>
                    <a:pt x="261757" y="771087"/>
                    <a:pt x="260217" y="770902"/>
                  </a:cubicBezTo>
                  <a:cubicBezTo>
                    <a:pt x="257323" y="772196"/>
                    <a:pt x="254798" y="772750"/>
                    <a:pt x="252643" y="772565"/>
                  </a:cubicBezTo>
                  <a:cubicBezTo>
                    <a:pt x="254429" y="770595"/>
                    <a:pt x="256337" y="768686"/>
                    <a:pt x="258185" y="766715"/>
                  </a:cubicBezTo>
                  <a:close/>
                  <a:moveTo>
                    <a:pt x="259354" y="851387"/>
                  </a:moveTo>
                  <a:cubicBezTo>
                    <a:pt x="259663" y="852126"/>
                    <a:pt x="260032" y="852866"/>
                    <a:pt x="260402" y="853605"/>
                  </a:cubicBezTo>
                  <a:cubicBezTo>
                    <a:pt x="258123" y="855945"/>
                    <a:pt x="255907" y="858346"/>
                    <a:pt x="253689" y="860748"/>
                  </a:cubicBezTo>
                  <a:cubicBezTo>
                    <a:pt x="255537" y="857607"/>
                    <a:pt x="257385" y="854466"/>
                    <a:pt x="259354" y="851387"/>
                  </a:cubicBezTo>
                  <a:close/>
                  <a:moveTo>
                    <a:pt x="255537" y="879222"/>
                  </a:moveTo>
                  <a:cubicBezTo>
                    <a:pt x="259354" y="875465"/>
                    <a:pt x="263235" y="871709"/>
                    <a:pt x="267052" y="867952"/>
                  </a:cubicBezTo>
                  <a:cubicBezTo>
                    <a:pt x="267545" y="869061"/>
                    <a:pt x="268100" y="870170"/>
                    <a:pt x="268591" y="871278"/>
                  </a:cubicBezTo>
                  <a:cubicBezTo>
                    <a:pt x="264219" y="873864"/>
                    <a:pt x="259847" y="876512"/>
                    <a:pt x="255537" y="879222"/>
                  </a:cubicBezTo>
                  <a:close/>
                  <a:moveTo>
                    <a:pt x="267545" y="838764"/>
                  </a:moveTo>
                  <a:cubicBezTo>
                    <a:pt x="272841" y="830635"/>
                    <a:pt x="278260" y="822506"/>
                    <a:pt x="283680" y="814440"/>
                  </a:cubicBezTo>
                  <a:cubicBezTo>
                    <a:pt x="284726" y="818073"/>
                    <a:pt x="285711" y="821706"/>
                    <a:pt x="286759" y="825339"/>
                  </a:cubicBezTo>
                  <a:cubicBezTo>
                    <a:pt x="281154" y="831436"/>
                    <a:pt x="275427" y="837532"/>
                    <a:pt x="269763" y="843567"/>
                  </a:cubicBezTo>
                  <a:cubicBezTo>
                    <a:pt x="269023" y="841966"/>
                    <a:pt x="268223" y="840365"/>
                    <a:pt x="267545" y="838764"/>
                  </a:cubicBezTo>
                  <a:close/>
                  <a:moveTo>
                    <a:pt x="276535" y="858469"/>
                  </a:moveTo>
                  <a:cubicBezTo>
                    <a:pt x="279923" y="855082"/>
                    <a:pt x="283186" y="851634"/>
                    <a:pt x="286512" y="848186"/>
                  </a:cubicBezTo>
                  <a:cubicBezTo>
                    <a:pt x="285157" y="851819"/>
                    <a:pt x="283741" y="855452"/>
                    <a:pt x="282263" y="859085"/>
                  </a:cubicBezTo>
                  <a:cubicBezTo>
                    <a:pt x="281216" y="860809"/>
                    <a:pt x="280169" y="862533"/>
                    <a:pt x="279123" y="864258"/>
                  </a:cubicBezTo>
                  <a:cubicBezTo>
                    <a:pt x="278321" y="862287"/>
                    <a:pt x="277460" y="860378"/>
                    <a:pt x="276535" y="858469"/>
                  </a:cubicBezTo>
                  <a:close/>
                  <a:moveTo>
                    <a:pt x="394585" y="712771"/>
                  </a:moveTo>
                  <a:cubicBezTo>
                    <a:pt x="394154" y="709323"/>
                    <a:pt x="393784" y="705874"/>
                    <a:pt x="393291" y="702426"/>
                  </a:cubicBezTo>
                  <a:cubicBezTo>
                    <a:pt x="393660" y="701810"/>
                    <a:pt x="393969" y="701133"/>
                    <a:pt x="394338" y="700517"/>
                  </a:cubicBezTo>
                  <a:cubicBezTo>
                    <a:pt x="396370" y="702180"/>
                    <a:pt x="398094" y="704088"/>
                    <a:pt x="399510" y="706182"/>
                  </a:cubicBezTo>
                  <a:cubicBezTo>
                    <a:pt x="399633" y="706736"/>
                    <a:pt x="399757" y="707291"/>
                    <a:pt x="399880" y="707783"/>
                  </a:cubicBezTo>
                  <a:cubicBezTo>
                    <a:pt x="398156" y="709446"/>
                    <a:pt x="396370" y="711109"/>
                    <a:pt x="394585" y="712771"/>
                  </a:cubicBezTo>
                  <a:close/>
                  <a:moveTo>
                    <a:pt x="412812" y="944250"/>
                  </a:moveTo>
                  <a:cubicBezTo>
                    <a:pt x="412812" y="937538"/>
                    <a:pt x="413059" y="930887"/>
                    <a:pt x="413242" y="924237"/>
                  </a:cubicBezTo>
                  <a:cubicBezTo>
                    <a:pt x="413366" y="923990"/>
                    <a:pt x="413427" y="923683"/>
                    <a:pt x="413551" y="923374"/>
                  </a:cubicBezTo>
                  <a:cubicBezTo>
                    <a:pt x="414598" y="930333"/>
                    <a:pt x="415707" y="937291"/>
                    <a:pt x="416815" y="944188"/>
                  </a:cubicBezTo>
                  <a:cubicBezTo>
                    <a:pt x="415522" y="944188"/>
                    <a:pt x="414167" y="944250"/>
                    <a:pt x="412812" y="944250"/>
                  </a:cubicBezTo>
                  <a:close/>
                  <a:moveTo>
                    <a:pt x="465402" y="846954"/>
                  </a:moveTo>
                  <a:cubicBezTo>
                    <a:pt x="463862" y="847877"/>
                    <a:pt x="462261" y="848863"/>
                    <a:pt x="460660" y="849787"/>
                  </a:cubicBezTo>
                  <a:cubicBezTo>
                    <a:pt x="460105" y="846277"/>
                    <a:pt x="459612" y="842705"/>
                    <a:pt x="459059" y="839195"/>
                  </a:cubicBezTo>
                  <a:cubicBezTo>
                    <a:pt x="461398" y="837717"/>
                    <a:pt x="463677" y="836239"/>
                    <a:pt x="466017" y="834822"/>
                  </a:cubicBezTo>
                  <a:cubicBezTo>
                    <a:pt x="467065" y="838148"/>
                    <a:pt x="468173" y="841473"/>
                    <a:pt x="469404" y="844737"/>
                  </a:cubicBezTo>
                  <a:cubicBezTo>
                    <a:pt x="468049" y="845414"/>
                    <a:pt x="466756" y="846153"/>
                    <a:pt x="465402" y="846954"/>
                  </a:cubicBezTo>
                  <a:close/>
                  <a:moveTo>
                    <a:pt x="709442" y="871278"/>
                  </a:moveTo>
                  <a:cubicBezTo>
                    <a:pt x="710305" y="871155"/>
                    <a:pt x="711105" y="871093"/>
                    <a:pt x="711966" y="870970"/>
                  </a:cubicBezTo>
                  <a:cubicBezTo>
                    <a:pt x="711167" y="871647"/>
                    <a:pt x="710305" y="872386"/>
                    <a:pt x="709504" y="873064"/>
                  </a:cubicBezTo>
                  <a:cubicBezTo>
                    <a:pt x="709442" y="872448"/>
                    <a:pt x="709442" y="871832"/>
                    <a:pt x="709442" y="871278"/>
                  </a:cubicBezTo>
                  <a:close/>
                  <a:moveTo>
                    <a:pt x="708704" y="836855"/>
                  </a:moveTo>
                  <a:cubicBezTo>
                    <a:pt x="708704" y="835438"/>
                    <a:pt x="708642" y="834084"/>
                    <a:pt x="708642" y="832667"/>
                  </a:cubicBezTo>
                  <a:cubicBezTo>
                    <a:pt x="713014" y="829958"/>
                    <a:pt x="717448" y="827187"/>
                    <a:pt x="721881" y="824600"/>
                  </a:cubicBezTo>
                  <a:cubicBezTo>
                    <a:pt x="717448" y="828664"/>
                    <a:pt x="713076" y="832729"/>
                    <a:pt x="708704" y="836855"/>
                  </a:cubicBezTo>
                  <a:close/>
                  <a:moveTo>
                    <a:pt x="759753" y="824046"/>
                  </a:moveTo>
                  <a:cubicBezTo>
                    <a:pt x="759753" y="821521"/>
                    <a:pt x="759753" y="818997"/>
                    <a:pt x="759691" y="816410"/>
                  </a:cubicBezTo>
                  <a:cubicBezTo>
                    <a:pt x="761109" y="815117"/>
                    <a:pt x="762463" y="813762"/>
                    <a:pt x="763879" y="812469"/>
                  </a:cubicBezTo>
                  <a:cubicBezTo>
                    <a:pt x="764802" y="814070"/>
                    <a:pt x="765972" y="815425"/>
                    <a:pt x="767388" y="816348"/>
                  </a:cubicBezTo>
                  <a:cubicBezTo>
                    <a:pt x="764802" y="818935"/>
                    <a:pt x="762278" y="821460"/>
                    <a:pt x="759753" y="824046"/>
                  </a:cubicBezTo>
                  <a:close/>
                  <a:moveTo>
                    <a:pt x="784446" y="955889"/>
                  </a:moveTo>
                  <a:cubicBezTo>
                    <a:pt x="787833" y="952502"/>
                    <a:pt x="791220" y="949053"/>
                    <a:pt x="794423" y="945543"/>
                  </a:cubicBezTo>
                  <a:cubicBezTo>
                    <a:pt x="795839" y="948314"/>
                    <a:pt x="797502" y="950901"/>
                    <a:pt x="799534" y="953179"/>
                  </a:cubicBezTo>
                  <a:cubicBezTo>
                    <a:pt x="794546" y="954041"/>
                    <a:pt x="789496" y="954965"/>
                    <a:pt x="784446" y="955889"/>
                  </a:cubicBezTo>
                  <a:close/>
                  <a:moveTo>
                    <a:pt x="827799" y="565534"/>
                  </a:moveTo>
                  <a:cubicBezTo>
                    <a:pt x="824288" y="566458"/>
                    <a:pt x="821026" y="567812"/>
                    <a:pt x="818008" y="569598"/>
                  </a:cubicBezTo>
                  <a:cubicBezTo>
                    <a:pt x="816714" y="564918"/>
                    <a:pt x="815359" y="560238"/>
                    <a:pt x="814066" y="555558"/>
                  </a:cubicBezTo>
                  <a:cubicBezTo>
                    <a:pt x="814991" y="554511"/>
                    <a:pt x="816037" y="553587"/>
                    <a:pt x="817022" y="552602"/>
                  </a:cubicBezTo>
                  <a:cubicBezTo>
                    <a:pt x="819363" y="556174"/>
                    <a:pt x="821826" y="559437"/>
                    <a:pt x="824105" y="562147"/>
                  </a:cubicBezTo>
                  <a:cubicBezTo>
                    <a:pt x="825274" y="563563"/>
                    <a:pt x="826629" y="564487"/>
                    <a:pt x="828107" y="565041"/>
                  </a:cubicBezTo>
                  <a:cubicBezTo>
                    <a:pt x="827984" y="565226"/>
                    <a:pt x="827922" y="565349"/>
                    <a:pt x="827799" y="565534"/>
                  </a:cubicBezTo>
                  <a:close/>
                  <a:moveTo>
                    <a:pt x="862346" y="941602"/>
                  </a:moveTo>
                  <a:cubicBezTo>
                    <a:pt x="865240" y="938154"/>
                    <a:pt x="867887" y="934397"/>
                    <a:pt x="870351" y="930518"/>
                  </a:cubicBezTo>
                  <a:cubicBezTo>
                    <a:pt x="872567" y="933412"/>
                    <a:pt x="874846" y="936245"/>
                    <a:pt x="877247" y="938954"/>
                  </a:cubicBezTo>
                  <a:cubicBezTo>
                    <a:pt x="872259" y="939816"/>
                    <a:pt x="867272" y="940740"/>
                    <a:pt x="862346" y="941602"/>
                  </a:cubicBezTo>
                  <a:close/>
                  <a:moveTo>
                    <a:pt x="943569" y="648605"/>
                  </a:moveTo>
                  <a:cubicBezTo>
                    <a:pt x="941660" y="645957"/>
                    <a:pt x="939997" y="643001"/>
                    <a:pt x="938334" y="640107"/>
                  </a:cubicBezTo>
                  <a:lnTo>
                    <a:pt x="942891" y="639676"/>
                  </a:lnTo>
                  <a:lnTo>
                    <a:pt x="937843" y="639306"/>
                  </a:lnTo>
                  <a:cubicBezTo>
                    <a:pt x="937658" y="638937"/>
                    <a:pt x="937411" y="638629"/>
                    <a:pt x="937226" y="638321"/>
                  </a:cubicBezTo>
                  <a:cubicBezTo>
                    <a:pt x="938827" y="634195"/>
                    <a:pt x="940490" y="630069"/>
                    <a:pt x="942091" y="625944"/>
                  </a:cubicBezTo>
                  <a:cubicBezTo>
                    <a:pt x="939750" y="625759"/>
                    <a:pt x="937534" y="625205"/>
                    <a:pt x="935317" y="624466"/>
                  </a:cubicBezTo>
                  <a:cubicBezTo>
                    <a:pt x="934394" y="617753"/>
                    <a:pt x="933471" y="611041"/>
                    <a:pt x="932484" y="604391"/>
                  </a:cubicBezTo>
                  <a:cubicBezTo>
                    <a:pt x="935502" y="599218"/>
                    <a:pt x="938519" y="594107"/>
                    <a:pt x="941598" y="588934"/>
                  </a:cubicBezTo>
                  <a:cubicBezTo>
                    <a:pt x="942708" y="607962"/>
                    <a:pt x="943631" y="626929"/>
                    <a:pt x="944800" y="645773"/>
                  </a:cubicBezTo>
                  <a:cubicBezTo>
                    <a:pt x="944369" y="646634"/>
                    <a:pt x="943939" y="647620"/>
                    <a:pt x="943569" y="648605"/>
                  </a:cubicBezTo>
                  <a:close/>
                  <a:moveTo>
                    <a:pt x="953546" y="624958"/>
                  </a:moveTo>
                  <a:cubicBezTo>
                    <a:pt x="951883" y="609317"/>
                    <a:pt x="949974" y="593676"/>
                    <a:pt x="948188" y="577973"/>
                  </a:cubicBezTo>
                  <a:cubicBezTo>
                    <a:pt x="949111" y="576434"/>
                    <a:pt x="950035" y="574832"/>
                    <a:pt x="951020" y="573293"/>
                  </a:cubicBezTo>
                  <a:cubicBezTo>
                    <a:pt x="953361" y="586841"/>
                    <a:pt x="955762" y="600327"/>
                    <a:pt x="958286" y="613813"/>
                  </a:cubicBezTo>
                  <a:cubicBezTo>
                    <a:pt x="956685" y="617507"/>
                    <a:pt x="955145" y="621202"/>
                    <a:pt x="953546" y="624958"/>
                  </a:cubicBezTo>
                  <a:close/>
                  <a:moveTo>
                    <a:pt x="983843" y="908103"/>
                  </a:moveTo>
                  <a:cubicBezTo>
                    <a:pt x="984396" y="906933"/>
                    <a:pt x="984951" y="905763"/>
                    <a:pt x="985505" y="904593"/>
                  </a:cubicBezTo>
                  <a:cubicBezTo>
                    <a:pt x="986798" y="906378"/>
                    <a:pt x="988030" y="908226"/>
                    <a:pt x="989261" y="910012"/>
                  </a:cubicBezTo>
                  <a:cubicBezTo>
                    <a:pt x="987415" y="909580"/>
                    <a:pt x="985567" y="908965"/>
                    <a:pt x="983843" y="908103"/>
                  </a:cubicBezTo>
                  <a:close/>
                  <a:moveTo>
                    <a:pt x="1018265" y="893632"/>
                  </a:moveTo>
                  <a:cubicBezTo>
                    <a:pt x="1016665" y="899666"/>
                    <a:pt x="1013524" y="903915"/>
                    <a:pt x="1009582" y="906748"/>
                  </a:cubicBezTo>
                  <a:cubicBezTo>
                    <a:pt x="1005026" y="898373"/>
                    <a:pt x="1000530" y="889936"/>
                    <a:pt x="996035" y="881500"/>
                  </a:cubicBezTo>
                  <a:cubicBezTo>
                    <a:pt x="999484" y="873556"/>
                    <a:pt x="1002810" y="865612"/>
                    <a:pt x="1006010" y="857545"/>
                  </a:cubicBezTo>
                  <a:cubicBezTo>
                    <a:pt x="1007796" y="859639"/>
                    <a:pt x="1009582" y="861733"/>
                    <a:pt x="1011553" y="863703"/>
                  </a:cubicBezTo>
                  <a:cubicBezTo>
                    <a:pt x="1015247" y="867521"/>
                    <a:pt x="1020297" y="867706"/>
                    <a:pt x="1024301" y="865736"/>
                  </a:cubicBezTo>
                  <a:cubicBezTo>
                    <a:pt x="1022638" y="875096"/>
                    <a:pt x="1020667" y="884333"/>
                    <a:pt x="1018265" y="893632"/>
                  </a:cubicBezTo>
                  <a:close/>
                  <a:moveTo>
                    <a:pt x="1027748" y="842766"/>
                  </a:moveTo>
                  <a:cubicBezTo>
                    <a:pt x="1025286" y="834268"/>
                    <a:pt x="1022761" y="825770"/>
                    <a:pt x="1020297" y="817272"/>
                  </a:cubicBezTo>
                  <a:cubicBezTo>
                    <a:pt x="1021590" y="813085"/>
                    <a:pt x="1022883" y="808898"/>
                    <a:pt x="1024116" y="804649"/>
                  </a:cubicBezTo>
                  <a:cubicBezTo>
                    <a:pt x="1026085" y="806989"/>
                    <a:pt x="1028241" y="809082"/>
                    <a:pt x="1030581" y="810929"/>
                  </a:cubicBezTo>
                  <a:cubicBezTo>
                    <a:pt x="1029966" y="821583"/>
                    <a:pt x="1029041" y="832175"/>
                    <a:pt x="1027748" y="842766"/>
                  </a:cubicBezTo>
                  <a:close/>
                  <a:moveTo>
                    <a:pt x="979224" y="563563"/>
                  </a:moveTo>
                  <a:cubicBezTo>
                    <a:pt x="978731" y="564733"/>
                    <a:pt x="978299" y="565842"/>
                    <a:pt x="977808" y="567012"/>
                  </a:cubicBezTo>
                  <a:cubicBezTo>
                    <a:pt x="976883" y="561285"/>
                    <a:pt x="975837" y="555620"/>
                    <a:pt x="974852" y="549954"/>
                  </a:cubicBezTo>
                  <a:lnTo>
                    <a:pt x="976207" y="549954"/>
                  </a:lnTo>
                  <a:cubicBezTo>
                    <a:pt x="977253" y="554511"/>
                    <a:pt x="978238" y="559006"/>
                    <a:pt x="979224" y="563563"/>
                  </a:cubicBezTo>
                  <a:close/>
                  <a:moveTo>
                    <a:pt x="1095240" y="393233"/>
                  </a:moveTo>
                  <a:cubicBezTo>
                    <a:pt x="1094008" y="390339"/>
                    <a:pt x="1091792" y="387629"/>
                    <a:pt x="1088405" y="385351"/>
                  </a:cubicBezTo>
                  <a:cubicBezTo>
                    <a:pt x="1093762" y="383319"/>
                    <a:pt x="1097889" y="378639"/>
                    <a:pt x="1100166" y="373035"/>
                  </a:cubicBezTo>
                  <a:cubicBezTo>
                    <a:pt x="1102261" y="380732"/>
                    <a:pt x="1099920" y="387938"/>
                    <a:pt x="1095240" y="393233"/>
                  </a:cubicBezTo>
                  <a:close/>
                </a:path>
              </a:pathLst>
            </a:custGeom>
            <a:solidFill>
              <a:srgbClr val="C44E4E"/>
            </a:solidFill>
            <a:ln w="6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3112AF48-6B8F-4CA5-A159-3C1CE0A8A019}"/>
                </a:ext>
              </a:extLst>
            </p:cNvPr>
            <p:cNvSpPr/>
            <p:nvPr/>
          </p:nvSpPr>
          <p:spPr>
            <a:xfrm>
              <a:off x="20887518" y="5538208"/>
              <a:ext cx="1028384" cy="301741"/>
            </a:xfrm>
            <a:custGeom>
              <a:avLst/>
              <a:gdLst>
                <a:gd name="connsiteX0" fmla="*/ 1025527 w 1028383"/>
                <a:gd name="connsiteY0" fmla="*/ 252231 h 301741"/>
                <a:gd name="connsiteX1" fmla="*/ 1022756 w 1028383"/>
                <a:gd name="connsiteY1" fmla="*/ 241393 h 301741"/>
                <a:gd name="connsiteX2" fmla="*/ 1020292 w 1028383"/>
                <a:gd name="connsiteY2" fmla="*/ 231541 h 301741"/>
                <a:gd name="connsiteX3" fmla="*/ 980882 w 1028383"/>
                <a:gd name="connsiteY3" fmla="*/ 4618 h 301741"/>
                <a:gd name="connsiteX4" fmla="*/ 250667 w 1028383"/>
                <a:gd name="connsiteY4" fmla="*/ 4618 h 301741"/>
                <a:gd name="connsiteX5" fmla="*/ 246911 w 1028383"/>
                <a:gd name="connsiteY5" fmla="*/ 10161 h 301741"/>
                <a:gd name="connsiteX6" fmla="*/ 246542 w 1028383"/>
                <a:gd name="connsiteY6" fmla="*/ 4618 h 301741"/>
                <a:gd name="connsiteX7" fmla="*/ 186440 w 1028383"/>
                <a:gd name="connsiteY7" fmla="*/ 4618 h 301741"/>
                <a:gd name="connsiteX8" fmla="*/ 189765 w 1028383"/>
                <a:gd name="connsiteY8" fmla="*/ 13055 h 301741"/>
                <a:gd name="connsiteX9" fmla="*/ 186994 w 1028383"/>
                <a:gd name="connsiteY9" fmla="*/ 16996 h 301741"/>
                <a:gd name="connsiteX10" fmla="*/ 182438 w 1028383"/>
                <a:gd name="connsiteY10" fmla="*/ 20013 h 301741"/>
                <a:gd name="connsiteX11" fmla="*/ 178927 w 1028383"/>
                <a:gd name="connsiteY11" fmla="*/ 6035 h 301741"/>
                <a:gd name="connsiteX12" fmla="*/ 180467 w 1028383"/>
                <a:gd name="connsiteY12" fmla="*/ 4680 h 301741"/>
                <a:gd name="connsiteX13" fmla="*/ 34954 w 1028383"/>
                <a:gd name="connsiteY13" fmla="*/ 4680 h 301741"/>
                <a:gd name="connsiteX14" fmla="*/ 5087 w 1028383"/>
                <a:gd name="connsiteY14" fmla="*/ 181969 h 301741"/>
                <a:gd name="connsiteX15" fmla="*/ 6195 w 1028383"/>
                <a:gd name="connsiteY15" fmla="*/ 190220 h 301741"/>
                <a:gd name="connsiteX16" fmla="*/ 9336 w 1028383"/>
                <a:gd name="connsiteY16" fmla="*/ 202660 h 301741"/>
                <a:gd name="connsiteX17" fmla="*/ 18020 w 1028383"/>
                <a:gd name="connsiteY17" fmla="*/ 221811 h 301741"/>
                <a:gd name="connsiteX18" fmla="*/ 35137 w 1028383"/>
                <a:gd name="connsiteY18" fmla="*/ 243179 h 301741"/>
                <a:gd name="connsiteX19" fmla="*/ 42712 w 1028383"/>
                <a:gd name="connsiteY19" fmla="*/ 249830 h 301741"/>
                <a:gd name="connsiteX20" fmla="*/ 58723 w 1028383"/>
                <a:gd name="connsiteY20" fmla="*/ 260668 h 301741"/>
                <a:gd name="connsiteX21" fmla="*/ 73502 w 1028383"/>
                <a:gd name="connsiteY21" fmla="*/ 267996 h 301741"/>
                <a:gd name="connsiteX22" fmla="*/ 93085 w 1028383"/>
                <a:gd name="connsiteY22" fmla="*/ 275324 h 301741"/>
                <a:gd name="connsiteX23" fmla="*/ 320253 w 1028383"/>
                <a:gd name="connsiteY23" fmla="*/ 290595 h 301741"/>
                <a:gd name="connsiteX24" fmla="*/ 352212 w 1028383"/>
                <a:gd name="connsiteY24" fmla="*/ 289549 h 301741"/>
                <a:gd name="connsiteX25" fmla="*/ 366068 w 1028383"/>
                <a:gd name="connsiteY25" fmla="*/ 289056 h 301741"/>
                <a:gd name="connsiteX26" fmla="*/ 393534 w 1028383"/>
                <a:gd name="connsiteY26" fmla="*/ 288132 h 301741"/>
                <a:gd name="connsiteX27" fmla="*/ 400306 w 1028383"/>
                <a:gd name="connsiteY27" fmla="*/ 288255 h 301741"/>
                <a:gd name="connsiteX28" fmla="*/ 406403 w 1028383"/>
                <a:gd name="connsiteY28" fmla="*/ 287763 h 301741"/>
                <a:gd name="connsiteX29" fmla="*/ 419705 w 1028383"/>
                <a:gd name="connsiteY29" fmla="*/ 288686 h 301741"/>
                <a:gd name="connsiteX30" fmla="*/ 419397 w 1028383"/>
                <a:gd name="connsiteY30" fmla="*/ 287516 h 301741"/>
                <a:gd name="connsiteX31" fmla="*/ 420875 w 1028383"/>
                <a:gd name="connsiteY31" fmla="*/ 287332 h 301741"/>
                <a:gd name="connsiteX32" fmla="*/ 424630 w 1028383"/>
                <a:gd name="connsiteY32" fmla="*/ 287209 h 301741"/>
                <a:gd name="connsiteX33" fmla="*/ 424385 w 1028383"/>
                <a:gd name="connsiteY33" fmla="*/ 288995 h 301741"/>
                <a:gd name="connsiteX34" fmla="*/ 436085 w 1028383"/>
                <a:gd name="connsiteY34" fmla="*/ 289918 h 301741"/>
                <a:gd name="connsiteX35" fmla="*/ 442981 w 1028383"/>
                <a:gd name="connsiteY35" fmla="*/ 290165 h 301741"/>
                <a:gd name="connsiteX36" fmla="*/ 442736 w 1028383"/>
                <a:gd name="connsiteY36" fmla="*/ 286716 h 301741"/>
                <a:gd name="connsiteX37" fmla="*/ 446615 w 1028383"/>
                <a:gd name="connsiteY37" fmla="*/ 286593 h 301741"/>
                <a:gd name="connsiteX38" fmla="*/ 446861 w 1028383"/>
                <a:gd name="connsiteY38" fmla="*/ 290349 h 301741"/>
                <a:gd name="connsiteX39" fmla="*/ 483563 w 1028383"/>
                <a:gd name="connsiteY39" fmla="*/ 294229 h 301741"/>
                <a:gd name="connsiteX40" fmla="*/ 483624 w 1028383"/>
                <a:gd name="connsiteY40" fmla="*/ 285607 h 301741"/>
                <a:gd name="connsiteX41" fmla="*/ 489351 w 1028383"/>
                <a:gd name="connsiteY41" fmla="*/ 285485 h 301741"/>
                <a:gd name="connsiteX42" fmla="*/ 489166 w 1028383"/>
                <a:gd name="connsiteY42" fmla="*/ 292197 h 301741"/>
                <a:gd name="connsiteX43" fmla="*/ 487504 w 1028383"/>
                <a:gd name="connsiteY43" fmla="*/ 294844 h 301741"/>
                <a:gd name="connsiteX44" fmla="*/ 508564 w 1028383"/>
                <a:gd name="connsiteY44" fmla="*/ 299094 h 301741"/>
                <a:gd name="connsiteX45" fmla="*/ 507086 w 1028383"/>
                <a:gd name="connsiteY45" fmla="*/ 284930 h 301741"/>
                <a:gd name="connsiteX46" fmla="*/ 510474 w 1028383"/>
                <a:gd name="connsiteY46" fmla="*/ 284869 h 301741"/>
                <a:gd name="connsiteX47" fmla="*/ 511520 w 1028383"/>
                <a:gd name="connsiteY47" fmla="*/ 285115 h 301741"/>
                <a:gd name="connsiteX48" fmla="*/ 513244 w 1028383"/>
                <a:gd name="connsiteY48" fmla="*/ 284807 h 301741"/>
                <a:gd name="connsiteX49" fmla="*/ 616452 w 1028383"/>
                <a:gd name="connsiteY49" fmla="*/ 282036 h 301741"/>
                <a:gd name="connsiteX50" fmla="*/ 789061 w 1028383"/>
                <a:gd name="connsiteY50" fmla="*/ 278896 h 301741"/>
                <a:gd name="connsiteX51" fmla="*/ 838448 w 1028383"/>
                <a:gd name="connsiteY51" fmla="*/ 278218 h 301741"/>
                <a:gd name="connsiteX52" fmla="*/ 869483 w 1028383"/>
                <a:gd name="connsiteY52" fmla="*/ 277849 h 301741"/>
                <a:gd name="connsiteX53" fmla="*/ 905570 w 1028383"/>
                <a:gd name="connsiteY53" fmla="*/ 277418 h 301741"/>
                <a:gd name="connsiteX54" fmla="*/ 907849 w 1028383"/>
                <a:gd name="connsiteY54" fmla="*/ 277418 h 301741"/>
                <a:gd name="connsiteX55" fmla="*/ 970105 w 1028383"/>
                <a:gd name="connsiteY55" fmla="*/ 276863 h 301741"/>
                <a:gd name="connsiteX56" fmla="*/ 1006498 w 1028383"/>
                <a:gd name="connsiteY56" fmla="*/ 276617 h 301741"/>
                <a:gd name="connsiteX57" fmla="*/ 1008469 w 1028383"/>
                <a:gd name="connsiteY57" fmla="*/ 276494 h 301741"/>
                <a:gd name="connsiteX58" fmla="*/ 1019061 w 1028383"/>
                <a:gd name="connsiteY58" fmla="*/ 271999 h 301741"/>
                <a:gd name="connsiteX59" fmla="*/ 1024357 w 1028383"/>
                <a:gd name="connsiteY59" fmla="*/ 264978 h 301741"/>
                <a:gd name="connsiteX60" fmla="*/ 1026020 w 1028383"/>
                <a:gd name="connsiteY60" fmla="*/ 257343 h 301741"/>
                <a:gd name="connsiteX61" fmla="*/ 1025835 w 1028383"/>
                <a:gd name="connsiteY61" fmla="*/ 254818 h 301741"/>
                <a:gd name="connsiteX62" fmla="*/ 1025527 w 1028383"/>
                <a:gd name="connsiteY62" fmla="*/ 252231 h 301741"/>
                <a:gd name="connsiteX63" fmla="*/ 167473 w 1028383"/>
                <a:gd name="connsiteY63" fmla="*/ 16627 h 301741"/>
                <a:gd name="connsiteX64" fmla="*/ 169690 w 1028383"/>
                <a:gd name="connsiteY64" fmla="*/ 25248 h 301741"/>
                <a:gd name="connsiteX65" fmla="*/ 159960 w 1028383"/>
                <a:gd name="connsiteY65" fmla="*/ 24509 h 301741"/>
                <a:gd name="connsiteX66" fmla="*/ 167473 w 1028383"/>
                <a:gd name="connsiteY66" fmla="*/ 16627 h 301741"/>
                <a:gd name="connsiteX67" fmla="*/ 114145 w 1028383"/>
                <a:gd name="connsiteY67" fmla="*/ 192868 h 301741"/>
                <a:gd name="connsiteX68" fmla="*/ 115008 w 1028383"/>
                <a:gd name="connsiteY68" fmla="*/ 191021 h 301741"/>
                <a:gd name="connsiteX69" fmla="*/ 118763 w 1028383"/>
                <a:gd name="connsiteY69" fmla="*/ 188435 h 301741"/>
                <a:gd name="connsiteX70" fmla="*/ 128802 w 1028383"/>
                <a:gd name="connsiteY70" fmla="*/ 188866 h 301741"/>
                <a:gd name="connsiteX71" fmla="*/ 138777 w 1028383"/>
                <a:gd name="connsiteY71" fmla="*/ 181907 h 301741"/>
                <a:gd name="connsiteX72" fmla="*/ 141301 w 1028383"/>
                <a:gd name="connsiteY72" fmla="*/ 185848 h 301741"/>
                <a:gd name="connsiteX73" fmla="*/ 112174 w 1028383"/>
                <a:gd name="connsiteY73" fmla="*/ 207648 h 301741"/>
                <a:gd name="connsiteX74" fmla="*/ 114145 w 1028383"/>
                <a:gd name="connsiteY74" fmla="*/ 192868 h 301741"/>
                <a:gd name="connsiteX75" fmla="*/ 147397 w 1028383"/>
                <a:gd name="connsiteY75" fmla="*/ 227969 h 301741"/>
                <a:gd name="connsiteX76" fmla="*/ 121349 w 1028383"/>
                <a:gd name="connsiteY76" fmla="*/ 223535 h 301741"/>
                <a:gd name="connsiteX77" fmla="*/ 147397 w 1028383"/>
                <a:gd name="connsiteY77" fmla="*/ 202967 h 301741"/>
                <a:gd name="connsiteX78" fmla="*/ 142902 w 1028383"/>
                <a:gd name="connsiteY78" fmla="*/ 217439 h 301741"/>
                <a:gd name="connsiteX79" fmla="*/ 147397 w 1028383"/>
                <a:gd name="connsiteY79" fmla="*/ 227969 h 301741"/>
                <a:gd name="connsiteX80" fmla="*/ 157559 w 1028383"/>
                <a:gd name="connsiteY80" fmla="*/ 27034 h 301741"/>
                <a:gd name="connsiteX81" fmla="*/ 169813 w 1028383"/>
                <a:gd name="connsiteY81" fmla="*/ 25925 h 301741"/>
                <a:gd name="connsiteX82" fmla="*/ 170306 w 1028383"/>
                <a:gd name="connsiteY82" fmla="*/ 27834 h 301741"/>
                <a:gd name="connsiteX83" fmla="*/ 164332 w 1028383"/>
                <a:gd name="connsiteY83" fmla="*/ 31529 h 301741"/>
                <a:gd name="connsiteX84" fmla="*/ 159592 w 1028383"/>
                <a:gd name="connsiteY84" fmla="*/ 31159 h 301741"/>
                <a:gd name="connsiteX85" fmla="*/ 152016 w 1028383"/>
                <a:gd name="connsiteY85" fmla="*/ 32822 h 301741"/>
                <a:gd name="connsiteX86" fmla="*/ 157559 w 1028383"/>
                <a:gd name="connsiteY86" fmla="*/ 27034 h 301741"/>
                <a:gd name="connsiteX87" fmla="*/ 158729 w 1028383"/>
                <a:gd name="connsiteY87" fmla="*/ 111644 h 301741"/>
                <a:gd name="connsiteX88" fmla="*/ 159775 w 1028383"/>
                <a:gd name="connsiteY88" fmla="*/ 113862 h 301741"/>
                <a:gd name="connsiteX89" fmla="*/ 153064 w 1028383"/>
                <a:gd name="connsiteY89" fmla="*/ 121005 h 301741"/>
                <a:gd name="connsiteX90" fmla="*/ 158729 w 1028383"/>
                <a:gd name="connsiteY90" fmla="*/ 111644 h 301741"/>
                <a:gd name="connsiteX91" fmla="*/ 154911 w 1028383"/>
                <a:gd name="connsiteY91" fmla="*/ 139479 h 301741"/>
                <a:gd name="connsiteX92" fmla="*/ 166426 w 1028383"/>
                <a:gd name="connsiteY92" fmla="*/ 128209 h 301741"/>
                <a:gd name="connsiteX93" fmla="*/ 167966 w 1028383"/>
                <a:gd name="connsiteY93" fmla="*/ 131535 h 301741"/>
                <a:gd name="connsiteX94" fmla="*/ 154911 w 1028383"/>
                <a:gd name="connsiteY94" fmla="*/ 139479 h 301741"/>
                <a:gd name="connsiteX95" fmla="*/ 181636 w 1028383"/>
                <a:gd name="connsiteY95" fmla="*/ 119342 h 301741"/>
                <a:gd name="connsiteX96" fmla="*/ 178496 w 1028383"/>
                <a:gd name="connsiteY96" fmla="*/ 124515 h 301741"/>
                <a:gd name="connsiteX97" fmla="*/ 175848 w 1028383"/>
                <a:gd name="connsiteY97" fmla="*/ 118788 h 301741"/>
                <a:gd name="connsiteX98" fmla="*/ 185825 w 1028383"/>
                <a:gd name="connsiteY98" fmla="*/ 108504 h 301741"/>
                <a:gd name="connsiteX99" fmla="*/ 181636 w 1028383"/>
                <a:gd name="connsiteY99" fmla="*/ 119342 h 301741"/>
                <a:gd name="connsiteX100" fmla="*/ 169135 w 1028383"/>
                <a:gd name="connsiteY100" fmla="*/ 103824 h 301741"/>
                <a:gd name="connsiteX101" fmla="*/ 166919 w 1028383"/>
                <a:gd name="connsiteY101" fmla="*/ 98959 h 301741"/>
                <a:gd name="connsiteX102" fmla="*/ 183052 w 1028383"/>
                <a:gd name="connsiteY102" fmla="*/ 74635 h 301741"/>
                <a:gd name="connsiteX103" fmla="*/ 186131 w 1028383"/>
                <a:gd name="connsiteY103" fmla="*/ 85535 h 301741"/>
                <a:gd name="connsiteX104" fmla="*/ 169135 w 1028383"/>
                <a:gd name="connsiteY104" fmla="*/ 103824 h 301741"/>
                <a:gd name="connsiteX105" fmla="*/ 197339 w 1028383"/>
                <a:gd name="connsiteY105" fmla="*/ 73342 h 301741"/>
                <a:gd name="connsiteX106" fmla="*/ 193767 w 1028383"/>
                <a:gd name="connsiteY106" fmla="*/ 62627 h 301741"/>
                <a:gd name="connsiteX107" fmla="*/ 193091 w 1028383"/>
                <a:gd name="connsiteY107" fmla="*/ 60040 h 301741"/>
                <a:gd name="connsiteX108" fmla="*/ 203621 w 1028383"/>
                <a:gd name="connsiteY108" fmla="*/ 44830 h 301741"/>
                <a:gd name="connsiteX109" fmla="*/ 204359 w 1028383"/>
                <a:gd name="connsiteY109" fmla="*/ 46431 h 301741"/>
                <a:gd name="connsiteX110" fmla="*/ 197339 w 1028383"/>
                <a:gd name="connsiteY110" fmla="*/ 73342 h 301741"/>
                <a:gd name="connsiteX111" fmla="*/ 221971 w 1028383"/>
                <a:gd name="connsiteY111" fmla="*/ 104440 h 301741"/>
                <a:gd name="connsiteX112" fmla="*/ 219262 w 1028383"/>
                <a:gd name="connsiteY112" fmla="*/ 105979 h 301741"/>
                <a:gd name="connsiteX113" fmla="*/ 217599 w 1028383"/>
                <a:gd name="connsiteY113" fmla="*/ 105856 h 301741"/>
                <a:gd name="connsiteX114" fmla="*/ 218646 w 1028383"/>
                <a:gd name="connsiteY114" fmla="*/ 102531 h 301741"/>
                <a:gd name="connsiteX115" fmla="*/ 226467 w 1028383"/>
                <a:gd name="connsiteY115" fmla="*/ 92924 h 301741"/>
                <a:gd name="connsiteX116" fmla="*/ 227821 w 1028383"/>
                <a:gd name="connsiteY116" fmla="*/ 95634 h 301741"/>
                <a:gd name="connsiteX117" fmla="*/ 221971 w 1028383"/>
                <a:gd name="connsiteY117" fmla="*/ 104440 h 301741"/>
                <a:gd name="connsiteX118" fmla="*/ 312185 w 1028383"/>
                <a:gd name="connsiteY118" fmla="*/ 204507 h 301741"/>
                <a:gd name="connsiteX119" fmla="*/ 312617 w 1028383"/>
                <a:gd name="connsiteY119" fmla="*/ 184493 h 301741"/>
                <a:gd name="connsiteX120" fmla="*/ 312925 w 1028383"/>
                <a:gd name="connsiteY120" fmla="*/ 183631 h 301741"/>
                <a:gd name="connsiteX121" fmla="*/ 316189 w 1028383"/>
                <a:gd name="connsiteY121" fmla="*/ 204445 h 301741"/>
                <a:gd name="connsiteX122" fmla="*/ 312185 w 1028383"/>
                <a:gd name="connsiteY122" fmla="*/ 204507 h 301741"/>
                <a:gd name="connsiteX123" fmla="*/ 364775 w 1028383"/>
                <a:gd name="connsiteY123" fmla="*/ 107211 h 301741"/>
                <a:gd name="connsiteX124" fmla="*/ 360033 w 1028383"/>
                <a:gd name="connsiteY124" fmla="*/ 110044 h 301741"/>
                <a:gd name="connsiteX125" fmla="*/ 358432 w 1028383"/>
                <a:gd name="connsiteY125" fmla="*/ 99452 h 301741"/>
                <a:gd name="connsiteX126" fmla="*/ 365391 w 1028383"/>
                <a:gd name="connsiteY126" fmla="*/ 95079 h 301741"/>
                <a:gd name="connsiteX127" fmla="*/ 368778 w 1028383"/>
                <a:gd name="connsiteY127" fmla="*/ 104994 h 301741"/>
                <a:gd name="connsiteX128" fmla="*/ 364775 w 1028383"/>
                <a:gd name="connsiteY128" fmla="*/ 107211 h 301741"/>
                <a:gd name="connsiteX129" fmla="*/ 519649 w 1028383"/>
                <a:gd name="connsiteY129" fmla="*/ 218486 h 301741"/>
                <a:gd name="connsiteX130" fmla="*/ 520695 w 1028383"/>
                <a:gd name="connsiteY130" fmla="*/ 217500 h 301741"/>
                <a:gd name="connsiteX131" fmla="*/ 521927 w 1028383"/>
                <a:gd name="connsiteY131" fmla="*/ 219717 h 301741"/>
                <a:gd name="connsiteX132" fmla="*/ 519649 w 1028383"/>
                <a:gd name="connsiteY132" fmla="*/ 218486 h 301741"/>
                <a:gd name="connsiteX133" fmla="*/ 528639 w 1028383"/>
                <a:gd name="connsiteY133" fmla="*/ 223227 h 301741"/>
                <a:gd name="connsiteX134" fmla="*/ 535351 w 1028383"/>
                <a:gd name="connsiteY134" fmla="*/ 221811 h 301741"/>
                <a:gd name="connsiteX135" fmla="*/ 535659 w 1028383"/>
                <a:gd name="connsiteY135" fmla="*/ 226491 h 301741"/>
                <a:gd name="connsiteX136" fmla="*/ 528639 w 1028383"/>
                <a:gd name="connsiteY136" fmla="*/ 223227 h 301741"/>
                <a:gd name="connsiteX137" fmla="*/ 546312 w 1028383"/>
                <a:gd name="connsiteY137" fmla="*/ 192622 h 301741"/>
                <a:gd name="connsiteX138" fmla="*/ 538123 w 1028383"/>
                <a:gd name="connsiteY138" fmla="*/ 206416 h 301741"/>
                <a:gd name="connsiteX139" fmla="*/ 537507 w 1028383"/>
                <a:gd name="connsiteY139" fmla="*/ 200320 h 301741"/>
                <a:gd name="connsiteX140" fmla="*/ 545882 w 1028383"/>
                <a:gd name="connsiteY140" fmla="*/ 191144 h 301741"/>
                <a:gd name="connsiteX141" fmla="*/ 549576 w 1028383"/>
                <a:gd name="connsiteY141" fmla="*/ 187203 h 301741"/>
                <a:gd name="connsiteX142" fmla="*/ 550069 w 1028383"/>
                <a:gd name="connsiteY142" fmla="*/ 188496 h 301741"/>
                <a:gd name="connsiteX143" fmla="*/ 546312 w 1028383"/>
                <a:gd name="connsiteY143" fmla="*/ 192622 h 301741"/>
                <a:gd name="connsiteX144" fmla="*/ 573100 w 1028383"/>
                <a:gd name="connsiteY144" fmla="*/ 164726 h 301741"/>
                <a:gd name="connsiteX145" fmla="*/ 569528 w 1028383"/>
                <a:gd name="connsiteY145" fmla="*/ 168175 h 301741"/>
                <a:gd name="connsiteX146" fmla="*/ 569528 w 1028383"/>
                <a:gd name="connsiteY146" fmla="*/ 166143 h 301741"/>
                <a:gd name="connsiteX147" fmla="*/ 573162 w 1028383"/>
                <a:gd name="connsiteY147" fmla="*/ 162325 h 301741"/>
                <a:gd name="connsiteX148" fmla="*/ 573100 w 1028383"/>
                <a:gd name="connsiteY148" fmla="*/ 164726 h 301741"/>
                <a:gd name="connsiteX149" fmla="*/ 608878 w 1028383"/>
                <a:gd name="connsiteY149" fmla="*/ 133321 h 301741"/>
                <a:gd name="connsiteX150" fmla="*/ 608817 w 1028383"/>
                <a:gd name="connsiteY150" fmla="*/ 131535 h 301741"/>
                <a:gd name="connsiteX151" fmla="*/ 611341 w 1028383"/>
                <a:gd name="connsiteY151" fmla="*/ 131227 h 301741"/>
                <a:gd name="connsiteX152" fmla="*/ 608878 w 1028383"/>
                <a:gd name="connsiteY152" fmla="*/ 133321 h 301741"/>
                <a:gd name="connsiteX153" fmla="*/ 608077 w 1028383"/>
                <a:gd name="connsiteY153" fmla="*/ 97112 h 301741"/>
                <a:gd name="connsiteX154" fmla="*/ 608015 w 1028383"/>
                <a:gd name="connsiteY154" fmla="*/ 92924 h 301741"/>
                <a:gd name="connsiteX155" fmla="*/ 621256 w 1028383"/>
                <a:gd name="connsiteY155" fmla="*/ 84857 h 301741"/>
                <a:gd name="connsiteX156" fmla="*/ 608077 w 1028383"/>
                <a:gd name="connsiteY156" fmla="*/ 97112 h 301741"/>
                <a:gd name="connsiteX157" fmla="*/ 659127 w 1028383"/>
                <a:gd name="connsiteY157" fmla="*/ 84303 h 301741"/>
                <a:gd name="connsiteX158" fmla="*/ 659065 w 1028383"/>
                <a:gd name="connsiteY158" fmla="*/ 76667 h 301741"/>
                <a:gd name="connsiteX159" fmla="*/ 663252 w 1028383"/>
                <a:gd name="connsiteY159" fmla="*/ 72726 h 301741"/>
                <a:gd name="connsiteX160" fmla="*/ 666763 w 1028383"/>
                <a:gd name="connsiteY160" fmla="*/ 76605 h 301741"/>
                <a:gd name="connsiteX161" fmla="*/ 659127 w 1028383"/>
                <a:gd name="connsiteY161" fmla="*/ 84303 h 301741"/>
                <a:gd name="connsiteX162" fmla="*/ 683820 w 1028383"/>
                <a:gd name="connsiteY162" fmla="*/ 216146 h 301741"/>
                <a:gd name="connsiteX163" fmla="*/ 693797 w 1028383"/>
                <a:gd name="connsiteY163" fmla="*/ 205800 h 301741"/>
                <a:gd name="connsiteX164" fmla="*/ 698907 w 1028383"/>
                <a:gd name="connsiteY164" fmla="*/ 213436 h 301741"/>
                <a:gd name="connsiteX165" fmla="*/ 683820 w 1028383"/>
                <a:gd name="connsiteY165" fmla="*/ 216146 h 301741"/>
                <a:gd name="connsiteX166" fmla="*/ 761718 w 1028383"/>
                <a:gd name="connsiteY166" fmla="*/ 201859 h 301741"/>
                <a:gd name="connsiteX167" fmla="*/ 769724 w 1028383"/>
                <a:gd name="connsiteY167" fmla="*/ 190775 h 301741"/>
                <a:gd name="connsiteX168" fmla="*/ 776622 w 1028383"/>
                <a:gd name="connsiteY168" fmla="*/ 199211 h 301741"/>
                <a:gd name="connsiteX169" fmla="*/ 761718 w 1028383"/>
                <a:gd name="connsiteY169" fmla="*/ 201859 h 301741"/>
                <a:gd name="connsiteX170" fmla="*/ 883217 w 1028383"/>
                <a:gd name="connsiteY170" fmla="*/ 168360 h 301741"/>
                <a:gd name="connsiteX171" fmla="*/ 884878 w 1028383"/>
                <a:gd name="connsiteY171" fmla="*/ 164849 h 301741"/>
                <a:gd name="connsiteX172" fmla="*/ 888635 w 1028383"/>
                <a:gd name="connsiteY172" fmla="*/ 170269 h 301741"/>
                <a:gd name="connsiteX173" fmla="*/ 883217 w 1028383"/>
                <a:gd name="connsiteY173" fmla="*/ 168360 h 301741"/>
                <a:gd name="connsiteX174" fmla="*/ 917639 w 1028383"/>
                <a:gd name="connsiteY174" fmla="*/ 153888 h 301741"/>
                <a:gd name="connsiteX175" fmla="*/ 908957 w 1028383"/>
                <a:gd name="connsiteY175" fmla="*/ 167005 h 301741"/>
                <a:gd name="connsiteX176" fmla="*/ 895410 w 1028383"/>
                <a:gd name="connsiteY176" fmla="*/ 141757 h 301741"/>
                <a:gd name="connsiteX177" fmla="*/ 905385 w 1028383"/>
                <a:gd name="connsiteY177" fmla="*/ 117802 h 301741"/>
                <a:gd name="connsiteX178" fmla="*/ 910928 w 1028383"/>
                <a:gd name="connsiteY178" fmla="*/ 123960 h 301741"/>
                <a:gd name="connsiteX179" fmla="*/ 923674 w 1028383"/>
                <a:gd name="connsiteY179" fmla="*/ 125993 h 301741"/>
                <a:gd name="connsiteX180" fmla="*/ 917639 w 1028383"/>
                <a:gd name="connsiteY180" fmla="*/ 153888 h 301741"/>
                <a:gd name="connsiteX181" fmla="*/ 927123 w 1028383"/>
                <a:gd name="connsiteY181" fmla="*/ 103023 h 301741"/>
                <a:gd name="connsiteX182" fmla="*/ 919672 w 1028383"/>
                <a:gd name="connsiteY182" fmla="*/ 77529 h 301741"/>
                <a:gd name="connsiteX183" fmla="*/ 923489 w 1028383"/>
                <a:gd name="connsiteY183" fmla="*/ 64905 h 301741"/>
                <a:gd name="connsiteX184" fmla="*/ 929955 w 1028383"/>
                <a:gd name="connsiteY184" fmla="*/ 71186 h 301741"/>
                <a:gd name="connsiteX185" fmla="*/ 927123 w 1028383"/>
                <a:gd name="connsiteY185" fmla="*/ 103023 h 3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1028383" h="301741">
                  <a:moveTo>
                    <a:pt x="1025527" y="252231"/>
                  </a:moveTo>
                  <a:cubicBezTo>
                    <a:pt x="1024604" y="248660"/>
                    <a:pt x="1023679" y="245088"/>
                    <a:pt x="1022756" y="241393"/>
                  </a:cubicBezTo>
                  <a:cubicBezTo>
                    <a:pt x="1021893" y="238130"/>
                    <a:pt x="1021094" y="234804"/>
                    <a:pt x="1020292" y="231541"/>
                  </a:cubicBezTo>
                  <a:cubicBezTo>
                    <a:pt x="1004097" y="165527"/>
                    <a:pt x="989749" y="89352"/>
                    <a:pt x="980882" y="4618"/>
                  </a:cubicBezTo>
                  <a:lnTo>
                    <a:pt x="250667" y="4618"/>
                  </a:lnTo>
                  <a:cubicBezTo>
                    <a:pt x="249436" y="6466"/>
                    <a:pt x="248143" y="8314"/>
                    <a:pt x="246911" y="10161"/>
                  </a:cubicBezTo>
                  <a:cubicBezTo>
                    <a:pt x="246788" y="8314"/>
                    <a:pt x="246665" y="6466"/>
                    <a:pt x="246542" y="4618"/>
                  </a:cubicBezTo>
                  <a:lnTo>
                    <a:pt x="186440" y="4618"/>
                  </a:lnTo>
                  <a:cubicBezTo>
                    <a:pt x="187548" y="7451"/>
                    <a:pt x="188657" y="10222"/>
                    <a:pt x="189765" y="13055"/>
                  </a:cubicBezTo>
                  <a:cubicBezTo>
                    <a:pt x="188842" y="14348"/>
                    <a:pt x="187917" y="15703"/>
                    <a:pt x="186994" y="16996"/>
                  </a:cubicBezTo>
                  <a:cubicBezTo>
                    <a:pt x="185455" y="17982"/>
                    <a:pt x="183977" y="19028"/>
                    <a:pt x="182438" y="20013"/>
                  </a:cubicBezTo>
                  <a:cubicBezTo>
                    <a:pt x="181266" y="15334"/>
                    <a:pt x="180097" y="10654"/>
                    <a:pt x="178927" y="6035"/>
                  </a:cubicBezTo>
                  <a:cubicBezTo>
                    <a:pt x="179420" y="5604"/>
                    <a:pt x="179912" y="5111"/>
                    <a:pt x="180467" y="4680"/>
                  </a:cubicBezTo>
                  <a:lnTo>
                    <a:pt x="34954" y="4680"/>
                  </a:lnTo>
                  <a:cubicBezTo>
                    <a:pt x="22330" y="87813"/>
                    <a:pt x="1207" y="139171"/>
                    <a:pt x="5087" y="181969"/>
                  </a:cubicBezTo>
                  <a:cubicBezTo>
                    <a:pt x="5334" y="184740"/>
                    <a:pt x="5704" y="187511"/>
                    <a:pt x="6195" y="190220"/>
                  </a:cubicBezTo>
                  <a:cubicBezTo>
                    <a:pt x="6935" y="194469"/>
                    <a:pt x="7981" y="198534"/>
                    <a:pt x="9336" y="202660"/>
                  </a:cubicBezTo>
                  <a:cubicBezTo>
                    <a:pt x="11368" y="209125"/>
                    <a:pt x="14262" y="215468"/>
                    <a:pt x="18020" y="221811"/>
                  </a:cubicBezTo>
                  <a:cubicBezTo>
                    <a:pt x="22821" y="229754"/>
                    <a:pt x="28488" y="236898"/>
                    <a:pt x="35137" y="243179"/>
                  </a:cubicBezTo>
                  <a:cubicBezTo>
                    <a:pt x="37540" y="245519"/>
                    <a:pt x="40126" y="247798"/>
                    <a:pt x="42712" y="249830"/>
                  </a:cubicBezTo>
                  <a:cubicBezTo>
                    <a:pt x="47700" y="253832"/>
                    <a:pt x="52996" y="257343"/>
                    <a:pt x="58723" y="260668"/>
                  </a:cubicBezTo>
                  <a:cubicBezTo>
                    <a:pt x="63403" y="263316"/>
                    <a:pt x="68268" y="265841"/>
                    <a:pt x="73502" y="267996"/>
                  </a:cubicBezTo>
                  <a:cubicBezTo>
                    <a:pt x="79660" y="270767"/>
                    <a:pt x="86249" y="273230"/>
                    <a:pt x="93085" y="275324"/>
                  </a:cubicBezTo>
                  <a:cubicBezTo>
                    <a:pt x="151031" y="293674"/>
                    <a:pt x="231516" y="293367"/>
                    <a:pt x="320253" y="290595"/>
                  </a:cubicBezTo>
                  <a:cubicBezTo>
                    <a:pt x="330782" y="290288"/>
                    <a:pt x="341436" y="289918"/>
                    <a:pt x="352212" y="289549"/>
                  </a:cubicBezTo>
                  <a:cubicBezTo>
                    <a:pt x="356831" y="289364"/>
                    <a:pt x="361387" y="289241"/>
                    <a:pt x="366068" y="289056"/>
                  </a:cubicBezTo>
                  <a:cubicBezTo>
                    <a:pt x="374936" y="288748"/>
                    <a:pt x="384173" y="288440"/>
                    <a:pt x="393534" y="288132"/>
                  </a:cubicBezTo>
                  <a:cubicBezTo>
                    <a:pt x="395811" y="288317"/>
                    <a:pt x="398090" y="288255"/>
                    <a:pt x="400306" y="288255"/>
                  </a:cubicBezTo>
                  <a:cubicBezTo>
                    <a:pt x="402339" y="287886"/>
                    <a:pt x="404372" y="287825"/>
                    <a:pt x="406403" y="287763"/>
                  </a:cubicBezTo>
                  <a:cubicBezTo>
                    <a:pt x="410836" y="288317"/>
                    <a:pt x="415270" y="288440"/>
                    <a:pt x="419705" y="288686"/>
                  </a:cubicBezTo>
                  <a:cubicBezTo>
                    <a:pt x="419582" y="288317"/>
                    <a:pt x="419458" y="287886"/>
                    <a:pt x="419397" y="287516"/>
                  </a:cubicBezTo>
                  <a:cubicBezTo>
                    <a:pt x="419888" y="287332"/>
                    <a:pt x="420381" y="287332"/>
                    <a:pt x="420875" y="287332"/>
                  </a:cubicBezTo>
                  <a:lnTo>
                    <a:pt x="424630" y="287209"/>
                  </a:lnTo>
                  <a:cubicBezTo>
                    <a:pt x="424569" y="287763"/>
                    <a:pt x="424447" y="288379"/>
                    <a:pt x="424385" y="288995"/>
                  </a:cubicBezTo>
                  <a:cubicBezTo>
                    <a:pt x="428326" y="289241"/>
                    <a:pt x="432204" y="289549"/>
                    <a:pt x="436085" y="289918"/>
                  </a:cubicBezTo>
                  <a:cubicBezTo>
                    <a:pt x="438362" y="289980"/>
                    <a:pt x="440703" y="290041"/>
                    <a:pt x="442981" y="290165"/>
                  </a:cubicBezTo>
                  <a:cubicBezTo>
                    <a:pt x="442921" y="288995"/>
                    <a:pt x="442797" y="287825"/>
                    <a:pt x="442736" y="286716"/>
                  </a:cubicBezTo>
                  <a:lnTo>
                    <a:pt x="446615" y="286593"/>
                  </a:lnTo>
                  <a:cubicBezTo>
                    <a:pt x="446738" y="287825"/>
                    <a:pt x="446861" y="289056"/>
                    <a:pt x="446861" y="290349"/>
                  </a:cubicBezTo>
                  <a:cubicBezTo>
                    <a:pt x="459177" y="291088"/>
                    <a:pt x="471431" y="292320"/>
                    <a:pt x="483563" y="294229"/>
                  </a:cubicBezTo>
                  <a:cubicBezTo>
                    <a:pt x="483378" y="291334"/>
                    <a:pt x="483439" y="288440"/>
                    <a:pt x="483624" y="285607"/>
                  </a:cubicBezTo>
                  <a:lnTo>
                    <a:pt x="489351" y="285485"/>
                  </a:lnTo>
                  <a:cubicBezTo>
                    <a:pt x="489659" y="288071"/>
                    <a:pt x="489721" y="290904"/>
                    <a:pt x="489166" y="292197"/>
                  </a:cubicBezTo>
                  <a:cubicBezTo>
                    <a:pt x="488674" y="293428"/>
                    <a:pt x="487996" y="294106"/>
                    <a:pt x="487504" y="294844"/>
                  </a:cubicBezTo>
                  <a:cubicBezTo>
                    <a:pt x="494586" y="296015"/>
                    <a:pt x="501605" y="297431"/>
                    <a:pt x="508564" y="299094"/>
                  </a:cubicBezTo>
                  <a:cubicBezTo>
                    <a:pt x="507825" y="294352"/>
                    <a:pt x="507395" y="289610"/>
                    <a:pt x="507086" y="284930"/>
                  </a:cubicBezTo>
                  <a:lnTo>
                    <a:pt x="510474" y="284869"/>
                  </a:lnTo>
                  <a:cubicBezTo>
                    <a:pt x="510780" y="284992"/>
                    <a:pt x="511089" y="285053"/>
                    <a:pt x="511520" y="285115"/>
                  </a:cubicBezTo>
                  <a:cubicBezTo>
                    <a:pt x="512136" y="285176"/>
                    <a:pt x="512690" y="285053"/>
                    <a:pt x="513244" y="284807"/>
                  </a:cubicBezTo>
                  <a:lnTo>
                    <a:pt x="616452" y="282036"/>
                  </a:lnTo>
                  <a:cubicBezTo>
                    <a:pt x="669842" y="280866"/>
                    <a:pt x="727358" y="279819"/>
                    <a:pt x="789061" y="278896"/>
                  </a:cubicBezTo>
                  <a:cubicBezTo>
                    <a:pt x="805256" y="278649"/>
                    <a:pt x="821697" y="278403"/>
                    <a:pt x="838448" y="278218"/>
                  </a:cubicBezTo>
                  <a:cubicBezTo>
                    <a:pt x="848670" y="278095"/>
                    <a:pt x="859015" y="277972"/>
                    <a:pt x="869483" y="277849"/>
                  </a:cubicBezTo>
                  <a:cubicBezTo>
                    <a:pt x="881369" y="277664"/>
                    <a:pt x="893377" y="277541"/>
                    <a:pt x="905570" y="277418"/>
                  </a:cubicBezTo>
                  <a:cubicBezTo>
                    <a:pt x="906369" y="277356"/>
                    <a:pt x="907171" y="277418"/>
                    <a:pt x="907849" y="277418"/>
                  </a:cubicBezTo>
                  <a:cubicBezTo>
                    <a:pt x="928231" y="277233"/>
                    <a:pt x="948984" y="277048"/>
                    <a:pt x="970105" y="276863"/>
                  </a:cubicBezTo>
                  <a:cubicBezTo>
                    <a:pt x="982113" y="276802"/>
                    <a:pt x="994244" y="276679"/>
                    <a:pt x="1006498" y="276617"/>
                  </a:cubicBezTo>
                  <a:cubicBezTo>
                    <a:pt x="1007176" y="276617"/>
                    <a:pt x="1007854" y="276555"/>
                    <a:pt x="1008469" y="276494"/>
                  </a:cubicBezTo>
                  <a:cubicBezTo>
                    <a:pt x="1012595" y="276063"/>
                    <a:pt x="1016167" y="274462"/>
                    <a:pt x="1019061" y="271999"/>
                  </a:cubicBezTo>
                  <a:cubicBezTo>
                    <a:pt x="1021340" y="270028"/>
                    <a:pt x="1023126" y="267626"/>
                    <a:pt x="1024357" y="264978"/>
                  </a:cubicBezTo>
                  <a:cubicBezTo>
                    <a:pt x="1025404" y="262638"/>
                    <a:pt x="1026020" y="259990"/>
                    <a:pt x="1026020" y="257343"/>
                  </a:cubicBezTo>
                  <a:cubicBezTo>
                    <a:pt x="1026020" y="256542"/>
                    <a:pt x="1026020" y="255680"/>
                    <a:pt x="1025835" y="254818"/>
                  </a:cubicBezTo>
                  <a:cubicBezTo>
                    <a:pt x="1025897" y="254017"/>
                    <a:pt x="1025712" y="253094"/>
                    <a:pt x="1025527" y="252231"/>
                  </a:cubicBezTo>
                  <a:close/>
                  <a:moveTo>
                    <a:pt x="167473" y="16627"/>
                  </a:moveTo>
                  <a:cubicBezTo>
                    <a:pt x="168212" y="19521"/>
                    <a:pt x="168950" y="22415"/>
                    <a:pt x="169690" y="25248"/>
                  </a:cubicBezTo>
                  <a:lnTo>
                    <a:pt x="159960" y="24509"/>
                  </a:lnTo>
                  <a:cubicBezTo>
                    <a:pt x="162486" y="21922"/>
                    <a:pt x="164887" y="19213"/>
                    <a:pt x="167473" y="16627"/>
                  </a:cubicBezTo>
                  <a:close/>
                  <a:moveTo>
                    <a:pt x="114145" y="192868"/>
                  </a:moveTo>
                  <a:cubicBezTo>
                    <a:pt x="114453" y="192253"/>
                    <a:pt x="114761" y="191637"/>
                    <a:pt x="115008" y="191021"/>
                  </a:cubicBezTo>
                  <a:cubicBezTo>
                    <a:pt x="116239" y="190159"/>
                    <a:pt x="117532" y="189297"/>
                    <a:pt x="118763" y="188435"/>
                  </a:cubicBezTo>
                  <a:cubicBezTo>
                    <a:pt x="121534" y="190590"/>
                    <a:pt x="125291" y="191329"/>
                    <a:pt x="128802" y="188866"/>
                  </a:cubicBezTo>
                  <a:cubicBezTo>
                    <a:pt x="132126" y="186526"/>
                    <a:pt x="135451" y="184247"/>
                    <a:pt x="138777" y="181907"/>
                  </a:cubicBezTo>
                  <a:cubicBezTo>
                    <a:pt x="139578" y="183200"/>
                    <a:pt x="140440" y="184493"/>
                    <a:pt x="141301" y="185848"/>
                  </a:cubicBezTo>
                  <a:cubicBezTo>
                    <a:pt x="131696" y="193238"/>
                    <a:pt x="122027" y="200504"/>
                    <a:pt x="112174" y="207648"/>
                  </a:cubicBezTo>
                  <a:cubicBezTo>
                    <a:pt x="111374" y="203029"/>
                    <a:pt x="111806" y="197979"/>
                    <a:pt x="114145" y="192868"/>
                  </a:cubicBezTo>
                  <a:close/>
                  <a:moveTo>
                    <a:pt x="147397" y="227969"/>
                  </a:moveTo>
                  <a:cubicBezTo>
                    <a:pt x="139270" y="232526"/>
                    <a:pt x="128802" y="230001"/>
                    <a:pt x="121349" y="223535"/>
                  </a:cubicBezTo>
                  <a:cubicBezTo>
                    <a:pt x="130156" y="216823"/>
                    <a:pt x="138777" y="209926"/>
                    <a:pt x="147397" y="202967"/>
                  </a:cubicBezTo>
                  <a:cubicBezTo>
                    <a:pt x="145798" y="207771"/>
                    <a:pt x="144197" y="212574"/>
                    <a:pt x="142902" y="217439"/>
                  </a:cubicBezTo>
                  <a:cubicBezTo>
                    <a:pt x="141671" y="221811"/>
                    <a:pt x="144012" y="225875"/>
                    <a:pt x="147397" y="227969"/>
                  </a:cubicBezTo>
                  <a:close/>
                  <a:moveTo>
                    <a:pt x="157559" y="27034"/>
                  </a:moveTo>
                  <a:lnTo>
                    <a:pt x="169813" y="25925"/>
                  </a:lnTo>
                  <a:cubicBezTo>
                    <a:pt x="169998" y="26541"/>
                    <a:pt x="170122" y="27157"/>
                    <a:pt x="170306" y="27834"/>
                  </a:cubicBezTo>
                  <a:cubicBezTo>
                    <a:pt x="168335" y="29066"/>
                    <a:pt x="166303" y="30298"/>
                    <a:pt x="164332" y="31529"/>
                  </a:cubicBezTo>
                  <a:cubicBezTo>
                    <a:pt x="162732" y="31468"/>
                    <a:pt x="161131" y="31344"/>
                    <a:pt x="159592" y="31159"/>
                  </a:cubicBezTo>
                  <a:cubicBezTo>
                    <a:pt x="156696" y="32453"/>
                    <a:pt x="154172" y="33007"/>
                    <a:pt x="152016" y="32822"/>
                  </a:cubicBezTo>
                  <a:cubicBezTo>
                    <a:pt x="153802" y="30852"/>
                    <a:pt x="155711" y="28943"/>
                    <a:pt x="157559" y="27034"/>
                  </a:cubicBezTo>
                  <a:close/>
                  <a:moveTo>
                    <a:pt x="158729" y="111644"/>
                  </a:moveTo>
                  <a:cubicBezTo>
                    <a:pt x="159037" y="112383"/>
                    <a:pt x="159407" y="113123"/>
                    <a:pt x="159775" y="113862"/>
                  </a:cubicBezTo>
                  <a:cubicBezTo>
                    <a:pt x="157497" y="116202"/>
                    <a:pt x="155280" y="118603"/>
                    <a:pt x="153064" y="121005"/>
                  </a:cubicBezTo>
                  <a:cubicBezTo>
                    <a:pt x="154911" y="117864"/>
                    <a:pt x="156758" y="114723"/>
                    <a:pt x="158729" y="111644"/>
                  </a:cubicBezTo>
                  <a:close/>
                  <a:moveTo>
                    <a:pt x="154911" y="139479"/>
                  </a:moveTo>
                  <a:cubicBezTo>
                    <a:pt x="158729" y="135722"/>
                    <a:pt x="162609" y="131966"/>
                    <a:pt x="166426" y="128209"/>
                  </a:cubicBezTo>
                  <a:cubicBezTo>
                    <a:pt x="166919" y="129318"/>
                    <a:pt x="167473" y="130427"/>
                    <a:pt x="167966" y="131535"/>
                  </a:cubicBezTo>
                  <a:cubicBezTo>
                    <a:pt x="163594" y="134121"/>
                    <a:pt x="159222" y="136769"/>
                    <a:pt x="154911" y="139479"/>
                  </a:cubicBezTo>
                  <a:close/>
                  <a:moveTo>
                    <a:pt x="181636" y="119342"/>
                  </a:moveTo>
                  <a:cubicBezTo>
                    <a:pt x="180590" y="121066"/>
                    <a:pt x="179543" y="122790"/>
                    <a:pt x="178496" y="124515"/>
                  </a:cubicBezTo>
                  <a:cubicBezTo>
                    <a:pt x="177634" y="122606"/>
                    <a:pt x="176771" y="120697"/>
                    <a:pt x="175848" y="118788"/>
                  </a:cubicBezTo>
                  <a:cubicBezTo>
                    <a:pt x="179235" y="115401"/>
                    <a:pt x="182499" y="111953"/>
                    <a:pt x="185825" y="108504"/>
                  </a:cubicBezTo>
                  <a:cubicBezTo>
                    <a:pt x="184530" y="112075"/>
                    <a:pt x="183114" y="115709"/>
                    <a:pt x="181636" y="119342"/>
                  </a:cubicBezTo>
                  <a:close/>
                  <a:moveTo>
                    <a:pt x="169135" y="103824"/>
                  </a:moveTo>
                  <a:cubicBezTo>
                    <a:pt x="168397" y="102223"/>
                    <a:pt x="167657" y="100622"/>
                    <a:pt x="166919" y="98959"/>
                  </a:cubicBezTo>
                  <a:cubicBezTo>
                    <a:pt x="172214" y="90830"/>
                    <a:pt x="177634" y="82702"/>
                    <a:pt x="183052" y="74635"/>
                  </a:cubicBezTo>
                  <a:cubicBezTo>
                    <a:pt x="184100" y="78268"/>
                    <a:pt x="185085" y="81902"/>
                    <a:pt x="186131" y="85535"/>
                  </a:cubicBezTo>
                  <a:cubicBezTo>
                    <a:pt x="180528" y="91754"/>
                    <a:pt x="174802" y="97789"/>
                    <a:pt x="169135" y="103824"/>
                  </a:cubicBezTo>
                  <a:close/>
                  <a:moveTo>
                    <a:pt x="197339" y="73342"/>
                  </a:moveTo>
                  <a:cubicBezTo>
                    <a:pt x="195800" y="70140"/>
                    <a:pt x="194753" y="66383"/>
                    <a:pt x="193767" y="62627"/>
                  </a:cubicBezTo>
                  <a:cubicBezTo>
                    <a:pt x="193522" y="61765"/>
                    <a:pt x="193276" y="60903"/>
                    <a:pt x="193091" y="60040"/>
                  </a:cubicBezTo>
                  <a:cubicBezTo>
                    <a:pt x="196601" y="54930"/>
                    <a:pt x="200110" y="49880"/>
                    <a:pt x="203621" y="44830"/>
                  </a:cubicBezTo>
                  <a:cubicBezTo>
                    <a:pt x="203867" y="45385"/>
                    <a:pt x="204114" y="45877"/>
                    <a:pt x="204359" y="46431"/>
                  </a:cubicBezTo>
                  <a:cubicBezTo>
                    <a:pt x="202204" y="55484"/>
                    <a:pt x="199864" y="64413"/>
                    <a:pt x="197339" y="73342"/>
                  </a:cubicBezTo>
                  <a:close/>
                  <a:moveTo>
                    <a:pt x="221971" y="104440"/>
                  </a:moveTo>
                  <a:cubicBezTo>
                    <a:pt x="221048" y="104932"/>
                    <a:pt x="220185" y="105486"/>
                    <a:pt x="219262" y="105979"/>
                  </a:cubicBezTo>
                  <a:cubicBezTo>
                    <a:pt x="218707" y="105917"/>
                    <a:pt x="218154" y="105856"/>
                    <a:pt x="217599" y="105856"/>
                  </a:cubicBezTo>
                  <a:cubicBezTo>
                    <a:pt x="217969" y="104747"/>
                    <a:pt x="218276" y="103639"/>
                    <a:pt x="218646" y="102531"/>
                  </a:cubicBezTo>
                  <a:cubicBezTo>
                    <a:pt x="221233" y="99328"/>
                    <a:pt x="223881" y="96126"/>
                    <a:pt x="226467" y="92924"/>
                  </a:cubicBezTo>
                  <a:cubicBezTo>
                    <a:pt x="226898" y="93848"/>
                    <a:pt x="227391" y="94710"/>
                    <a:pt x="227821" y="95634"/>
                  </a:cubicBezTo>
                  <a:cubicBezTo>
                    <a:pt x="225852" y="98589"/>
                    <a:pt x="223942" y="101546"/>
                    <a:pt x="221971" y="104440"/>
                  </a:cubicBezTo>
                  <a:close/>
                  <a:moveTo>
                    <a:pt x="312185" y="204507"/>
                  </a:moveTo>
                  <a:cubicBezTo>
                    <a:pt x="312185" y="197795"/>
                    <a:pt x="312432" y="191144"/>
                    <a:pt x="312617" y="184493"/>
                  </a:cubicBezTo>
                  <a:cubicBezTo>
                    <a:pt x="312740" y="184247"/>
                    <a:pt x="312802" y="183939"/>
                    <a:pt x="312925" y="183631"/>
                  </a:cubicBezTo>
                  <a:cubicBezTo>
                    <a:pt x="313971" y="190590"/>
                    <a:pt x="315081" y="197548"/>
                    <a:pt x="316189" y="204445"/>
                  </a:cubicBezTo>
                  <a:cubicBezTo>
                    <a:pt x="314896" y="204445"/>
                    <a:pt x="313541" y="204507"/>
                    <a:pt x="312185" y="204507"/>
                  </a:cubicBezTo>
                  <a:close/>
                  <a:moveTo>
                    <a:pt x="364775" y="107211"/>
                  </a:moveTo>
                  <a:cubicBezTo>
                    <a:pt x="363235" y="108134"/>
                    <a:pt x="361634" y="109120"/>
                    <a:pt x="360033" y="110044"/>
                  </a:cubicBezTo>
                  <a:cubicBezTo>
                    <a:pt x="359480" y="106533"/>
                    <a:pt x="358987" y="102962"/>
                    <a:pt x="358432" y="99452"/>
                  </a:cubicBezTo>
                  <a:cubicBezTo>
                    <a:pt x="360773" y="97974"/>
                    <a:pt x="363050" y="96496"/>
                    <a:pt x="365391" y="95079"/>
                  </a:cubicBezTo>
                  <a:cubicBezTo>
                    <a:pt x="366437" y="98405"/>
                    <a:pt x="367545" y="101730"/>
                    <a:pt x="368778" y="104994"/>
                  </a:cubicBezTo>
                  <a:cubicBezTo>
                    <a:pt x="367424" y="105671"/>
                    <a:pt x="366129" y="106472"/>
                    <a:pt x="364775" y="107211"/>
                  </a:cubicBezTo>
                  <a:close/>
                  <a:moveTo>
                    <a:pt x="519649" y="218486"/>
                  </a:moveTo>
                  <a:cubicBezTo>
                    <a:pt x="520017" y="218178"/>
                    <a:pt x="520326" y="217808"/>
                    <a:pt x="520695" y="217500"/>
                  </a:cubicBezTo>
                  <a:cubicBezTo>
                    <a:pt x="521065" y="218301"/>
                    <a:pt x="521435" y="219040"/>
                    <a:pt x="521927" y="219717"/>
                  </a:cubicBezTo>
                  <a:cubicBezTo>
                    <a:pt x="521188" y="219286"/>
                    <a:pt x="520387" y="218917"/>
                    <a:pt x="519649" y="218486"/>
                  </a:cubicBezTo>
                  <a:close/>
                  <a:moveTo>
                    <a:pt x="528639" y="223227"/>
                  </a:moveTo>
                  <a:cubicBezTo>
                    <a:pt x="531040" y="223535"/>
                    <a:pt x="533443" y="223043"/>
                    <a:pt x="535351" y="221811"/>
                  </a:cubicBezTo>
                  <a:cubicBezTo>
                    <a:pt x="535351" y="223412"/>
                    <a:pt x="535474" y="224951"/>
                    <a:pt x="535659" y="226491"/>
                  </a:cubicBezTo>
                  <a:cubicBezTo>
                    <a:pt x="533258" y="225506"/>
                    <a:pt x="530979" y="224397"/>
                    <a:pt x="528639" y="223227"/>
                  </a:cubicBezTo>
                  <a:close/>
                  <a:moveTo>
                    <a:pt x="546312" y="192622"/>
                  </a:moveTo>
                  <a:cubicBezTo>
                    <a:pt x="542557" y="197117"/>
                    <a:pt x="539909" y="201736"/>
                    <a:pt x="538123" y="206416"/>
                  </a:cubicBezTo>
                  <a:cubicBezTo>
                    <a:pt x="537938" y="204384"/>
                    <a:pt x="537691" y="202352"/>
                    <a:pt x="537507" y="200320"/>
                  </a:cubicBezTo>
                  <a:cubicBezTo>
                    <a:pt x="540277" y="197241"/>
                    <a:pt x="543110" y="194100"/>
                    <a:pt x="545882" y="191144"/>
                  </a:cubicBezTo>
                  <a:cubicBezTo>
                    <a:pt x="547113" y="189789"/>
                    <a:pt x="548345" y="188558"/>
                    <a:pt x="549576" y="187203"/>
                  </a:cubicBezTo>
                  <a:cubicBezTo>
                    <a:pt x="549699" y="187634"/>
                    <a:pt x="549884" y="188065"/>
                    <a:pt x="550069" y="188496"/>
                  </a:cubicBezTo>
                  <a:cubicBezTo>
                    <a:pt x="548899" y="189913"/>
                    <a:pt x="547545" y="191206"/>
                    <a:pt x="546312" y="192622"/>
                  </a:cubicBezTo>
                  <a:close/>
                  <a:moveTo>
                    <a:pt x="573100" y="164726"/>
                  </a:moveTo>
                  <a:cubicBezTo>
                    <a:pt x="571869" y="165896"/>
                    <a:pt x="570699" y="167066"/>
                    <a:pt x="569528" y="168175"/>
                  </a:cubicBezTo>
                  <a:cubicBezTo>
                    <a:pt x="569528" y="167497"/>
                    <a:pt x="569528" y="166820"/>
                    <a:pt x="569528" y="166143"/>
                  </a:cubicBezTo>
                  <a:cubicBezTo>
                    <a:pt x="570759" y="164911"/>
                    <a:pt x="571930" y="163618"/>
                    <a:pt x="573162" y="162325"/>
                  </a:cubicBezTo>
                  <a:cubicBezTo>
                    <a:pt x="573100" y="163187"/>
                    <a:pt x="573100" y="163987"/>
                    <a:pt x="573100" y="164726"/>
                  </a:cubicBezTo>
                  <a:close/>
                  <a:moveTo>
                    <a:pt x="608878" y="133321"/>
                  </a:moveTo>
                  <a:cubicBezTo>
                    <a:pt x="608878" y="132705"/>
                    <a:pt x="608878" y="132151"/>
                    <a:pt x="608817" y="131535"/>
                  </a:cubicBezTo>
                  <a:cubicBezTo>
                    <a:pt x="609678" y="131412"/>
                    <a:pt x="610479" y="131350"/>
                    <a:pt x="611341" y="131227"/>
                  </a:cubicBezTo>
                  <a:cubicBezTo>
                    <a:pt x="610479" y="131904"/>
                    <a:pt x="609678" y="132582"/>
                    <a:pt x="608878" y="133321"/>
                  </a:cubicBezTo>
                  <a:close/>
                  <a:moveTo>
                    <a:pt x="608077" y="97112"/>
                  </a:moveTo>
                  <a:cubicBezTo>
                    <a:pt x="608077" y="95695"/>
                    <a:pt x="608015" y="94340"/>
                    <a:pt x="608015" y="92924"/>
                  </a:cubicBezTo>
                  <a:cubicBezTo>
                    <a:pt x="612387" y="90215"/>
                    <a:pt x="616822" y="87443"/>
                    <a:pt x="621256" y="84857"/>
                  </a:cubicBezTo>
                  <a:cubicBezTo>
                    <a:pt x="616822" y="88921"/>
                    <a:pt x="612449" y="92986"/>
                    <a:pt x="608077" y="97112"/>
                  </a:cubicBezTo>
                  <a:close/>
                  <a:moveTo>
                    <a:pt x="659127" y="84303"/>
                  </a:moveTo>
                  <a:cubicBezTo>
                    <a:pt x="659127" y="81778"/>
                    <a:pt x="659127" y="79254"/>
                    <a:pt x="659065" y="76667"/>
                  </a:cubicBezTo>
                  <a:cubicBezTo>
                    <a:pt x="660481" y="75374"/>
                    <a:pt x="661836" y="74019"/>
                    <a:pt x="663252" y="72726"/>
                  </a:cubicBezTo>
                  <a:cubicBezTo>
                    <a:pt x="664177" y="74327"/>
                    <a:pt x="665346" y="75682"/>
                    <a:pt x="666763" y="76605"/>
                  </a:cubicBezTo>
                  <a:cubicBezTo>
                    <a:pt x="664177" y="79192"/>
                    <a:pt x="661651" y="81717"/>
                    <a:pt x="659127" y="84303"/>
                  </a:cubicBezTo>
                  <a:close/>
                  <a:moveTo>
                    <a:pt x="683820" y="216146"/>
                  </a:moveTo>
                  <a:cubicBezTo>
                    <a:pt x="687208" y="212759"/>
                    <a:pt x="690533" y="209310"/>
                    <a:pt x="693797" y="205800"/>
                  </a:cubicBezTo>
                  <a:cubicBezTo>
                    <a:pt x="695213" y="208571"/>
                    <a:pt x="696938" y="211158"/>
                    <a:pt x="698907" y="213436"/>
                  </a:cubicBezTo>
                  <a:cubicBezTo>
                    <a:pt x="693919" y="214298"/>
                    <a:pt x="688870" y="215222"/>
                    <a:pt x="683820" y="216146"/>
                  </a:cubicBezTo>
                  <a:close/>
                  <a:moveTo>
                    <a:pt x="761718" y="201859"/>
                  </a:moveTo>
                  <a:cubicBezTo>
                    <a:pt x="764614" y="198411"/>
                    <a:pt x="767261" y="194654"/>
                    <a:pt x="769724" y="190775"/>
                  </a:cubicBezTo>
                  <a:cubicBezTo>
                    <a:pt x="771942" y="193669"/>
                    <a:pt x="774219" y="196502"/>
                    <a:pt x="776622" y="199211"/>
                  </a:cubicBezTo>
                  <a:cubicBezTo>
                    <a:pt x="771633" y="200073"/>
                    <a:pt x="766645" y="200997"/>
                    <a:pt x="761718" y="201859"/>
                  </a:cubicBezTo>
                  <a:close/>
                  <a:moveTo>
                    <a:pt x="883217" y="168360"/>
                  </a:moveTo>
                  <a:cubicBezTo>
                    <a:pt x="883770" y="167190"/>
                    <a:pt x="884325" y="166019"/>
                    <a:pt x="884878" y="164849"/>
                  </a:cubicBezTo>
                  <a:cubicBezTo>
                    <a:pt x="886173" y="166635"/>
                    <a:pt x="887404" y="168483"/>
                    <a:pt x="888635" y="170269"/>
                  </a:cubicBezTo>
                  <a:cubicBezTo>
                    <a:pt x="886787" y="169837"/>
                    <a:pt x="884940" y="169222"/>
                    <a:pt x="883217" y="168360"/>
                  </a:cubicBezTo>
                  <a:close/>
                  <a:moveTo>
                    <a:pt x="917639" y="153888"/>
                  </a:moveTo>
                  <a:cubicBezTo>
                    <a:pt x="916038" y="159923"/>
                    <a:pt x="912897" y="164172"/>
                    <a:pt x="908957" y="167005"/>
                  </a:cubicBezTo>
                  <a:cubicBezTo>
                    <a:pt x="904400" y="158630"/>
                    <a:pt x="899905" y="150193"/>
                    <a:pt x="895410" y="141757"/>
                  </a:cubicBezTo>
                  <a:cubicBezTo>
                    <a:pt x="898857" y="133813"/>
                    <a:pt x="902182" y="125869"/>
                    <a:pt x="905385" y="117802"/>
                  </a:cubicBezTo>
                  <a:cubicBezTo>
                    <a:pt x="907171" y="119896"/>
                    <a:pt x="908957" y="121990"/>
                    <a:pt x="910928" y="123960"/>
                  </a:cubicBezTo>
                  <a:cubicBezTo>
                    <a:pt x="914622" y="127778"/>
                    <a:pt x="919672" y="127963"/>
                    <a:pt x="923674" y="125993"/>
                  </a:cubicBezTo>
                  <a:cubicBezTo>
                    <a:pt x="922073" y="135353"/>
                    <a:pt x="920041" y="144590"/>
                    <a:pt x="917639" y="153888"/>
                  </a:cubicBezTo>
                  <a:close/>
                  <a:moveTo>
                    <a:pt x="927123" y="103023"/>
                  </a:moveTo>
                  <a:cubicBezTo>
                    <a:pt x="924660" y="94525"/>
                    <a:pt x="922134" y="86027"/>
                    <a:pt x="919672" y="77529"/>
                  </a:cubicBezTo>
                  <a:cubicBezTo>
                    <a:pt x="920965" y="73342"/>
                    <a:pt x="922258" y="69154"/>
                    <a:pt x="923489" y="64905"/>
                  </a:cubicBezTo>
                  <a:cubicBezTo>
                    <a:pt x="925460" y="67245"/>
                    <a:pt x="927616" y="69339"/>
                    <a:pt x="929955" y="71186"/>
                  </a:cubicBezTo>
                  <a:cubicBezTo>
                    <a:pt x="929340" y="81840"/>
                    <a:pt x="928415" y="92431"/>
                    <a:pt x="927123" y="103023"/>
                  </a:cubicBezTo>
                  <a:close/>
                </a:path>
              </a:pathLst>
            </a:custGeom>
            <a:solidFill>
              <a:srgbClr val="C44E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3182D74-A7B7-408E-865D-73406B87CE88}"/>
                </a:ext>
              </a:extLst>
            </p:cNvPr>
            <p:cNvSpPr/>
            <p:nvPr/>
          </p:nvSpPr>
          <p:spPr>
            <a:xfrm>
              <a:off x="20785320" y="4796771"/>
              <a:ext cx="1182334" cy="745116"/>
            </a:xfrm>
            <a:custGeom>
              <a:avLst/>
              <a:gdLst>
                <a:gd name="connsiteX0" fmla="*/ 287036 w 1182333"/>
                <a:gd name="connsiteY0" fmla="*/ 742053 h 745116"/>
                <a:gd name="connsiteX1" fmla="*/ 288637 w 1182333"/>
                <a:gd name="connsiteY1" fmla="*/ 745994 h 745116"/>
                <a:gd name="connsiteX2" fmla="*/ 348739 w 1182333"/>
                <a:gd name="connsiteY2" fmla="*/ 745994 h 745116"/>
                <a:gd name="connsiteX3" fmla="*/ 356683 w 1182333"/>
                <a:gd name="connsiteY3" fmla="*/ 740452 h 745116"/>
                <a:gd name="connsiteX4" fmla="*/ 352926 w 1182333"/>
                <a:gd name="connsiteY4" fmla="*/ 745994 h 745116"/>
                <a:gd name="connsiteX5" fmla="*/ 1083203 w 1182333"/>
                <a:gd name="connsiteY5" fmla="*/ 745994 h 745116"/>
                <a:gd name="connsiteX6" fmla="*/ 1079262 w 1182333"/>
                <a:gd name="connsiteY6" fmla="*/ 703443 h 745116"/>
                <a:gd name="connsiteX7" fmla="*/ 1074274 w 1182333"/>
                <a:gd name="connsiteY7" fmla="*/ 551587 h 745116"/>
                <a:gd name="connsiteX8" fmla="*/ 1121629 w 1182333"/>
                <a:gd name="connsiteY8" fmla="*/ 551587 h 745116"/>
                <a:gd name="connsiteX9" fmla="*/ 1136407 w 1182333"/>
                <a:gd name="connsiteY9" fmla="*/ 533852 h 745116"/>
                <a:gd name="connsiteX10" fmla="*/ 1140781 w 1182333"/>
                <a:gd name="connsiteY10" fmla="*/ 411862 h 745116"/>
                <a:gd name="connsiteX11" fmla="*/ 1177544 w 1182333"/>
                <a:gd name="connsiteY11" fmla="*/ 325281 h 745116"/>
                <a:gd name="connsiteX12" fmla="*/ 1010600 w 1182333"/>
                <a:gd name="connsiteY12" fmla="*/ 273061 h 745116"/>
                <a:gd name="connsiteX13" fmla="*/ 1019652 w 1182333"/>
                <a:gd name="connsiteY13" fmla="*/ 264625 h 745116"/>
                <a:gd name="connsiteX14" fmla="*/ 1048841 w 1182333"/>
                <a:gd name="connsiteY14" fmla="*/ 20583 h 745116"/>
                <a:gd name="connsiteX15" fmla="*/ 807694 w 1182333"/>
                <a:gd name="connsiteY15" fmla="*/ 76436 h 745116"/>
                <a:gd name="connsiteX16" fmla="*/ 785095 w 1182333"/>
                <a:gd name="connsiteY16" fmla="*/ 93494 h 745116"/>
                <a:gd name="connsiteX17" fmla="*/ 778629 w 1182333"/>
                <a:gd name="connsiteY17" fmla="*/ 92632 h 745116"/>
                <a:gd name="connsiteX18" fmla="*/ 654853 w 1182333"/>
                <a:gd name="connsiteY18" fmla="*/ 175642 h 745116"/>
                <a:gd name="connsiteX19" fmla="*/ 623878 w 1182333"/>
                <a:gd name="connsiteY19" fmla="*/ 173609 h 745116"/>
                <a:gd name="connsiteX20" fmla="*/ 622154 w 1182333"/>
                <a:gd name="connsiteY20" fmla="*/ 171392 h 745116"/>
                <a:gd name="connsiteX21" fmla="*/ 233894 w 1182333"/>
                <a:gd name="connsiteY21" fmla="*/ 57347 h 745116"/>
                <a:gd name="connsiteX22" fmla="*/ 183213 w 1182333"/>
                <a:gd name="connsiteY22" fmla="*/ 244118 h 745116"/>
                <a:gd name="connsiteX23" fmla="*/ 21381 w 1182333"/>
                <a:gd name="connsiteY23" fmla="*/ 228354 h 745116"/>
                <a:gd name="connsiteX24" fmla="*/ 4877 w 1182333"/>
                <a:gd name="connsiteY24" fmla="*/ 246089 h 745116"/>
                <a:gd name="connsiteX25" fmla="*/ 59869 w 1182333"/>
                <a:gd name="connsiteY25" fmla="*/ 539209 h 745116"/>
                <a:gd name="connsiteX26" fmla="*/ 74647 w 1182333"/>
                <a:gd name="connsiteY26" fmla="*/ 551463 h 745116"/>
                <a:gd name="connsiteX27" fmla="*/ 143187 w 1182333"/>
                <a:gd name="connsiteY27" fmla="*/ 551463 h 745116"/>
                <a:gd name="connsiteX28" fmla="*/ 137520 w 1182333"/>
                <a:gd name="connsiteY28" fmla="*/ 743962 h 745116"/>
                <a:gd name="connsiteX29" fmla="*/ 137212 w 1182333"/>
                <a:gd name="connsiteY29" fmla="*/ 745810 h 745116"/>
                <a:gd name="connsiteX30" fmla="*/ 282726 w 1182333"/>
                <a:gd name="connsiteY30" fmla="*/ 745810 h 745116"/>
                <a:gd name="connsiteX31" fmla="*/ 287036 w 1182333"/>
                <a:gd name="connsiteY31" fmla="*/ 742053 h 745116"/>
                <a:gd name="connsiteX32" fmla="*/ 1101677 w 1182333"/>
                <a:gd name="connsiteY32" fmla="*/ 374729 h 745116"/>
                <a:gd name="connsiteX33" fmla="*/ 1096812 w 1182333"/>
                <a:gd name="connsiteY33" fmla="*/ 394928 h 745116"/>
                <a:gd name="connsiteX34" fmla="*/ 1089977 w 1182333"/>
                <a:gd name="connsiteY34" fmla="*/ 387045 h 745116"/>
                <a:gd name="connsiteX35" fmla="*/ 1101677 w 1182333"/>
                <a:gd name="connsiteY35" fmla="*/ 374729 h 745116"/>
                <a:gd name="connsiteX36" fmla="*/ 1029813 w 1182333"/>
                <a:gd name="connsiteY36" fmla="*/ 670990 h 745116"/>
                <a:gd name="connsiteX37" fmla="*/ 1030428 w 1182333"/>
                <a:gd name="connsiteY37" fmla="*/ 685338 h 745116"/>
                <a:gd name="connsiteX38" fmla="*/ 1026056 w 1182333"/>
                <a:gd name="connsiteY38" fmla="*/ 672899 h 745116"/>
                <a:gd name="connsiteX39" fmla="*/ 1029813 w 1182333"/>
                <a:gd name="connsiteY39" fmla="*/ 670990 h 745116"/>
                <a:gd name="connsiteX40" fmla="*/ 1012201 w 1182333"/>
                <a:gd name="connsiteY40" fmla="*/ 466114 h 745116"/>
                <a:gd name="connsiteX41" fmla="*/ 1012448 w 1182333"/>
                <a:gd name="connsiteY41" fmla="*/ 467099 h 745116"/>
                <a:gd name="connsiteX42" fmla="*/ 1011278 w 1182333"/>
                <a:gd name="connsiteY42" fmla="*/ 467530 h 745116"/>
                <a:gd name="connsiteX43" fmla="*/ 1012201 w 1182333"/>
                <a:gd name="connsiteY43" fmla="*/ 466114 h 745116"/>
                <a:gd name="connsiteX44" fmla="*/ 783862 w 1182333"/>
                <a:gd name="connsiteY44" fmla="*/ 615815 h 745116"/>
                <a:gd name="connsiteX45" fmla="*/ 776596 w 1182333"/>
                <a:gd name="connsiteY45" fmla="*/ 627207 h 745116"/>
                <a:gd name="connsiteX46" fmla="*/ 774872 w 1182333"/>
                <a:gd name="connsiteY46" fmla="*/ 608487 h 745116"/>
                <a:gd name="connsiteX47" fmla="*/ 782323 w 1182333"/>
                <a:gd name="connsiteY47" fmla="*/ 597710 h 745116"/>
                <a:gd name="connsiteX48" fmla="*/ 783309 w 1182333"/>
                <a:gd name="connsiteY48" fmla="*/ 603683 h 745116"/>
                <a:gd name="connsiteX49" fmla="*/ 785033 w 1182333"/>
                <a:gd name="connsiteY49" fmla="*/ 613906 h 745116"/>
                <a:gd name="connsiteX50" fmla="*/ 783862 w 1182333"/>
                <a:gd name="connsiteY50" fmla="*/ 615815 h 745116"/>
                <a:gd name="connsiteX51" fmla="*/ 829371 w 1182333"/>
                <a:gd name="connsiteY51" fmla="*/ 567228 h 745116"/>
                <a:gd name="connsiteX52" fmla="*/ 819579 w 1182333"/>
                <a:gd name="connsiteY52" fmla="*/ 571292 h 745116"/>
                <a:gd name="connsiteX53" fmla="*/ 815639 w 1182333"/>
                <a:gd name="connsiteY53" fmla="*/ 557252 h 745116"/>
                <a:gd name="connsiteX54" fmla="*/ 818594 w 1182333"/>
                <a:gd name="connsiteY54" fmla="*/ 554296 h 745116"/>
                <a:gd name="connsiteX55" fmla="*/ 825675 w 1182333"/>
                <a:gd name="connsiteY55" fmla="*/ 563841 h 745116"/>
                <a:gd name="connsiteX56" fmla="*/ 829679 w 1182333"/>
                <a:gd name="connsiteY56" fmla="*/ 566735 h 745116"/>
                <a:gd name="connsiteX57" fmla="*/ 829371 w 1182333"/>
                <a:gd name="connsiteY57" fmla="*/ 567228 h 745116"/>
                <a:gd name="connsiteX58" fmla="*/ 868535 w 1182333"/>
                <a:gd name="connsiteY58" fmla="*/ 726289 h 745116"/>
                <a:gd name="connsiteX59" fmla="*/ 866442 w 1182333"/>
                <a:gd name="connsiteY59" fmla="*/ 726904 h 745116"/>
                <a:gd name="connsiteX60" fmla="*/ 865579 w 1182333"/>
                <a:gd name="connsiteY60" fmla="*/ 724380 h 745116"/>
                <a:gd name="connsiteX61" fmla="*/ 868720 w 1182333"/>
                <a:gd name="connsiteY61" fmla="*/ 719515 h 745116"/>
                <a:gd name="connsiteX62" fmla="*/ 869583 w 1182333"/>
                <a:gd name="connsiteY62" fmla="*/ 725427 h 745116"/>
                <a:gd name="connsiteX63" fmla="*/ 868535 w 1182333"/>
                <a:gd name="connsiteY63" fmla="*/ 726289 h 745116"/>
                <a:gd name="connsiteX64" fmla="*/ 887378 w 1182333"/>
                <a:gd name="connsiteY64" fmla="*/ 712618 h 745116"/>
                <a:gd name="connsiteX65" fmla="*/ 884731 w 1182333"/>
                <a:gd name="connsiteY65" fmla="*/ 693036 h 745116"/>
                <a:gd name="connsiteX66" fmla="*/ 885777 w 1182333"/>
                <a:gd name="connsiteY66" fmla="*/ 691188 h 745116"/>
                <a:gd name="connsiteX67" fmla="*/ 888548 w 1182333"/>
                <a:gd name="connsiteY67" fmla="*/ 695561 h 745116"/>
                <a:gd name="connsiteX68" fmla="*/ 888671 w 1182333"/>
                <a:gd name="connsiteY68" fmla="*/ 697161 h 745116"/>
                <a:gd name="connsiteX69" fmla="*/ 888856 w 1182333"/>
                <a:gd name="connsiteY69" fmla="*/ 696115 h 745116"/>
                <a:gd name="connsiteX70" fmla="*/ 894829 w 1182333"/>
                <a:gd name="connsiteY70" fmla="*/ 708862 h 745116"/>
                <a:gd name="connsiteX71" fmla="*/ 887378 w 1182333"/>
                <a:gd name="connsiteY71" fmla="*/ 712618 h 745116"/>
                <a:gd name="connsiteX72" fmla="*/ 925558 w 1182333"/>
                <a:gd name="connsiteY72" fmla="*/ 697161 h 745116"/>
                <a:gd name="connsiteX73" fmla="*/ 923280 w 1182333"/>
                <a:gd name="connsiteY73" fmla="*/ 682444 h 745116"/>
                <a:gd name="connsiteX74" fmla="*/ 925251 w 1182333"/>
                <a:gd name="connsiteY74" fmla="*/ 694822 h 745116"/>
                <a:gd name="connsiteX75" fmla="*/ 925558 w 1182333"/>
                <a:gd name="connsiteY75" fmla="*/ 697161 h 745116"/>
                <a:gd name="connsiteX76" fmla="*/ 925558 w 1182333"/>
                <a:gd name="connsiteY76" fmla="*/ 697161 h 745116"/>
                <a:gd name="connsiteX77" fmla="*/ 945141 w 1182333"/>
                <a:gd name="connsiteY77" fmla="*/ 650299 h 745116"/>
                <a:gd name="connsiteX78" fmla="*/ 939906 w 1182333"/>
                <a:gd name="connsiteY78" fmla="*/ 641801 h 745116"/>
                <a:gd name="connsiteX79" fmla="*/ 944463 w 1182333"/>
                <a:gd name="connsiteY79" fmla="*/ 641370 h 745116"/>
                <a:gd name="connsiteX80" fmla="*/ 939413 w 1182333"/>
                <a:gd name="connsiteY80" fmla="*/ 641000 h 745116"/>
                <a:gd name="connsiteX81" fmla="*/ 938798 w 1182333"/>
                <a:gd name="connsiteY81" fmla="*/ 640015 h 745116"/>
                <a:gd name="connsiteX82" fmla="*/ 943663 w 1182333"/>
                <a:gd name="connsiteY82" fmla="*/ 627638 h 745116"/>
                <a:gd name="connsiteX83" fmla="*/ 936889 w 1182333"/>
                <a:gd name="connsiteY83" fmla="*/ 626160 h 745116"/>
                <a:gd name="connsiteX84" fmla="*/ 934056 w 1182333"/>
                <a:gd name="connsiteY84" fmla="*/ 606085 h 745116"/>
                <a:gd name="connsiteX85" fmla="*/ 943170 w 1182333"/>
                <a:gd name="connsiteY85" fmla="*/ 590628 h 745116"/>
                <a:gd name="connsiteX86" fmla="*/ 946372 w 1182333"/>
                <a:gd name="connsiteY86" fmla="*/ 647467 h 745116"/>
                <a:gd name="connsiteX87" fmla="*/ 945141 w 1182333"/>
                <a:gd name="connsiteY87" fmla="*/ 650299 h 745116"/>
                <a:gd name="connsiteX88" fmla="*/ 938860 w 1182333"/>
                <a:gd name="connsiteY88" fmla="*/ 349543 h 745116"/>
                <a:gd name="connsiteX89" fmla="*/ 944217 w 1182333"/>
                <a:gd name="connsiteY89" fmla="*/ 348250 h 745116"/>
                <a:gd name="connsiteX90" fmla="*/ 949821 w 1182333"/>
                <a:gd name="connsiteY90" fmla="*/ 357733 h 745116"/>
                <a:gd name="connsiteX91" fmla="*/ 938860 w 1182333"/>
                <a:gd name="connsiteY91" fmla="*/ 349543 h 745116"/>
                <a:gd name="connsiteX92" fmla="*/ 955116 w 1182333"/>
                <a:gd name="connsiteY92" fmla="*/ 626653 h 745116"/>
                <a:gd name="connsiteX93" fmla="*/ 949760 w 1182333"/>
                <a:gd name="connsiteY93" fmla="*/ 579667 h 745116"/>
                <a:gd name="connsiteX94" fmla="*/ 952592 w 1182333"/>
                <a:gd name="connsiteY94" fmla="*/ 574987 h 745116"/>
                <a:gd name="connsiteX95" fmla="*/ 959858 w 1182333"/>
                <a:gd name="connsiteY95" fmla="*/ 615507 h 745116"/>
                <a:gd name="connsiteX96" fmla="*/ 955116 w 1182333"/>
                <a:gd name="connsiteY96" fmla="*/ 626653 h 745116"/>
                <a:gd name="connsiteX97" fmla="*/ 960598 w 1182333"/>
                <a:gd name="connsiteY97" fmla="*/ 695252 h 745116"/>
                <a:gd name="connsiteX98" fmla="*/ 960290 w 1182333"/>
                <a:gd name="connsiteY98" fmla="*/ 689279 h 745116"/>
                <a:gd name="connsiteX99" fmla="*/ 963245 w 1182333"/>
                <a:gd name="connsiteY99" fmla="*/ 682259 h 745116"/>
                <a:gd name="connsiteX100" fmla="*/ 964292 w 1182333"/>
                <a:gd name="connsiteY100" fmla="*/ 685708 h 745116"/>
                <a:gd name="connsiteX101" fmla="*/ 960598 w 1182333"/>
                <a:gd name="connsiteY101" fmla="*/ 695252 h 745116"/>
                <a:gd name="connsiteX102" fmla="*/ 982704 w 1182333"/>
                <a:gd name="connsiteY102" fmla="*/ 582438 h 745116"/>
                <a:gd name="connsiteX103" fmla="*/ 981534 w 1182333"/>
                <a:gd name="connsiteY103" fmla="*/ 582500 h 745116"/>
                <a:gd name="connsiteX104" fmla="*/ 981103 w 1182333"/>
                <a:gd name="connsiteY104" fmla="*/ 579421 h 745116"/>
                <a:gd name="connsiteX105" fmla="*/ 983012 w 1182333"/>
                <a:gd name="connsiteY105" fmla="*/ 574925 h 745116"/>
                <a:gd name="connsiteX106" fmla="*/ 984120 w 1182333"/>
                <a:gd name="connsiteY106" fmla="*/ 579913 h 745116"/>
                <a:gd name="connsiteX107" fmla="*/ 982704 w 1182333"/>
                <a:gd name="connsiteY107" fmla="*/ 582438 h 745116"/>
                <a:gd name="connsiteX108" fmla="*/ 1015958 w 1182333"/>
                <a:gd name="connsiteY108" fmla="*/ 238576 h 745116"/>
                <a:gd name="connsiteX109" fmla="*/ 1026981 w 1182333"/>
                <a:gd name="connsiteY109" fmla="*/ 217085 h 745116"/>
                <a:gd name="connsiteX110" fmla="*/ 1038064 w 1182333"/>
                <a:gd name="connsiteY110" fmla="*/ 204091 h 745116"/>
                <a:gd name="connsiteX111" fmla="*/ 1015958 w 1182333"/>
                <a:gd name="connsiteY111" fmla="*/ 238576 h 745116"/>
                <a:gd name="connsiteX112" fmla="*/ 1053213 w 1182333"/>
                <a:gd name="connsiteY112" fmla="*/ 126562 h 745116"/>
                <a:gd name="connsiteX113" fmla="*/ 1054752 w 1182333"/>
                <a:gd name="connsiteY113" fmla="*/ 131427 h 745116"/>
                <a:gd name="connsiteX114" fmla="*/ 1047116 w 1182333"/>
                <a:gd name="connsiteY114" fmla="*/ 137031 h 745116"/>
                <a:gd name="connsiteX115" fmla="*/ 1045885 w 1182333"/>
                <a:gd name="connsiteY115" fmla="*/ 136107 h 745116"/>
                <a:gd name="connsiteX116" fmla="*/ 1053213 w 1182333"/>
                <a:gd name="connsiteY116" fmla="*/ 126562 h 745116"/>
                <a:gd name="connsiteX117" fmla="*/ 1049087 w 1182333"/>
                <a:gd name="connsiteY117" fmla="*/ 153534 h 745116"/>
                <a:gd name="connsiteX118" fmla="*/ 1036710 w 1182333"/>
                <a:gd name="connsiteY118" fmla="*/ 177304 h 745116"/>
                <a:gd name="connsiteX119" fmla="*/ 1037449 w 1182333"/>
                <a:gd name="connsiteY119" fmla="*/ 169607 h 745116"/>
                <a:gd name="connsiteX120" fmla="*/ 1045700 w 1182333"/>
                <a:gd name="connsiteY120" fmla="*/ 156429 h 745116"/>
                <a:gd name="connsiteX121" fmla="*/ 1049087 w 1182333"/>
                <a:gd name="connsiteY121" fmla="*/ 153534 h 745116"/>
                <a:gd name="connsiteX122" fmla="*/ 1044037 w 1182333"/>
                <a:gd name="connsiteY122" fmla="*/ 102485 h 745116"/>
                <a:gd name="connsiteX123" fmla="*/ 1041451 w 1182333"/>
                <a:gd name="connsiteY123" fmla="*/ 102916 h 745116"/>
                <a:gd name="connsiteX124" fmla="*/ 1033692 w 1182333"/>
                <a:gd name="connsiteY124" fmla="*/ 106056 h 745116"/>
                <a:gd name="connsiteX125" fmla="*/ 1033322 w 1182333"/>
                <a:gd name="connsiteY125" fmla="*/ 103655 h 745116"/>
                <a:gd name="connsiteX126" fmla="*/ 1040035 w 1182333"/>
                <a:gd name="connsiteY126" fmla="*/ 78161 h 745116"/>
                <a:gd name="connsiteX127" fmla="*/ 1044037 w 1182333"/>
                <a:gd name="connsiteY127" fmla="*/ 102485 h 745116"/>
                <a:gd name="connsiteX128" fmla="*/ 1025195 w 1182333"/>
                <a:gd name="connsiteY128" fmla="*/ 41028 h 745116"/>
                <a:gd name="connsiteX129" fmla="*/ 1036095 w 1182333"/>
                <a:gd name="connsiteY129" fmla="*/ 65167 h 745116"/>
                <a:gd name="connsiteX130" fmla="*/ 1010230 w 1182333"/>
                <a:gd name="connsiteY130" fmla="*/ 58455 h 745116"/>
                <a:gd name="connsiteX131" fmla="*/ 1004134 w 1182333"/>
                <a:gd name="connsiteY131" fmla="*/ 55869 h 745116"/>
                <a:gd name="connsiteX132" fmla="*/ 1001733 w 1182333"/>
                <a:gd name="connsiteY132" fmla="*/ 56423 h 745116"/>
                <a:gd name="connsiteX133" fmla="*/ 992866 w 1182333"/>
                <a:gd name="connsiteY133" fmla="*/ 48294 h 745116"/>
                <a:gd name="connsiteX134" fmla="*/ 988554 w 1182333"/>
                <a:gd name="connsiteY134" fmla="*/ 35486 h 745116"/>
                <a:gd name="connsiteX135" fmla="*/ 1025195 w 1182333"/>
                <a:gd name="connsiteY135" fmla="*/ 41028 h 745116"/>
                <a:gd name="connsiteX136" fmla="*/ 981164 w 1182333"/>
                <a:gd name="connsiteY136" fmla="*/ 230016 h 745116"/>
                <a:gd name="connsiteX137" fmla="*/ 985291 w 1182333"/>
                <a:gd name="connsiteY137" fmla="*/ 231371 h 745116"/>
                <a:gd name="connsiteX138" fmla="*/ 979625 w 1182333"/>
                <a:gd name="connsiteY138" fmla="*/ 236482 h 745116"/>
                <a:gd name="connsiteX139" fmla="*/ 978332 w 1182333"/>
                <a:gd name="connsiteY139" fmla="*/ 234635 h 745116"/>
                <a:gd name="connsiteX140" fmla="*/ 981164 w 1182333"/>
                <a:gd name="connsiteY140" fmla="*/ 230016 h 745116"/>
                <a:gd name="connsiteX141" fmla="*/ 980796 w 1182333"/>
                <a:gd name="connsiteY141" fmla="*/ 565257 h 745116"/>
                <a:gd name="connsiteX142" fmla="*/ 979378 w 1182333"/>
                <a:gd name="connsiteY142" fmla="*/ 568706 h 745116"/>
                <a:gd name="connsiteX143" fmla="*/ 976423 w 1182333"/>
                <a:gd name="connsiteY143" fmla="*/ 551648 h 745116"/>
                <a:gd name="connsiteX144" fmla="*/ 977777 w 1182333"/>
                <a:gd name="connsiteY144" fmla="*/ 551648 h 745116"/>
                <a:gd name="connsiteX145" fmla="*/ 980796 w 1182333"/>
                <a:gd name="connsiteY145" fmla="*/ 565257 h 745116"/>
                <a:gd name="connsiteX146" fmla="*/ 975068 w 1182333"/>
                <a:gd name="connsiteY146" fmla="*/ 216038 h 745116"/>
                <a:gd name="connsiteX147" fmla="*/ 977532 w 1182333"/>
                <a:gd name="connsiteY147" fmla="*/ 217393 h 745116"/>
                <a:gd name="connsiteX148" fmla="*/ 976669 w 1182333"/>
                <a:gd name="connsiteY148" fmla="*/ 222134 h 745116"/>
                <a:gd name="connsiteX149" fmla="*/ 975006 w 1182333"/>
                <a:gd name="connsiteY149" fmla="*/ 225583 h 745116"/>
                <a:gd name="connsiteX150" fmla="*/ 975068 w 1182333"/>
                <a:gd name="connsiteY150" fmla="*/ 216038 h 745116"/>
                <a:gd name="connsiteX151" fmla="*/ 868596 w 1182333"/>
                <a:gd name="connsiteY151" fmla="*/ 81363 h 745116"/>
                <a:gd name="connsiteX152" fmla="*/ 906654 w 1182333"/>
                <a:gd name="connsiteY152" fmla="*/ 62273 h 745116"/>
                <a:gd name="connsiteX153" fmla="*/ 926790 w 1182333"/>
                <a:gd name="connsiteY153" fmla="*/ 57470 h 745116"/>
                <a:gd name="connsiteX154" fmla="*/ 961521 w 1182333"/>
                <a:gd name="connsiteY154" fmla="*/ 46878 h 745116"/>
                <a:gd name="connsiteX155" fmla="*/ 958873 w 1182333"/>
                <a:gd name="connsiteY155" fmla="*/ 49711 h 745116"/>
                <a:gd name="connsiteX156" fmla="*/ 887009 w 1182333"/>
                <a:gd name="connsiteY156" fmla="*/ 81424 h 745116"/>
                <a:gd name="connsiteX157" fmla="*/ 886887 w 1182333"/>
                <a:gd name="connsiteY157" fmla="*/ 90846 h 745116"/>
                <a:gd name="connsiteX158" fmla="*/ 869089 w 1182333"/>
                <a:gd name="connsiteY158" fmla="*/ 109074 h 745116"/>
                <a:gd name="connsiteX159" fmla="*/ 868596 w 1182333"/>
                <a:gd name="connsiteY159" fmla="*/ 81363 h 745116"/>
                <a:gd name="connsiteX160" fmla="*/ 935843 w 1182333"/>
                <a:gd name="connsiteY160" fmla="*/ 79885 h 745116"/>
                <a:gd name="connsiteX161" fmla="*/ 912257 w 1182333"/>
                <a:gd name="connsiteY161" fmla="*/ 97805 h 745116"/>
                <a:gd name="connsiteX162" fmla="*/ 947357 w 1182333"/>
                <a:gd name="connsiteY162" fmla="*/ 68493 h 745116"/>
                <a:gd name="connsiteX163" fmla="*/ 945756 w 1182333"/>
                <a:gd name="connsiteY163" fmla="*/ 72372 h 745116"/>
                <a:gd name="connsiteX164" fmla="*/ 935843 w 1182333"/>
                <a:gd name="connsiteY164" fmla="*/ 79885 h 745116"/>
                <a:gd name="connsiteX165" fmla="*/ 940338 w 1182333"/>
                <a:gd name="connsiteY165" fmla="*/ 91400 h 745116"/>
                <a:gd name="connsiteX166" fmla="*/ 938305 w 1182333"/>
                <a:gd name="connsiteY166" fmla="*/ 104948 h 745116"/>
                <a:gd name="connsiteX167" fmla="*/ 935349 w 1182333"/>
                <a:gd name="connsiteY167" fmla="*/ 105071 h 745116"/>
                <a:gd name="connsiteX168" fmla="*/ 901850 w 1182333"/>
                <a:gd name="connsiteY168" fmla="*/ 115109 h 745116"/>
                <a:gd name="connsiteX169" fmla="*/ 940338 w 1182333"/>
                <a:gd name="connsiteY169" fmla="*/ 91400 h 745116"/>
                <a:gd name="connsiteX170" fmla="*/ 762679 w 1182333"/>
                <a:gd name="connsiteY170" fmla="*/ 164680 h 745116"/>
                <a:gd name="connsiteX171" fmla="*/ 859053 w 1182333"/>
                <a:gd name="connsiteY171" fmla="*/ 133336 h 745116"/>
                <a:gd name="connsiteX172" fmla="*/ 864964 w 1182333"/>
                <a:gd name="connsiteY172" fmla="*/ 135615 h 745116"/>
                <a:gd name="connsiteX173" fmla="*/ 875864 w 1182333"/>
                <a:gd name="connsiteY173" fmla="*/ 129888 h 745116"/>
                <a:gd name="connsiteX174" fmla="*/ 938120 w 1182333"/>
                <a:gd name="connsiteY174" fmla="*/ 131366 h 745116"/>
                <a:gd name="connsiteX175" fmla="*/ 942862 w 1182333"/>
                <a:gd name="connsiteY175" fmla="*/ 153042 h 745116"/>
                <a:gd name="connsiteX176" fmla="*/ 960721 w 1182333"/>
                <a:gd name="connsiteY176" fmla="*/ 155382 h 745116"/>
                <a:gd name="connsiteX177" fmla="*/ 961583 w 1182333"/>
                <a:gd name="connsiteY177" fmla="*/ 153904 h 745116"/>
                <a:gd name="connsiteX178" fmla="*/ 923465 w 1182333"/>
                <a:gd name="connsiteY178" fmla="*/ 246581 h 745116"/>
                <a:gd name="connsiteX179" fmla="*/ 872107 w 1182333"/>
                <a:gd name="connsiteY179" fmla="*/ 267395 h 745116"/>
                <a:gd name="connsiteX180" fmla="*/ 791130 w 1182333"/>
                <a:gd name="connsiteY180" fmla="*/ 266349 h 745116"/>
                <a:gd name="connsiteX181" fmla="*/ 782139 w 1182333"/>
                <a:gd name="connsiteY181" fmla="*/ 266102 h 745116"/>
                <a:gd name="connsiteX182" fmla="*/ 782201 w 1182333"/>
                <a:gd name="connsiteY182" fmla="*/ 263947 h 745116"/>
                <a:gd name="connsiteX183" fmla="*/ 721359 w 1182333"/>
                <a:gd name="connsiteY183" fmla="*/ 263023 h 745116"/>
                <a:gd name="connsiteX184" fmla="*/ 717542 w 1182333"/>
                <a:gd name="connsiteY184" fmla="*/ 262038 h 745116"/>
                <a:gd name="connsiteX185" fmla="*/ 758677 w 1182333"/>
                <a:gd name="connsiteY185" fmla="*/ 213821 h 745116"/>
                <a:gd name="connsiteX186" fmla="*/ 710151 w 1182333"/>
                <a:gd name="connsiteY186" fmla="*/ 185186 h 745116"/>
                <a:gd name="connsiteX187" fmla="*/ 762679 w 1182333"/>
                <a:gd name="connsiteY187" fmla="*/ 164680 h 745116"/>
                <a:gd name="connsiteX188" fmla="*/ 115537 w 1182333"/>
                <a:gd name="connsiteY188" fmla="*/ 372266 h 745116"/>
                <a:gd name="connsiteX189" fmla="*/ 114428 w 1182333"/>
                <a:gd name="connsiteY189" fmla="*/ 353977 h 745116"/>
                <a:gd name="connsiteX190" fmla="*/ 121817 w 1182333"/>
                <a:gd name="connsiteY190" fmla="*/ 364692 h 745116"/>
                <a:gd name="connsiteX191" fmla="*/ 115537 w 1182333"/>
                <a:gd name="connsiteY191" fmla="*/ 372266 h 745116"/>
                <a:gd name="connsiteX192" fmla="*/ 148975 w 1182333"/>
                <a:gd name="connsiteY192" fmla="*/ 346649 h 745116"/>
                <a:gd name="connsiteX193" fmla="*/ 142262 w 1182333"/>
                <a:gd name="connsiteY193" fmla="*/ 344186 h 745116"/>
                <a:gd name="connsiteX194" fmla="*/ 131609 w 1182333"/>
                <a:gd name="connsiteY194" fmla="*/ 350282 h 745116"/>
                <a:gd name="connsiteX195" fmla="*/ 124219 w 1182333"/>
                <a:gd name="connsiteY195" fmla="*/ 342461 h 745116"/>
                <a:gd name="connsiteX196" fmla="*/ 124958 w 1182333"/>
                <a:gd name="connsiteY196" fmla="*/ 341969 h 745116"/>
                <a:gd name="connsiteX197" fmla="*/ 150822 w 1182333"/>
                <a:gd name="connsiteY197" fmla="*/ 331439 h 745116"/>
                <a:gd name="connsiteX198" fmla="*/ 151869 w 1182333"/>
                <a:gd name="connsiteY198" fmla="*/ 336796 h 745116"/>
                <a:gd name="connsiteX199" fmla="*/ 154763 w 1182333"/>
                <a:gd name="connsiteY199" fmla="*/ 342215 h 745116"/>
                <a:gd name="connsiteX200" fmla="*/ 148975 w 1182333"/>
                <a:gd name="connsiteY200" fmla="*/ 346649 h 745116"/>
                <a:gd name="connsiteX201" fmla="*/ 178963 w 1182333"/>
                <a:gd name="connsiteY201" fmla="*/ 327436 h 745116"/>
                <a:gd name="connsiteX202" fmla="*/ 170897 w 1182333"/>
                <a:gd name="connsiteY202" fmla="*/ 331685 h 745116"/>
                <a:gd name="connsiteX203" fmla="*/ 166956 w 1182333"/>
                <a:gd name="connsiteY203" fmla="*/ 327621 h 745116"/>
                <a:gd name="connsiteX204" fmla="*/ 181427 w 1182333"/>
                <a:gd name="connsiteY204" fmla="*/ 325527 h 745116"/>
                <a:gd name="connsiteX205" fmla="*/ 178963 w 1182333"/>
                <a:gd name="connsiteY205" fmla="*/ 327436 h 745116"/>
                <a:gd name="connsiteX206" fmla="*/ 199593 w 1182333"/>
                <a:gd name="connsiteY206" fmla="*/ 360874 h 745116"/>
                <a:gd name="connsiteX207" fmla="*/ 209630 w 1182333"/>
                <a:gd name="connsiteY207" fmla="*/ 350898 h 745116"/>
                <a:gd name="connsiteX208" fmla="*/ 214803 w 1182333"/>
                <a:gd name="connsiteY208" fmla="*/ 360874 h 745116"/>
                <a:gd name="connsiteX209" fmla="*/ 199593 w 1182333"/>
                <a:gd name="connsiteY209" fmla="*/ 360874 h 745116"/>
                <a:gd name="connsiteX210" fmla="*/ 352435 w 1182333"/>
                <a:gd name="connsiteY210" fmla="*/ 717114 h 745116"/>
                <a:gd name="connsiteX211" fmla="*/ 358654 w 1182333"/>
                <a:gd name="connsiteY211" fmla="*/ 707445 h 745116"/>
                <a:gd name="connsiteX212" fmla="*/ 369861 w 1182333"/>
                <a:gd name="connsiteY212" fmla="*/ 697777 h 745116"/>
                <a:gd name="connsiteX213" fmla="*/ 371647 w 1182333"/>
                <a:gd name="connsiteY213" fmla="*/ 708738 h 745116"/>
                <a:gd name="connsiteX214" fmla="*/ 352435 w 1182333"/>
                <a:gd name="connsiteY214" fmla="*/ 717114 h 745116"/>
                <a:gd name="connsiteX215" fmla="*/ 396156 w 1182333"/>
                <a:gd name="connsiteY215" fmla="*/ 714466 h 745116"/>
                <a:gd name="connsiteX216" fmla="*/ 394863 w 1182333"/>
                <a:gd name="connsiteY216" fmla="*/ 704120 h 745116"/>
                <a:gd name="connsiteX217" fmla="*/ 395909 w 1182333"/>
                <a:gd name="connsiteY217" fmla="*/ 702211 h 745116"/>
                <a:gd name="connsiteX218" fmla="*/ 401082 w 1182333"/>
                <a:gd name="connsiteY218" fmla="*/ 707877 h 745116"/>
                <a:gd name="connsiteX219" fmla="*/ 401452 w 1182333"/>
                <a:gd name="connsiteY219" fmla="*/ 709477 h 745116"/>
                <a:gd name="connsiteX220" fmla="*/ 396156 w 1182333"/>
                <a:gd name="connsiteY220" fmla="*/ 714466 h 745116"/>
                <a:gd name="connsiteX221" fmla="*/ 422574 w 1182333"/>
                <a:gd name="connsiteY221" fmla="*/ 615630 h 745116"/>
                <a:gd name="connsiteX222" fmla="*/ 415984 w 1182333"/>
                <a:gd name="connsiteY222" fmla="*/ 591244 h 745116"/>
                <a:gd name="connsiteX223" fmla="*/ 421835 w 1182333"/>
                <a:gd name="connsiteY223" fmla="*/ 586749 h 745116"/>
                <a:gd name="connsiteX224" fmla="*/ 426331 w 1182333"/>
                <a:gd name="connsiteY224" fmla="*/ 614460 h 745116"/>
                <a:gd name="connsiteX225" fmla="*/ 422574 w 1182333"/>
                <a:gd name="connsiteY225" fmla="*/ 615630 h 745116"/>
                <a:gd name="connsiteX226" fmla="*/ 470606 w 1182333"/>
                <a:gd name="connsiteY226" fmla="*/ 678257 h 745116"/>
                <a:gd name="connsiteX227" fmla="*/ 469560 w 1182333"/>
                <a:gd name="connsiteY227" fmla="*/ 680166 h 745116"/>
                <a:gd name="connsiteX228" fmla="*/ 468635 w 1182333"/>
                <a:gd name="connsiteY228" fmla="*/ 671729 h 745116"/>
                <a:gd name="connsiteX229" fmla="*/ 467897 w 1182333"/>
                <a:gd name="connsiteY229" fmla="*/ 666002 h 745116"/>
                <a:gd name="connsiteX230" fmla="*/ 468450 w 1182333"/>
                <a:gd name="connsiteY230" fmla="*/ 665263 h 745116"/>
                <a:gd name="connsiteX231" fmla="*/ 472331 w 1182333"/>
                <a:gd name="connsiteY231" fmla="*/ 672899 h 745116"/>
                <a:gd name="connsiteX232" fmla="*/ 470606 w 1182333"/>
                <a:gd name="connsiteY232" fmla="*/ 678257 h 745116"/>
                <a:gd name="connsiteX233" fmla="*/ 494253 w 1182333"/>
                <a:gd name="connsiteY233" fmla="*/ 567474 h 745116"/>
                <a:gd name="connsiteX234" fmla="*/ 494375 w 1182333"/>
                <a:gd name="connsiteY234" fmla="*/ 566366 h 745116"/>
                <a:gd name="connsiteX235" fmla="*/ 498502 w 1182333"/>
                <a:gd name="connsiteY235" fmla="*/ 554173 h 745116"/>
                <a:gd name="connsiteX236" fmla="*/ 499980 w 1182333"/>
                <a:gd name="connsiteY236" fmla="*/ 562979 h 745116"/>
                <a:gd name="connsiteX237" fmla="*/ 494253 w 1182333"/>
                <a:gd name="connsiteY237" fmla="*/ 567474 h 745116"/>
                <a:gd name="connsiteX238" fmla="*/ 435136 w 1182333"/>
                <a:gd name="connsiteY238" fmla="*/ 78099 h 745116"/>
                <a:gd name="connsiteX239" fmla="*/ 446036 w 1182333"/>
                <a:gd name="connsiteY239" fmla="*/ 84565 h 745116"/>
                <a:gd name="connsiteX240" fmla="*/ 453240 w 1182333"/>
                <a:gd name="connsiteY240" fmla="*/ 89307 h 745116"/>
                <a:gd name="connsiteX241" fmla="*/ 453487 w 1182333"/>
                <a:gd name="connsiteY241" fmla="*/ 91400 h 745116"/>
                <a:gd name="connsiteX242" fmla="*/ 434828 w 1182333"/>
                <a:gd name="connsiteY242" fmla="*/ 78345 h 745116"/>
                <a:gd name="connsiteX243" fmla="*/ 435136 w 1182333"/>
                <a:gd name="connsiteY243" fmla="*/ 78099 h 745116"/>
                <a:gd name="connsiteX244" fmla="*/ 268009 w 1182333"/>
                <a:gd name="connsiteY244" fmla="*/ 55622 h 745116"/>
                <a:gd name="connsiteX245" fmla="*/ 292210 w 1182333"/>
                <a:gd name="connsiteY245" fmla="*/ 35178 h 745116"/>
                <a:gd name="connsiteX246" fmla="*/ 298491 w 1182333"/>
                <a:gd name="connsiteY246" fmla="*/ 35178 h 745116"/>
                <a:gd name="connsiteX247" fmla="*/ 310683 w 1182333"/>
                <a:gd name="connsiteY247" fmla="*/ 38503 h 745116"/>
                <a:gd name="connsiteX248" fmla="*/ 265545 w 1182333"/>
                <a:gd name="connsiteY248" fmla="*/ 58886 h 745116"/>
                <a:gd name="connsiteX249" fmla="*/ 268009 w 1182333"/>
                <a:gd name="connsiteY249" fmla="*/ 55622 h 745116"/>
                <a:gd name="connsiteX250" fmla="*/ 326078 w 1182333"/>
                <a:gd name="connsiteY250" fmla="*/ 66399 h 745116"/>
                <a:gd name="connsiteX251" fmla="*/ 324477 w 1182333"/>
                <a:gd name="connsiteY251" fmla="*/ 76067 h 745116"/>
                <a:gd name="connsiteX252" fmla="*/ 320105 w 1182333"/>
                <a:gd name="connsiteY252" fmla="*/ 77791 h 745116"/>
                <a:gd name="connsiteX253" fmla="*/ 314624 w 1182333"/>
                <a:gd name="connsiteY253" fmla="*/ 74343 h 745116"/>
                <a:gd name="connsiteX254" fmla="*/ 270841 w 1182333"/>
                <a:gd name="connsiteY254" fmla="*/ 90846 h 745116"/>
                <a:gd name="connsiteX255" fmla="*/ 264745 w 1182333"/>
                <a:gd name="connsiteY255" fmla="*/ 83518 h 745116"/>
                <a:gd name="connsiteX256" fmla="*/ 326078 w 1182333"/>
                <a:gd name="connsiteY256" fmla="*/ 66399 h 745116"/>
                <a:gd name="connsiteX257" fmla="*/ 287838 w 1182333"/>
                <a:gd name="connsiteY257" fmla="*/ 99283 h 745116"/>
                <a:gd name="connsiteX258" fmla="*/ 315240 w 1182333"/>
                <a:gd name="connsiteY258" fmla="*/ 88875 h 745116"/>
                <a:gd name="connsiteX259" fmla="*/ 426699 w 1182333"/>
                <a:gd name="connsiteY259" fmla="*/ 98728 h 745116"/>
                <a:gd name="connsiteX260" fmla="*/ 426761 w 1182333"/>
                <a:gd name="connsiteY260" fmla="*/ 97250 h 745116"/>
                <a:gd name="connsiteX261" fmla="*/ 439385 w 1182333"/>
                <a:gd name="connsiteY261" fmla="*/ 101376 h 745116"/>
                <a:gd name="connsiteX262" fmla="*/ 469005 w 1182333"/>
                <a:gd name="connsiteY262" fmla="*/ 112645 h 745116"/>
                <a:gd name="connsiteX263" fmla="*/ 466788 w 1182333"/>
                <a:gd name="connsiteY263" fmla="*/ 115232 h 745116"/>
                <a:gd name="connsiteX264" fmla="*/ 562545 w 1182333"/>
                <a:gd name="connsiteY264" fmla="*/ 176996 h 745116"/>
                <a:gd name="connsiteX265" fmla="*/ 506261 w 1182333"/>
                <a:gd name="connsiteY265" fmla="*/ 205200 h 745116"/>
                <a:gd name="connsiteX266" fmla="*/ 512481 w 1182333"/>
                <a:gd name="connsiteY266" fmla="*/ 239869 h 745116"/>
                <a:gd name="connsiteX267" fmla="*/ 351880 w 1182333"/>
                <a:gd name="connsiteY267" fmla="*/ 256250 h 745116"/>
                <a:gd name="connsiteX268" fmla="*/ 285374 w 1182333"/>
                <a:gd name="connsiteY268" fmla="*/ 252124 h 745116"/>
                <a:gd name="connsiteX269" fmla="*/ 272749 w 1182333"/>
                <a:gd name="connsiteY269" fmla="*/ 246705 h 745116"/>
                <a:gd name="connsiteX270" fmla="*/ 287838 w 1182333"/>
                <a:gd name="connsiteY270" fmla="*/ 99283 h 745116"/>
                <a:gd name="connsiteX271" fmla="*/ 246025 w 1182333"/>
                <a:gd name="connsiteY271" fmla="*/ 695376 h 745116"/>
                <a:gd name="connsiteX272" fmla="*/ 246086 w 1182333"/>
                <a:gd name="connsiteY272" fmla="*/ 691003 h 745116"/>
                <a:gd name="connsiteX273" fmla="*/ 254522 w 1182333"/>
                <a:gd name="connsiteY273" fmla="*/ 680966 h 745116"/>
                <a:gd name="connsiteX274" fmla="*/ 246025 w 1182333"/>
                <a:gd name="connsiteY274" fmla="*/ 695376 h 745116"/>
                <a:gd name="connsiteX275" fmla="*/ 254154 w 1182333"/>
                <a:gd name="connsiteY275" fmla="*/ 587734 h 745116"/>
                <a:gd name="connsiteX276" fmla="*/ 256061 w 1182333"/>
                <a:gd name="connsiteY276" fmla="*/ 577204 h 745116"/>
                <a:gd name="connsiteX277" fmla="*/ 270903 w 1182333"/>
                <a:gd name="connsiteY277" fmla="*/ 560331 h 745116"/>
                <a:gd name="connsiteX278" fmla="*/ 254154 w 1182333"/>
                <a:gd name="connsiteY278" fmla="*/ 587734 h 745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</a:cxnLst>
              <a:rect l="l" t="t" r="r" b="b"/>
              <a:pathLst>
                <a:path w="1182333" h="745116">
                  <a:moveTo>
                    <a:pt x="287036" y="742053"/>
                  </a:moveTo>
                  <a:cubicBezTo>
                    <a:pt x="287529" y="743346"/>
                    <a:pt x="288083" y="744701"/>
                    <a:pt x="288637" y="745994"/>
                  </a:cubicBezTo>
                  <a:lnTo>
                    <a:pt x="348739" y="745994"/>
                  </a:lnTo>
                  <a:cubicBezTo>
                    <a:pt x="351325" y="743654"/>
                    <a:pt x="353974" y="742053"/>
                    <a:pt x="356683" y="740452"/>
                  </a:cubicBezTo>
                  <a:cubicBezTo>
                    <a:pt x="355452" y="742299"/>
                    <a:pt x="354159" y="744147"/>
                    <a:pt x="352926" y="745994"/>
                  </a:cubicBezTo>
                  <a:lnTo>
                    <a:pt x="1083203" y="745994"/>
                  </a:lnTo>
                  <a:cubicBezTo>
                    <a:pt x="1081725" y="732016"/>
                    <a:pt x="1080432" y="717852"/>
                    <a:pt x="1079262" y="703443"/>
                  </a:cubicBezTo>
                  <a:cubicBezTo>
                    <a:pt x="1075012" y="649930"/>
                    <a:pt x="1073719" y="599311"/>
                    <a:pt x="1074274" y="551587"/>
                  </a:cubicBezTo>
                  <a:lnTo>
                    <a:pt x="1121629" y="551587"/>
                  </a:lnTo>
                  <a:cubicBezTo>
                    <a:pt x="1131050" y="551587"/>
                    <a:pt x="1138132" y="543089"/>
                    <a:pt x="1136407" y="533852"/>
                  </a:cubicBezTo>
                  <a:cubicBezTo>
                    <a:pt x="1130004" y="499367"/>
                    <a:pt x="1127848" y="456877"/>
                    <a:pt x="1140781" y="411862"/>
                  </a:cubicBezTo>
                  <a:cubicBezTo>
                    <a:pt x="1156667" y="356625"/>
                    <a:pt x="1181546" y="345294"/>
                    <a:pt x="1177544" y="325281"/>
                  </a:cubicBezTo>
                  <a:cubicBezTo>
                    <a:pt x="1171386" y="294737"/>
                    <a:pt x="1104694" y="280143"/>
                    <a:pt x="1010600" y="273061"/>
                  </a:cubicBezTo>
                  <a:cubicBezTo>
                    <a:pt x="1013679" y="270351"/>
                    <a:pt x="1016758" y="267580"/>
                    <a:pt x="1019652" y="264625"/>
                  </a:cubicBezTo>
                  <a:cubicBezTo>
                    <a:pt x="1086960" y="196086"/>
                    <a:pt x="1100815" y="63936"/>
                    <a:pt x="1048841" y="20583"/>
                  </a:cubicBezTo>
                  <a:cubicBezTo>
                    <a:pt x="996375" y="-23200"/>
                    <a:pt x="887194" y="32284"/>
                    <a:pt x="807694" y="76436"/>
                  </a:cubicBezTo>
                  <a:cubicBezTo>
                    <a:pt x="805109" y="85735"/>
                    <a:pt x="797656" y="93494"/>
                    <a:pt x="785095" y="93494"/>
                  </a:cubicBezTo>
                  <a:cubicBezTo>
                    <a:pt x="782754" y="93494"/>
                    <a:pt x="780662" y="93125"/>
                    <a:pt x="778629" y="92632"/>
                  </a:cubicBezTo>
                  <a:cubicBezTo>
                    <a:pt x="732629" y="118434"/>
                    <a:pt x="683180" y="147069"/>
                    <a:pt x="654853" y="175642"/>
                  </a:cubicBezTo>
                  <a:cubicBezTo>
                    <a:pt x="644631" y="174656"/>
                    <a:pt x="634224" y="173917"/>
                    <a:pt x="623878" y="173609"/>
                  </a:cubicBezTo>
                  <a:cubicBezTo>
                    <a:pt x="623263" y="172809"/>
                    <a:pt x="622647" y="172070"/>
                    <a:pt x="622154" y="171392"/>
                  </a:cubicBezTo>
                  <a:cubicBezTo>
                    <a:pt x="573814" y="110367"/>
                    <a:pt x="345044" y="-46046"/>
                    <a:pt x="233894" y="57347"/>
                  </a:cubicBezTo>
                  <a:cubicBezTo>
                    <a:pt x="188570" y="99529"/>
                    <a:pt x="174530" y="174102"/>
                    <a:pt x="183213" y="244118"/>
                  </a:cubicBezTo>
                  <a:cubicBezTo>
                    <a:pt x="131794" y="239808"/>
                    <a:pt x="77850" y="234574"/>
                    <a:pt x="21381" y="228354"/>
                  </a:cubicBezTo>
                  <a:cubicBezTo>
                    <a:pt x="11343" y="227245"/>
                    <a:pt x="3031" y="236113"/>
                    <a:pt x="4877" y="246089"/>
                  </a:cubicBezTo>
                  <a:lnTo>
                    <a:pt x="59869" y="539209"/>
                  </a:lnTo>
                  <a:cubicBezTo>
                    <a:pt x="61223" y="546352"/>
                    <a:pt x="67443" y="551463"/>
                    <a:pt x="74647" y="551463"/>
                  </a:cubicBezTo>
                  <a:lnTo>
                    <a:pt x="143187" y="551463"/>
                  </a:lnTo>
                  <a:cubicBezTo>
                    <a:pt x="149651" y="628500"/>
                    <a:pt x="145094" y="692974"/>
                    <a:pt x="137520" y="743962"/>
                  </a:cubicBezTo>
                  <a:cubicBezTo>
                    <a:pt x="137397" y="744578"/>
                    <a:pt x="137335" y="745194"/>
                    <a:pt x="137212" y="745810"/>
                  </a:cubicBezTo>
                  <a:lnTo>
                    <a:pt x="282726" y="745810"/>
                  </a:lnTo>
                  <a:cubicBezTo>
                    <a:pt x="284081" y="744701"/>
                    <a:pt x="285558" y="743346"/>
                    <a:pt x="287036" y="742053"/>
                  </a:cubicBezTo>
                  <a:close/>
                  <a:moveTo>
                    <a:pt x="1101677" y="374729"/>
                  </a:moveTo>
                  <a:cubicBezTo>
                    <a:pt x="1103833" y="382427"/>
                    <a:pt x="1101492" y="389632"/>
                    <a:pt x="1096812" y="394928"/>
                  </a:cubicBezTo>
                  <a:cubicBezTo>
                    <a:pt x="1095580" y="392033"/>
                    <a:pt x="1093363" y="389324"/>
                    <a:pt x="1089977" y="387045"/>
                  </a:cubicBezTo>
                  <a:cubicBezTo>
                    <a:pt x="1095272" y="385075"/>
                    <a:pt x="1099459" y="380333"/>
                    <a:pt x="1101677" y="374729"/>
                  </a:cubicBezTo>
                  <a:close/>
                  <a:moveTo>
                    <a:pt x="1029813" y="670990"/>
                  </a:moveTo>
                  <a:cubicBezTo>
                    <a:pt x="1029998" y="675793"/>
                    <a:pt x="1030243" y="680535"/>
                    <a:pt x="1030428" y="685338"/>
                  </a:cubicBezTo>
                  <a:cubicBezTo>
                    <a:pt x="1029012" y="681151"/>
                    <a:pt x="1027534" y="677025"/>
                    <a:pt x="1026056" y="672899"/>
                  </a:cubicBezTo>
                  <a:cubicBezTo>
                    <a:pt x="1027349" y="672406"/>
                    <a:pt x="1028642" y="671852"/>
                    <a:pt x="1029813" y="670990"/>
                  </a:cubicBezTo>
                  <a:close/>
                  <a:moveTo>
                    <a:pt x="1012201" y="466114"/>
                  </a:moveTo>
                  <a:cubicBezTo>
                    <a:pt x="1012324" y="466422"/>
                    <a:pt x="1012386" y="466730"/>
                    <a:pt x="1012448" y="467099"/>
                  </a:cubicBezTo>
                  <a:cubicBezTo>
                    <a:pt x="1012078" y="467222"/>
                    <a:pt x="1011646" y="467407"/>
                    <a:pt x="1011278" y="467530"/>
                  </a:cubicBezTo>
                  <a:cubicBezTo>
                    <a:pt x="1011586" y="467037"/>
                    <a:pt x="1011893" y="466545"/>
                    <a:pt x="1012201" y="466114"/>
                  </a:cubicBezTo>
                  <a:close/>
                  <a:moveTo>
                    <a:pt x="783862" y="615815"/>
                  </a:moveTo>
                  <a:cubicBezTo>
                    <a:pt x="781400" y="619571"/>
                    <a:pt x="779060" y="623450"/>
                    <a:pt x="776596" y="627207"/>
                  </a:cubicBezTo>
                  <a:cubicBezTo>
                    <a:pt x="776043" y="620987"/>
                    <a:pt x="775488" y="614706"/>
                    <a:pt x="774872" y="608487"/>
                  </a:cubicBezTo>
                  <a:cubicBezTo>
                    <a:pt x="777336" y="604792"/>
                    <a:pt x="779799" y="601220"/>
                    <a:pt x="782323" y="597710"/>
                  </a:cubicBezTo>
                  <a:cubicBezTo>
                    <a:pt x="782631" y="599681"/>
                    <a:pt x="782939" y="601713"/>
                    <a:pt x="783309" y="603683"/>
                  </a:cubicBezTo>
                  <a:cubicBezTo>
                    <a:pt x="783924" y="607070"/>
                    <a:pt x="784479" y="610519"/>
                    <a:pt x="785033" y="613906"/>
                  </a:cubicBezTo>
                  <a:cubicBezTo>
                    <a:pt x="784664" y="614521"/>
                    <a:pt x="784294" y="615199"/>
                    <a:pt x="783862" y="615815"/>
                  </a:cubicBezTo>
                  <a:close/>
                  <a:moveTo>
                    <a:pt x="829371" y="567228"/>
                  </a:moveTo>
                  <a:cubicBezTo>
                    <a:pt x="825860" y="568152"/>
                    <a:pt x="822596" y="569568"/>
                    <a:pt x="819579" y="571292"/>
                  </a:cubicBezTo>
                  <a:cubicBezTo>
                    <a:pt x="818286" y="566612"/>
                    <a:pt x="816931" y="561932"/>
                    <a:pt x="815639" y="557252"/>
                  </a:cubicBezTo>
                  <a:cubicBezTo>
                    <a:pt x="816562" y="556205"/>
                    <a:pt x="817609" y="555281"/>
                    <a:pt x="818594" y="554296"/>
                  </a:cubicBezTo>
                  <a:cubicBezTo>
                    <a:pt x="820934" y="557868"/>
                    <a:pt x="823398" y="561132"/>
                    <a:pt x="825675" y="563841"/>
                  </a:cubicBezTo>
                  <a:cubicBezTo>
                    <a:pt x="826846" y="565257"/>
                    <a:pt x="828201" y="566181"/>
                    <a:pt x="829679" y="566735"/>
                  </a:cubicBezTo>
                  <a:cubicBezTo>
                    <a:pt x="829556" y="566920"/>
                    <a:pt x="829494" y="567043"/>
                    <a:pt x="829371" y="567228"/>
                  </a:cubicBezTo>
                  <a:close/>
                  <a:moveTo>
                    <a:pt x="868535" y="726289"/>
                  </a:moveTo>
                  <a:cubicBezTo>
                    <a:pt x="867858" y="726473"/>
                    <a:pt x="867118" y="726720"/>
                    <a:pt x="866442" y="726904"/>
                  </a:cubicBezTo>
                  <a:cubicBezTo>
                    <a:pt x="866134" y="726042"/>
                    <a:pt x="865887" y="725242"/>
                    <a:pt x="865579" y="724380"/>
                  </a:cubicBezTo>
                  <a:cubicBezTo>
                    <a:pt x="866627" y="722779"/>
                    <a:pt x="867673" y="721116"/>
                    <a:pt x="868720" y="719515"/>
                  </a:cubicBezTo>
                  <a:cubicBezTo>
                    <a:pt x="869028" y="721485"/>
                    <a:pt x="869336" y="723456"/>
                    <a:pt x="869583" y="725427"/>
                  </a:cubicBezTo>
                  <a:cubicBezTo>
                    <a:pt x="869213" y="725734"/>
                    <a:pt x="868904" y="725981"/>
                    <a:pt x="868535" y="726289"/>
                  </a:cubicBezTo>
                  <a:close/>
                  <a:moveTo>
                    <a:pt x="887378" y="712618"/>
                  </a:moveTo>
                  <a:cubicBezTo>
                    <a:pt x="886517" y="706090"/>
                    <a:pt x="885654" y="699563"/>
                    <a:pt x="884731" y="693036"/>
                  </a:cubicBezTo>
                  <a:cubicBezTo>
                    <a:pt x="885101" y="692420"/>
                    <a:pt x="885469" y="691804"/>
                    <a:pt x="885777" y="691188"/>
                  </a:cubicBezTo>
                  <a:cubicBezTo>
                    <a:pt x="886825" y="692604"/>
                    <a:pt x="887625" y="694082"/>
                    <a:pt x="888548" y="695561"/>
                  </a:cubicBezTo>
                  <a:lnTo>
                    <a:pt x="888671" y="697161"/>
                  </a:lnTo>
                  <a:lnTo>
                    <a:pt x="888856" y="696115"/>
                  </a:lnTo>
                  <a:cubicBezTo>
                    <a:pt x="891320" y="700179"/>
                    <a:pt x="893475" y="704366"/>
                    <a:pt x="894829" y="708862"/>
                  </a:cubicBezTo>
                  <a:cubicBezTo>
                    <a:pt x="892244" y="709970"/>
                    <a:pt x="889781" y="711263"/>
                    <a:pt x="887378" y="712618"/>
                  </a:cubicBezTo>
                  <a:close/>
                  <a:moveTo>
                    <a:pt x="925558" y="697161"/>
                  </a:moveTo>
                  <a:cubicBezTo>
                    <a:pt x="923157" y="693097"/>
                    <a:pt x="922234" y="688109"/>
                    <a:pt x="923280" y="682444"/>
                  </a:cubicBezTo>
                  <a:cubicBezTo>
                    <a:pt x="923957" y="686570"/>
                    <a:pt x="924635" y="690696"/>
                    <a:pt x="925251" y="694822"/>
                  </a:cubicBezTo>
                  <a:cubicBezTo>
                    <a:pt x="925374" y="695561"/>
                    <a:pt x="925434" y="696361"/>
                    <a:pt x="925558" y="697161"/>
                  </a:cubicBezTo>
                  <a:cubicBezTo>
                    <a:pt x="925558" y="697100"/>
                    <a:pt x="925558" y="697161"/>
                    <a:pt x="925558" y="697161"/>
                  </a:cubicBezTo>
                  <a:close/>
                  <a:moveTo>
                    <a:pt x="945141" y="650299"/>
                  </a:moveTo>
                  <a:cubicBezTo>
                    <a:pt x="943232" y="647651"/>
                    <a:pt x="941569" y="644696"/>
                    <a:pt x="939906" y="641801"/>
                  </a:cubicBezTo>
                  <a:lnTo>
                    <a:pt x="944463" y="641370"/>
                  </a:lnTo>
                  <a:lnTo>
                    <a:pt x="939413" y="641000"/>
                  </a:lnTo>
                  <a:cubicBezTo>
                    <a:pt x="939230" y="640631"/>
                    <a:pt x="938983" y="640323"/>
                    <a:pt x="938798" y="640015"/>
                  </a:cubicBezTo>
                  <a:cubicBezTo>
                    <a:pt x="940399" y="635890"/>
                    <a:pt x="942062" y="631764"/>
                    <a:pt x="943663" y="627638"/>
                  </a:cubicBezTo>
                  <a:cubicBezTo>
                    <a:pt x="941322" y="627453"/>
                    <a:pt x="939106" y="626899"/>
                    <a:pt x="936889" y="626160"/>
                  </a:cubicBezTo>
                  <a:cubicBezTo>
                    <a:pt x="935966" y="619448"/>
                    <a:pt x="935041" y="612736"/>
                    <a:pt x="934056" y="606085"/>
                  </a:cubicBezTo>
                  <a:cubicBezTo>
                    <a:pt x="937074" y="600912"/>
                    <a:pt x="940091" y="595801"/>
                    <a:pt x="943170" y="590628"/>
                  </a:cubicBezTo>
                  <a:cubicBezTo>
                    <a:pt x="944278" y="609657"/>
                    <a:pt x="945203" y="628623"/>
                    <a:pt x="946372" y="647467"/>
                  </a:cubicBezTo>
                  <a:cubicBezTo>
                    <a:pt x="945941" y="648329"/>
                    <a:pt x="945509" y="649314"/>
                    <a:pt x="945141" y="650299"/>
                  </a:cubicBezTo>
                  <a:close/>
                  <a:moveTo>
                    <a:pt x="938860" y="349543"/>
                  </a:moveTo>
                  <a:cubicBezTo>
                    <a:pt x="940646" y="349112"/>
                    <a:pt x="942431" y="348681"/>
                    <a:pt x="944217" y="348250"/>
                  </a:cubicBezTo>
                  <a:cubicBezTo>
                    <a:pt x="946064" y="351391"/>
                    <a:pt x="947912" y="354593"/>
                    <a:pt x="949821" y="357733"/>
                  </a:cubicBezTo>
                  <a:cubicBezTo>
                    <a:pt x="946003" y="355024"/>
                    <a:pt x="942431" y="352314"/>
                    <a:pt x="938860" y="349543"/>
                  </a:cubicBezTo>
                  <a:close/>
                  <a:moveTo>
                    <a:pt x="955116" y="626653"/>
                  </a:moveTo>
                  <a:cubicBezTo>
                    <a:pt x="953454" y="611011"/>
                    <a:pt x="951546" y="595370"/>
                    <a:pt x="949760" y="579667"/>
                  </a:cubicBezTo>
                  <a:cubicBezTo>
                    <a:pt x="950683" y="578128"/>
                    <a:pt x="951606" y="576527"/>
                    <a:pt x="952592" y="574987"/>
                  </a:cubicBezTo>
                  <a:cubicBezTo>
                    <a:pt x="954931" y="588535"/>
                    <a:pt x="957334" y="602021"/>
                    <a:pt x="959858" y="615507"/>
                  </a:cubicBezTo>
                  <a:cubicBezTo>
                    <a:pt x="958257" y="619201"/>
                    <a:pt x="956717" y="622896"/>
                    <a:pt x="955116" y="626653"/>
                  </a:cubicBezTo>
                  <a:close/>
                  <a:moveTo>
                    <a:pt x="960598" y="695252"/>
                  </a:moveTo>
                  <a:cubicBezTo>
                    <a:pt x="960474" y="693282"/>
                    <a:pt x="960413" y="691250"/>
                    <a:pt x="960290" y="689279"/>
                  </a:cubicBezTo>
                  <a:cubicBezTo>
                    <a:pt x="961274" y="686939"/>
                    <a:pt x="962261" y="684599"/>
                    <a:pt x="963245" y="682259"/>
                  </a:cubicBezTo>
                  <a:cubicBezTo>
                    <a:pt x="963615" y="683429"/>
                    <a:pt x="963922" y="684538"/>
                    <a:pt x="964292" y="685708"/>
                  </a:cubicBezTo>
                  <a:cubicBezTo>
                    <a:pt x="963122" y="688910"/>
                    <a:pt x="961829" y="692112"/>
                    <a:pt x="960598" y="695252"/>
                  </a:cubicBezTo>
                  <a:close/>
                  <a:moveTo>
                    <a:pt x="982704" y="582438"/>
                  </a:moveTo>
                  <a:cubicBezTo>
                    <a:pt x="982336" y="582500"/>
                    <a:pt x="981904" y="582438"/>
                    <a:pt x="981534" y="582500"/>
                  </a:cubicBezTo>
                  <a:cubicBezTo>
                    <a:pt x="981411" y="581453"/>
                    <a:pt x="981226" y="580406"/>
                    <a:pt x="981103" y="579421"/>
                  </a:cubicBezTo>
                  <a:cubicBezTo>
                    <a:pt x="981719" y="577881"/>
                    <a:pt x="982396" y="576403"/>
                    <a:pt x="983012" y="574925"/>
                  </a:cubicBezTo>
                  <a:cubicBezTo>
                    <a:pt x="983382" y="576588"/>
                    <a:pt x="983752" y="578251"/>
                    <a:pt x="984120" y="579913"/>
                  </a:cubicBezTo>
                  <a:cubicBezTo>
                    <a:pt x="983629" y="580714"/>
                    <a:pt x="983135" y="581576"/>
                    <a:pt x="982704" y="582438"/>
                  </a:cubicBezTo>
                  <a:close/>
                  <a:moveTo>
                    <a:pt x="1015958" y="238576"/>
                  </a:moveTo>
                  <a:cubicBezTo>
                    <a:pt x="1020392" y="231741"/>
                    <a:pt x="1024024" y="224536"/>
                    <a:pt x="1026981" y="217085"/>
                  </a:cubicBezTo>
                  <a:cubicBezTo>
                    <a:pt x="1030737" y="212774"/>
                    <a:pt x="1034432" y="208402"/>
                    <a:pt x="1038064" y="204091"/>
                  </a:cubicBezTo>
                  <a:cubicBezTo>
                    <a:pt x="1032214" y="216161"/>
                    <a:pt x="1024887" y="227677"/>
                    <a:pt x="1015958" y="238576"/>
                  </a:cubicBezTo>
                  <a:close/>
                  <a:moveTo>
                    <a:pt x="1053213" y="126562"/>
                  </a:moveTo>
                  <a:cubicBezTo>
                    <a:pt x="1053891" y="128040"/>
                    <a:pt x="1054445" y="129641"/>
                    <a:pt x="1054752" y="131427"/>
                  </a:cubicBezTo>
                  <a:cubicBezTo>
                    <a:pt x="1052228" y="133336"/>
                    <a:pt x="1049642" y="135183"/>
                    <a:pt x="1047116" y="137031"/>
                  </a:cubicBezTo>
                  <a:cubicBezTo>
                    <a:pt x="1046748" y="136662"/>
                    <a:pt x="1046316" y="136354"/>
                    <a:pt x="1045885" y="136107"/>
                  </a:cubicBezTo>
                  <a:cubicBezTo>
                    <a:pt x="1048472" y="133028"/>
                    <a:pt x="1050935" y="129826"/>
                    <a:pt x="1053213" y="126562"/>
                  </a:cubicBezTo>
                  <a:close/>
                  <a:moveTo>
                    <a:pt x="1049087" y="153534"/>
                  </a:moveTo>
                  <a:cubicBezTo>
                    <a:pt x="1045270" y="161293"/>
                    <a:pt x="1041205" y="169299"/>
                    <a:pt x="1036710" y="177304"/>
                  </a:cubicBezTo>
                  <a:cubicBezTo>
                    <a:pt x="1037018" y="174779"/>
                    <a:pt x="1037264" y="172193"/>
                    <a:pt x="1037449" y="169607"/>
                  </a:cubicBezTo>
                  <a:cubicBezTo>
                    <a:pt x="1040467" y="165419"/>
                    <a:pt x="1043176" y="160985"/>
                    <a:pt x="1045700" y="156429"/>
                  </a:cubicBezTo>
                  <a:cubicBezTo>
                    <a:pt x="1046871" y="155505"/>
                    <a:pt x="1047979" y="154520"/>
                    <a:pt x="1049087" y="153534"/>
                  </a:cubicBezTo>
                  <a:close/>
                  <a:moveTo>
                    <a:pt x="1044037" y="102485"/>
                  </a:moveTo>
                  <a:cubicBezTo>
                    <a:pt x="1043237" y="102485"/>
                    <a:pt x="1042376" y="102608"/>
                    <a:pt x="1041451" y="102916"/>
                  </a:cubicBezTo>
                  <a:cubicBezTo>
                    <a:pt x="1038557" y="103963"/>
                    <a:pt x="1036033" y="104948"/>
                    <a:pt x="1033692" y="106056"/>
                  </a:cubicBezTo>
                  <a:cubicBezTo>
                    <a:pt x="1033569" y="105256"/>
                    <a:pt x="1033446" y="104455"/>
                    <a:pt x="1033322" y="103655"/>
                  </a:cubicBezTo>
                  <a:cubicBezTo>
                    <a:pt x="1036956" y="95341"/>
                    <a:pt x="1040158" y="86659"/>
                    <a:pt x="1040035" y="78161"/>
                  </a:cubicBezTo>
                  <a:cubicBezTo>
                    <a:pt x="1042068" y="86166"/>
                    <a:pt x="1043299" y="94295"/>
                    <a:pt x="1044037" y="102485"/>
                  </a:cubicBezTo>
                  <a:close/>
                  <a:moveTo>
                    <a:pt x="1025195" y="41028"/>
                  </a:moveTo>
                  <a:cubicBezTo>
                    <a:pt x="1029629" y="48849"/>
                    <a:pt x="1033199" y="56916"/>
                    <a:pt x="1036095" y="65167"/>
                  </a:cubicBezTo>
                  <a:cubicBezTo>
                    <a:pt x="1030737" y="58517"/>
                    <a:pt x="1020823" y="57531"/>
                    <a:pt x="1010230" y="58455"/>
                  </a:cubicBezTo>
                  <a:cubicBezTo>
                    <a:pt x="1009060" y="56546"/>
                    <a:pt x="1006906" y="55253"/>
                    <a:pt x="1004134" y="55869"/>
                  </a:cubicBezTo>
                  <a:cubicBezTo>
                    <a:pt x="1003334" y="56053"/>
                    <a:pt x="1002533" y="56238"/>
                    <a:pt x="1001733" y="56423"/>
                  </a:cubicBezTo>
                  <a:cubicBezTo>
                    <a:pt x="999147" y="53405"/>
                    <a:pt x="996251" y="50573"/>
                    <a:pt x="992866" y="48294"/>
                  </a:cubicBezTo>
                  <a:cubicBezTo>
                    <a:pt x="994958" y="43183"/>
                    <a:pt x="992866" y="37641"/>
                    <a:pt x="988554" y="35486"/>
                  </a:cubicBezTo>
                  <a:cubicBezTo>
                    <a:pt x="999147" y="26680"/>
                    <a:pt x="1016450" y="25571"/>
                    <a:pt x="1025195" y="41028"/>
                  </a:cubicBezTo>
                  <a:close/>
                  <a:moveTo>
                    <a:pt x="981164" y="230016"/>
                  </a:moveTo>
                  <a:cubicBezTo>
                    <a:pt x="982396" y="230756"/>
                    <a:pt x="983814" y="231248"/>
                    <a:pt x="985291" y="231371"/>
                  </a:cubicBezTo>
                  <a:cubicBezTo>
                    <a:pt x="983382" y="233034"/>
                    <a:pt x="981534" y="234758"/>
                    <a:pt x="979625" y="236482"/>
                  </a:cubicBezTo>
                  <a:cubicBezTo>
                    <a:pt x="979195" y="235867"/>
                    <a:pt x="978702" y="235251"/>
                    <a:pt x="978332" y="234635"/>
                  </a:cubicBezTo>
                  <a:cubicBezTo>
                    <a:pt x="979317" y="233095"/>
                    <a:pt x="980241" y="231556"/>
                    <a:pt x="981164" y="230016"/>
                  </a:cubicBezTo>
                  <a:close/>
                  <a:moveTo>
                    <a:pt x="980796" y="565257"/>
                  </a:moveTo>
                  <a:cubicBezTo>
                    <a:pt x="980303" y="566427"/>
                    <a:pt x="979872" y="567536"/>
                    <a:pt x="979378" y="568706"/>
                  </a:cubicBezTo>
                  <a:cubicBezTo>
                    <a:pt x="978455" y="562979"/>
                    <a:pt x="977409" y="557314"/>
                    <a:pt x="976423" y="551648"/>
                  </a:cubicBezTo>
                  <a:lnTo>
                    <a:pt x="977777" y="551648"/>
                  </a:lnTo>
                  <a:cubicBezTo>
                    <a:pt x="978825" y="556205"/>
                    <a:pt x="979810" y="560700"/>
                    <a:pt x="980796" y="565257"/>
                  </a:cubicBezTo>
                  <a:close/>
                  <a:moveTo>
                    <a:pt x="975068" y="216038"/>
                  </a:moveTo>
                  <a:cubicBezTo>
                    <a:pt x="975808" y="216592"/>
                    <a:pt x="976669" y="217023"/>
                    <a:pt x="977532" y="217393"/>
                  </a:cubicBezTo>
                  <a:cubicBezTo>
                    <a:pt x="976793" y="218994"/>
                    <a:pt x="976608" y="220595"/>
                    <a:pt x="976669" y="222134"/>
                  </a:cubicBezTo>
                  <a:cubicBezTo>
                    <a:pt x="976116" y="223304"/>
                    <a:pt x="975561" y="224474"/>
                    <a:pt x="975006" y="225583"/>
                  </a:cubicBezTo>
                  <a:cubicBezTo>
                    <a:pt x="974453" y="222442"/>
                    <a:pt x="974392" y="219240"/>
                    <a:pt x="975068" y="216038"/>
                  </a:cubicBezTo>
                  <a:close/>
                  <a:moveTo>
                    <a:pt x="868596" y="81363"/>
                  </a:moveTo>
                  <a:cubicBezTo>
                    <a:pt x="881159" y="74774"/>
                    <a:pt x="893783" y="68369"/>
                    <a:pt x="906654" y="62273"/>
                  </a:cubicBezTo>
                  <a:cubicBezTo>
                    <a:pt x="913303" y="60364"/>
                    <a:pt x="920016" y="58701"/>
                    <a:pt x="926790" y="57470"/>
                  </a:cubicBezTo>
                  <a:cubicBezTo>
                    <a:pt x="937505" y="51189"/>
                    <a:pt x="949390" y="47925"/>
                    <a:pt x="961521" y="46878"/>
                  </a:cubicBezTo>
                  <a:cubicBezTo>
                    <a:pt x="960598" y="47802"/>
                    <a:pt x="959735" y="48725"/>
                    <a:pt x="958873" y="49711"/>
                  </a:cubicBezTo>
                  <a:cubicBezTo>
                    <a:pt x="934856" y="60179"/>
                    <a:pt x="910902" y="70771"/>
                    <a:pt x="887009" y="81424"/>
                  </a:cubicBezTo>
                  <a:cubicBezTo>
                    <a:pt x="882575" y="83395"/>
                    <a:pt x="883685" y="88506"/>
                    <a:pt x="886887" y="90846"/>
                  </a:cubicBezTo>
                  <a:cubicBezTo>
                    <a:pt x="880112" y="96450"/>
                    <a:pt x="874078" y="102546"/>
                    <a:pt x="869089" y="109074"/>
                  </a:cubicBezTo>
                  <a:cubicBezTo>
                    <a:pt x="864286" y="101068"/>
                    <a:pt x="863671" y="89984"/>
                    <a:pt x="868596" y="81363"/>
                  </a:cubicBezTo>
                  <a:close/>
                  <a:moveTo>
                    <a:pt x="935843" y="79885"/>
                  </a:moveTo>
                  <a:cubicBezTo>
                    <a:pt x="928145" y="86043"/>
                    <a:pt x="920263" y="92016"/>
                    <a:pt x="912257" y="97805"/>
                  </a:cubicBezTo>
                  <a:cubicBezTo>
                    <a:pt x="923342" y="87274"/>
                    <a:pt x="935165" y="77606"/>
                    <a:pt x="947357" y="68493"/>
                  </a:cubicBezTo>
                  <a:cubicBezTo>
                    <a:pt x="946804" y="69786"/>
                    <a:pt x="946249" y="71079"/>
                    <a:pt x="945756" y="72372"/>
                  </a:cubicBezTo>
                  <a:cubicBezTo>
                    <a:pt x="942062" y="75143"/>
                    <a:pt x="938613" y="77668"/>
                    <a:pt x="935843" y="79885"/>
                  </a:cubicBezTo>
                  <a:close/>
                  <a:moveTo>
                    <a:pt x="940338" y="91400"/>
                  </a:moveTo>
                  <a:cubicBezTo>
                    <a:pt x="939413" y="95896"/>
                    <a:pt x="938737" y="100453"/>
                    <a:pt x="938305" y="104948"/>
                  </a:cubicBezTo>
                  <a:cubicBezTo>
                    <a:pt x="937320" y="105009"/>
                    <a:pt x="936334" y="105132"/>
                    <a:pt x="935349" y="105071"/>
                  </a:cubicBezTo>
                  <a:cubicBezTo>
                    <a:pt x="923835" y="107226"/>
                    <a:pt x="912442" y="111229"/>
                    <a:pt x="901850" y="115109"/>
                  </a:cubicBezTo>
                  <a:cubicBezTo>
                    <a:pt x="914904" y="107596"/>
                    <a:pt x="927714" y="99652"/>
                    <a:pt x="940338" y="91400"/>
                  </a:cubicBezTo>
                  <a:close/>
                  <a:moveTo>
                    <a:pt x="762679" y="164680"/>
                  </a:moveTo>
                  <a:cubicBezTo>
                    <a:pt x="790452" y="154335"/>
                    <a:pt x="825737" y="141157"/>
                    <a:pt x="859053" y="133336"/>
                  </a:cubicBezTo>
                  <a:cubicBezTo>
                    <a:pt x="860346" y="135245"/>
                    <a:pt x="862685" y="136538"/>
                    <a:pt x="864964" y="135615"/>
                  </a:cubicBezTo>
                  <a:cubicBezTo>
                    <a:pt x="868843" y="134013"/>
                    <a:pt x="872415" y="132043"/>
                    <a:pt x="875864" y="129888"/>
                  </a:cubicBezTo>
                  <a:cubicBezTo>
                    <a:pt x="899941" y="125577"/>
                    <a:pt x="921925" y="124961"/>
                    <a:pt x="938120" y="131366"/>
                  </a:cubicBezTo>
                  <a:cubicBezTo>
                    <a:pt x="938922" y="139494"/>
                    <a:pt x="940523" y="146945"/>
                    <a:pt x="942862" y="153042"/>
                  </a:cubicBezTo>
                  <a:cubicBezTo>
                    <a:pt x="945879" y="160801"/>
                    <a:pt x="955918" y="162833"/>
                    <a:pt x="960721" y="155382"/>
                  </a:cubicBezTo>
                  <a:cubicBezTo>
                    <a:pt x="961028" y="154889"/>
                    <a:pt x="961274" y="154396"/>
                    <a:pt x="961583" y="153904"/>
                  </a:cubicBezTo>
                  <a:cubicBezTo>
                    <a:pt x="973159" y="180999"/>
                    <a:pt x="959243" y="222381"/>
                    <a:pt x="923465" y="246581"/>
                  </a:cubicBezTo>
                  <a:cubicBezTo>
                    <a:pt x="909055" y="256373"/>
                    <a:pt x="891382" y="263023"/>
                    <a:pt x="872107" y="267395"/>
                  </a:cubicBezTo>
                  <a:cubicBezTo>
                    <a:pt x="845689" y="266903"/>
                    <a:pt x="818594" y="266595"/>
                    <a:pt x="791130" y="266349"/>
                  </a:cubicBezTo>
                  <a:cubicBezTo>
                    <a:pt x="788174" y="265918"/>
                    <a:pt x="785157" y="266041"/>
                    <a:pt x="782139" y="266102"/>
                  </a:cubicBezTo>
                  <a:cubicBezTo>
                    <a:pt x="782139" y="265363"/>
                    <a:pt x="782201" y="264686"/>
                    <a:pt x="782201" y="263947"/>
                  </a:cubicBezTo>
                  <a:cubicBezTo>
                    <a:pt x="761941" y="263639"/>
                    <a:pt x="741619" y="263331"/>
                    <a:pt x="721359" y="263023"/>
                  </a:cubicBezTo>
                  <a:cubicBezTo>
                    <a:pt x="720066" y="262716"/>
                    <a:pt x="718835" y="262346"/>
                    <a:pt x="717542" y="262038"/>
                  </a:cubicBezTo>
                  <a:cubicBezTo>
                    <a:pt x="743714" y="245288"/>
                    <a:pt x="760648" y="226014"/>
                    <a:pt x="758677" y="213821"/>
                  </a:cubicBezTo>
                  <a:cubicBezTo>
                    <a:pt x="756829" y="202306"/>
                    <a:pt x="737432" y="192330"/>
                    <a:pt x="710151" y="185186"/>
                  </a:cubicBezTo>
                  <a:cubicBezTo>
                    <a:pt x="726779" y="178105"/>
                    <a:pt x="745313" y="171146"/>
                    <a:pt x="762679" y="164680"/>
                  </a:cubicBezTo>
                  <a:close/>
                  <a:moveTo>
                    <a:pt x="115537" y="372266"/>
                  </a:moveTo>
                  <a:cubicBezTo>
                    <a:pt x="112950" y="366354"/>
                    <a:pt x="112335" y="359827"/>
                    <a:pt x="114428" y="353977"/>
                  </a:cubicBezTo>
                  <a:cubicBezTo>
                    <a:pt x="116892" y="357610"/>
                    <a:pt x="119354" y="361120"/>
                    <a:pt x="121817" y="364692"/>
                  </a:cubicBezTo>
                  <a:cubicBezTo>
                    <a:pt x="119108" y="366724"/>
                    <a:pt x="116892" y="369249"/>
                    <a:pt x="115537" y="372266"/>
                  </a:cubicBezTo>
                  <a:close/>
                  <a:moveTo>
                    <a:pt x="148975" y="346649"/>
                  </a:moveTo>
                  <a:cubicBezTo>
                    <a:pt x="146757" y="345787"/>
                    <a:pt x="144541" y="344925"/>
                    <a:pt x="142262" y="344186"/>
                  </a:cubicBezTo>
                  <a:cubicBezTo>
                    <a:pt x="137705" y="342708"/>
                    <a:pt x="133025" y="346033"/>
                    <a:pt x="131609" y="350282"/>
                  </a:cubicBezTo>
                  <a:cubicBezTo>
                    <a:pt x="129084" y="347757"/>
                    <a:pt x="126682" y="345109"/>
                    <a:pt x="124219" y="342461"/>
                  </a:cubicBezTo>
                  <a:cubicBezTo>
                    <a:pt x="124466" y="342277"/>
                    <a:pt x="124651" y="342092"/>
                    <a:pt x="124958" y="341969"/>
                  </a:cubicBezTo>
                  <a:cubicBezTo>
                    <a:pt x="133333" y="337350"/>
                    <a:pt x="141954" y="333963"/>
                    <a:pt x="150822" y="331439"/>
                  </a:cubicBezTo>
                  <a:cubicBezTo>
                    <a:pt x="150576" y="333163"/>
                    <a:pt x="150822" y="335010"/>
                    <a:pt x="151869" y="336796"/>
                  </a:cubicBezTo>
                  <a:cubicBezTo>
                    <a:pt x="152853" y="338582"/>
                    <a:pt x="153778" y="340368"/>
                    <a:pt x="154763" y="342215"/>
                  </a:cubicBezTo>
                  <a:cubicBezTo>
                    <a:pt x="152792" y="343631"/>
                    <a:pt x="150884" y="345109"/>
                    <a:pt x="148975" y="346649"/>
                  </a:cubicBezTo>
                  <a:close/>
                  <a:moveTo>
                    <a:pt x="178963" y="327436"/>
                  </a:moveTo>
                  <a:cubicBezTo>
                    <a:pt x="176254" y="328791"/>
                    <a:pt x="173545" y="330207"/>
                    <a:pt x="170897" y="331685"/>
                  </a:cubicBezTo>
                  <a:lnTo>
                    <a:pt x="166956" y="327621"/>
                  </a:lnTo>
                  <a:cubicBezTo>
                    <a:pt x="171759" y="326759"/>
                    <a:pt x="176562" y="326081"/>
                    <a:pt x="181427" y="325527"/>
                  </a:cubicBezTo>
                  <a:cubicBezTo>
                    <a:pt x="180626" y="326204"/>
                    <a:pt x="179826" y="326820"/>
                    <a:pt x="178963" y="327436"/>
                  </a:cubicBezTo>
                  <a:close/>
                  <a:moveTo>
                    <a:pt x="199593" y="360874"/>
                  </a:moveTo>
                  <a:cubicBezTo>
                    <a:pt x="202795" y="357425"/>
                    <a:pt x="206244" y="354162"/>
                    <a:pt x="209630" y="350898"/>
                  </a:cubicBezTo>
                  <a:cubicBezTo>
                    <a:pt x="211354" y="354223"/>
                    <a:pt x="213079" y="357549"/>
                    <a:pt x="214803" y="360874"/>
                  </a:cubicBezTo>
                  <a:lnTo>
                    <a:pt x="199593" y="360874"/>
                  </a:lnTo>
                  <a:close/>
                  <a:moveTo>
                    <a:pt x="352435" y="717114"/>
                  </a:moveTo>
                  <a:cubicBezTo>
                    <a:pt x="354528" y="713911"/>
                    <a:pt x="356622" y="710709"/>
                    <a:pt x="358654" y="707445"/>
                  </a:cubicBezTo>
                  <a:cubicBezTo>
                    <a:pt x="361733" y="702580"/>
                    <a:pt x="365612" y="699501"/>
                    <a:pt x="369861" y="697777"/>
                  </a:cubicBezTo>
                  <a:cubicBezTo>
                    <a:pt x="370477" y="701410"/>
                    <a:pt x="371094" y="705105"/>
                    <a:pt x="371647" y="708738"/>
                  </a:cubicBezTo>
                  <a:cubicBezTo>
                    <a:pt x="365058" y="711078"/>
                    <a:pt x="358654" y="713911"/>
                    <a:pt x="352435" y="717114"/>
                  </a:cubicBezTo>
                  <a:close/>
                  <a:moveTo>
                    <a:pt x="396156" y="714466"/>
                  </a:moveTo>
                  <a:cubicBezTo>
                    <a:pt x="395726" y="711017"/>
                    <a:pt x="395356" y="707568"/>
                    <a:pt x="394863" y="704120"/>
                  </a:cubicBezTo>
                  <a:cubicBezTo>
                    <a:pt x="395233" y="703504"/>
                    <a:pt x="395541" y="702827"/>
                    <a:pt x="395909" y="702211"/>
                  </a:cubicBezTo>
                  <a:cubicBezTo>
                    <a:pt x="397942" y="703874"/>
                    <a:pt x="399666" y="705783"/>
                    <a:pt x="401082" y="707877"/>
                  </a:cubicBezTo>
                  <a:cubicBezTo>
                    <a:pt x="401206" y="708431"/>
                    <a:pt x="401329" y="708985"/>
                    <a:pt x="401452" y="709477"/>
                  </a:cubicBezTo>
                  <a:cubicBezTo>
                    <a:pt x="399728" y="711140"/>
                    <a:pt x="397942" y="712803"/>
                    <a:pt x="396156" y="714466"/>
                  </a:cubicBezTo>
                  <a:close/>
                  <a:moveTo>
                    <a:pt x="422574" y="615630"/>
                  </a:moveTo>
                  <a:cubicBezTo>
                    <a:pt x="420541" y="607440"/>
                    <a:pt x="418325" y="599311"/>
                    <a:pt x="415984" y="591244"/>
                  </a:cubicBezTo>
                  <a:cubicBezTo>
                    <a:pt x="417955" y="589766"/>
                    <a:pt x="419926" y="588288"/>
                    <a:pt x="421835" y="586749"/>
                  </a:cubicBezTo>
                  <a:cubicBezTo>
                    <a:pt x="423313" y="595986"/>
                    <a:pt x="424853" y="605223"/>
                    <a:pt x="426331" y="614460"/>
                  </a:cubicBezTo>
                  <a:cubicBezTo>
                    <a:pt x="425098" y="614829"/>
                    <a:pt x="423805" y="615199"/>
                    <a:pt x="422574" y="615630"/>
                  </a:cubicBezTo>
                  <a:close/>
                  <a:moveTo>
                    <a:pt x="470606" y="678257"/>
                  </a:moveTo>
                  <a:cubicBezTo>
                    <a:pt x="470236" y="678872"/>
                    <a:pt x="469928" y="679550"/>
                    <a:pt x="469560" y="680166"/>
                  </a:cubicBezTo>
                  <a:cubicBezTo>
                    <a:pt x="469252" y="677333"/>
                    <a:pt x="469005" y="674562"/>
                    <a:pt x="468635" y="671729"/>
                  </a:cubicBezTo>
                  <a:cubicBezTo>
                    <a:pt x="468389" y="669820"/>
                    <a:pt x="468144" y="667911"/>
                    <a:pt x="467897" y="666002"/>
                  </a:cubicBezTo>
                  <a:cubicBezTo>
                    <a:pt x="468082" y="665756"/>
                    <a:pt x="468265" y="665510"/>
                    <a:pt x="468450" y="665263"/>
                  </a:cubicBezTo>
                  <a:cubicBezTo>
                    <a:pt x="469743" y="667788"/>
                    <a:pt x="471038" y="670374"/>
                    <a:pt x="472331" y="672899"/>
                  </a:cubicBezTo>
                  <a:cubicBezTo>
                    <a:pt x="471776" y="674685"/>
                    <a:pt x="471223" y="676471"/>
                    <a:pt x="470606" y="678257"/>
                  </a:cubicBezTo>
                  <a:close/>
                  <a:moveTo>
                    <a:pt x="494253" y="567474"/>
                  </a:moveTo>
                  <a:cubicBezTo>
                    <a:pt x="494315" y="567105"/>
                    <a:pt x="494315" y="566735"/>
                    <a:pt x="494375" y="566366"/>
                  </a:cubicBezTo>
                  <a:cubicBezTo>
                    <a:pt x="495731" y="562302"/>
                    <a:pt x="497086" y="558237"/>
                    <a:pt x="498502" y="554173"/>
                  </a:cubicBezTo>
                  <a:cubicBezTo>
                    <a:pt x="498934" y="557129"/>
                    <a:pt x="499487" y="560023"/>
                    <a:pt x="499980" y="562979"/>
                  </a:cubicBezTo>
                  <a:cubicBezTo>
                    <a:pt x="498071" y="564457"/>
                    <a:pt x="496161" y="565935"/>
                    <a:pt x="494253" y="567474"/>
                  </a:cubicBezTo>
                  <a:close/>
                  <a:moveTo>
                    <a:pt x="435136" y="78099"/>
                  </a:moveTo>
                  <a:cubicBezTo>
                    <a:pt x="438832" y="80193"/>
                    <a:pt x="442464" y="82348"/>
                    <a:pt x="446036" y="84565"/>
                  </a:cubicBezTo>
                  <a:cubicBezTo>
                    <a:pt x="448437" y="86043"/>
                    <a:pt x="450839" y="87644"/>
                    <a:pt x="453240" y="89307"/>
                  </a:cubicBezTo>
                  <a:cubicBezTo>
                    <a:pt x="453240" y="90046"/>
                    <a:pt x="453302" y="90723"/>
                    <a:pt x="453487" y="91400"/>
                  </a:cubicBezTo>
                  <a:cubicBezTo>
                    <a:pt x="447206" y="87274"/>
                    <a:pt x="440924" y="82964"/>
                    <a:pt x="434828" y="78345"/>
                  </a:cubicBezTo>
                  <a:cubicBezTo>
                    <a:pt x="434890" y="78284"/>
                    <a:pt x="435013" y="78222"/>
                    <a:pt x="435136" y="78099"/>
                  </a:cubicBezTo>
                  <a:close/>
                  <a:moveTo>
                    <a:pt x="268009" y="55622"/>
                  </a:moveTo>
                  <a:cubicBezTo>
                    <a:pt x="269732" y="44230"/>
                    <a:pt x="280755" y="35178"/>
                    <a:pt x="292210" y="35178"/>
                  </a:cubicBezTo>
                  <a:lnTo>
                    <a:pt x="298491" y="35178"/>
                  </a:lnTo>
                  <a:cubicBezTo>
                    <a:pt x="302986" y="35178"/>
                    <a:pt x="307111" y="36410"/>
                    <a:pt x="310683" y="38503"/>
                  </a:cubicBezTo>
                  <a:cubicBezTo>
                    <a:pt x="294426" y="41767"/>
                    <a:pt x="278846" y="48787"/>
                    <a:pt x="265545" y="58886"/>
                  </a:cubicBezTo>
                  <a:cubicBezTo>
                    <a:pt x="266285" y="57716"/>
                    <a:pt x="267084" y="56608"/>
                    <a:pt x="268009" y="55622"/>
                  </a:cubicBezTo>
                  <a:close/>
                  <a:moveTo>
                    <a:pt x="326078" y="66399"/>
                  </a:moveTo>
                  <a:cubicBezTo>
                    <a:pt x="326202" y="69663"/>
                    <a:pt x="325585" y="73049"/>
                    <a:pt x="324477" y="76067"/>
                  </a:cubicBezTo>
                  <a:cubicBezTo>
                    <a:pt x="322999" y="76621"/>
                    <a:pt x="321522" y="77175"/>
                    <a:pt x="320105" y="77791"/>
                  </a:cubicBezTo>
                  <a:cubicBezTo>
                    <a:pt x="319612" y="75451"/>
                    <a:pt x="317580" y="73419"/>
                    <a:pt x="314624" y="74343"/>
                  </a:cubicBezTo>
                  <a:cubicBezTo>
                    <a:pt x="299537" y="79084"/>
                    <a:pt x="284882" y="84134"/>
                    <a:pt x="270841" y="90846"/>
                  </a:cubicBezTo>
                  <a:cubicBezTo>
                    <a:pt x="268439" y="88752"/>
                    <a:pt x="266285" y="86289"/>
                    <a:pt x="264745" y="83518"/>
                  </a:cubicBezTo>
                  <a:cubicBezTo>
                    <a:pt x="284759" y="75697"/>
                    <a:pt x="304957" y="70894"/>
                    <a:pt x="326078" y="66399"/>
                  </a:cubicBezTo>
                  <a:close/>
                  <a:moveTo>
                    <a:pt x="287838" y="99283"/>
                  </a:moveTo>
                  <a:cubicBezTo>
                    <a:pt x="297013" y="96019"/>
                    <a:pt x="306127" y="92386"/>
                    <a:pt x="315240" y="88875"/>
                  </a:cubicBezTo>
                  <a:cubicBezTo>
                    <a:pt x="350341" y="80254"/>
                    <a:pt x="389383" y="85981"/>
                    <a:pt x="426699" y="98728"/>
                  </a:cubicBezTo>
                  <a:cubicBezTo>
                    <a:pt x="426699" y="98236"/>
                    <a:pt x="426761" y="97743"/>
                    <a:pt x="426761" y="97250"/>
                  </a:cubicBezTo>
                  <a:cubicBezTo>
                    <a:pt x="430949" y="98790"/>
                    <a:pt x="435136" y="100145"/>
                    <a:pt x="439385" y="101376"/>
                  </a:cubicBezTo>
                  <a:cubicBezTo>
                    <a:pt x="449115" y="105440"/>
                    <a:pt x="458907" y="109258"/>
                    <a:pt x="469005" y="112645"/>
                  </a:cubicBezTo>
                  <a:cubicBezTo>
                    <a:pt x="468327" y="113569"/>
                    <a:pt x="467589" y="114431"/>
                    <a:pt x="466788" y="115232"/>
                  </a:cubicBezTo>
                  <a:cubicBezTo>
                    <a:pt x="505830" y="133890"/>
                    <a:pt x="540253" y="157783"/>
                    <a:pt x="562545" y="176996"/>
                  </a:cubicBezTo>
                  <a:cubicBezTo>
                    <a:pt x="534219" y="181430"/>
                    <a:pt x="512481" y="190421"/>
                    <a:pt x="506261" y="205200"/>
                  </a:cubicBezTo>
                  <a:cubicBezTo>
                    <a:pt x="502013" y="215361"/>
                    <a:pt x="505337" y="227800"/>
                    <a:pt x="512481" y="239869"/>
                  </a:cubicBezTo>
                  <a:cubicBezTo>
                    <a:pt x="444065" y="242456"/>
                    <a:pt x="392585" y="252493"/>
                    <a:pt x="351880" y="256250"/>
                  </a:cubicBezTo>
                  <a:cubicBezTo>
                    <a:pt x="330389" y="255018"/>
                    <a:pt x="308158" y="253663"/>
                    <a:pt x="285374" y="252124"/>
                  </a:cubicBezTo>
                  <a:cubicBezTo>
                    <a:pt x="281002" y="250646"/>
                    <a:pt x="276753" y="248922"/>
                    <a:pt x="272749" y="246705"/>
                  </a:cubicBezTo>
                  <a:cubicBezTo>
                    <a:pt x="217021" y="216284"/>
                    <a:pt x="224040" y="133090"/>
                    <a:pt x="287838" y="99283"/>
                  </a:cubicBezTo>
                  <a:close/>
                  <a:moveTo>
                    <a:pt x="246025" y="695376"/>
                  </a:moveTo>
                  <a:cubicBezTo>
                    <a:pt x="246025" y="693959"/>
                    <a:pt x="246086" y="692482"/>
                    <a:pt x="246086" y="691003"/>
                  </a:cubicBezTo>
                  <a:cubicBezTo>
                    <a:pt x="248919" y="687678"/>
                    <a:pt x="251689" y="684291"/>
                    <a:pt x="254522" y="680966"/>
                  </a:cubicBezTo>
                  <a:cubicBezTo>
                    <a:pt x="251689" y="685769"/>
                    <a:pt x="248795" y="690573"/>
                    <a:pt x="246025" y="695376"/>
                  </a:cubicBezTo>
                  <a:close/>
                  <a:moveTo>
                    <a:pt x="254154" y="587734"/>
                  </a:moveTo>
                  <a:cubicBezTo>
                    <a:pt x="254768" y="584224"/>
                    <a:pt x="255385" y="580714"/>
                    <a:pt x="256061" y="577204"/>
                  </a:cubicBezTo>
                  <a:cubicBezTo>
                    <a:pt x="257971" y="567536"/>
                    <a:pt x="263882" y="562178"/>
                    <a:pt x="270903" y="560331"/>
                  </a:cubicBezTo>
                  <a:cubicBezTo>
                    <a:pt x="265237" y="569383"/>
                    <a:pt x="259695" y="578559"/>
                    <a:pt x="254154" y="587734"/>
                  </a:cubicBezTo>
                  <a:close/>
                </a:path>
              </a:pathLst>
            </a:custGeom>
            <a:solidFill>
              <a:srgbClr val="FFD1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7185B8D0-0133-4B37-AFBB-1B4A5A6221C2}"/>
                </a:ext>
              </a:extLst>
            </p:cNvPr>
            <p:cNvSpPr/>
            <p:nvPr/>
          </p:nvSpPr>
          <p:spPr>
            <a:xfrm>
              <a:off x="19400359" y="4798465"/>
              <a:ext cx="1176176" cy="548061"/>
            </a:xfrm>
            <a:custGeom>
              <a:avLst/>
              <a:gdLst>
                <a:gd name="connsiteX0" fmla="*/ 976268 w 1176175"/>
                <a:gd name="connsiteY0" fmla="*/ 549954 h 548060"/>
                <a:gd name="connsiteX1" fmla="*/ 1072640 w 1176175"/>
                <a:gd name="connsiteY1" fmla="*/ 549954 h 548060"/>
                <a:gd name="connsiteX2" fmla="*/ 1119996 w 1176175"/>
                <a:gd name="connsiteY2" fmla="*/ 549954 h 548060"/>
                <a:gd name="connsiteX3" fmla="*/ 1134775 w 1176175"/>
                <a:gd name="connsiteY3" fmla="*/ 532219 h 548060"/>
                <a:gd name="connsiteX4" fmla="*/ 1139147 w 1176175"/>
                <a:gd name="connsiteY4" fmla="*/ 410229 h 548060"/>
                <a:gd name="connsiteX5" fmla="*/ 1175910 w 1176175"/>
                <a:gd name="connsiteY5" fmla="*/ 323648 h 548060"/>
                <a:gd name="connsiteX6" fmla="*/ 1008968 w 1176175"/>
                <a:gd name="connsiteY6" fmla="*/ 271428 h 548060"/>
                <a:gd name="connsiteX7" fmla="*/ 1018020 w 1176175"/>
                <a:gd name="connsiteY7" fmla="*/ 262992 h 548060"/>
                <a:gd name="connsiteX8" fmla="*/ 1047208 w 1176175"/>
                <a:gd name="connsiteY8" fmla="*/ 18951 h 548060"/>
                <a:gd name="connsiteX9" fmla="*/ 806062 w 1176175"/>
                <a:gd name="connsiteY9" fmla="*/ 74804 h 548060"/>
                <a:gd name="connsiteX10" fmla="*/ 783461 w 1176175"/>
                <a:gd name="connsiteY10" fmla="*/ 91861 h 548060"/>
                <a:gd name="connsiteX11" fmla="*/ 776997 w 1176175"/>
                <a:gd name="connsiteY11" fmla="*/ 90999 h 548060"/>
                <a:gd name="connsiteX12" fmla="*/ 653221 w 1176175"/>
                <a:gd name="connsiteY12" fmla="*/ 174070 h 548060"/>
                <a:gd name="connsiteX13" fmla="*/ 622246 w 1176175"/>
                <a:gd name="connsiteY13" fmla="*/ 172038 h 548060"/>
                <a:gd name="connsiteX14" fmla="*/ 620521 w 1176175"/>
                <a:gd name="connsiteY14" fmla="*/ 169821 h 548060"/>
                <a:gd name="connsiteX15" fmla="*/ 232260 w 1176175"/>
                <a:gd name="connsiteY15" fmla="*/ 55776 h 548060"/>
                <a:gd name="connsiteX16" fmla="*/ 181580 w 1176175"/>
                <a:gd name="connsiteY16" fmla="*/ 242547 h 548060"/>
                <a:gd name="connsiteX17" fmla="*/ 19748 w 1176175"/>
                <a:gd name="connsiteY17" fmla="*/ 226783 h 548060"/>
                <a:gd name="connsiteX18" fmla="*/ 3245 w 1176175"/>
                <a:gd name="connsiteY18" fmla="*/ 244518 h 548060"/>
                <a:gd name="connsiteX19" fmla="*/ 58235 w 1176175"/>
                <a:gd name="connsiteY19" fmla="*/ 537638 h 548060"/>
                <a:gd name="connsiteX20" fmla="*/ 73015 w 1176175"/>
                <a:gd name="connsiteY20" fmla="*/ 549893 h 548060"/>
                <a:gd name="connsiteX21" fmla="*/ 141553 w 1176175"/>
                <a:gd name="connsiteY21" fmla="*/ 549893 h 548060"/>
                <a:gd name="connsiteX22" fmla="*/ 974914 w 1176175"/>
                <a:gd name="connsiteY22" fmla="*/ 549893 h 548060"/>
                <a:gd name="connsiteX23" fmla="*/ 976268 w 1176175"/>
                <a:gd name="connsiteY23" fmla="*/ 549893 h 548060"/>
                <a:gd name="connsiteX24" fmla="*/ 1100045 w 1176175"/>
                <a:gd name="connsiteY24" fmla="*/ 373035 h 548060"/>
                <a:gd name="connsiteX25" fmla="*/ 1095179 w 1176175"/>
                <a:gd name="connsiteY25" fmla="*/ 393233 h 548060"/>
                <a:gd name="connsiteX26" fmla="*/ 1088343 w 1176175"/>
                <a:gd name="connsiteY26" fmla="*/ 385351 h 548060"/>
                <a:gd name="connsiteX27" fmla="*/ 1100045 w 1176175"/>
                <a:gd name="connsiteY27" fmla="*/ 373035 h 548060"/>
                <a:gd name="connsiteX28" fmla="*/ 1010569 w 1176175"/>
                <a:gd name="connsiteY28" fmla="*/ 464420 h 548060"/>
                <a:gd name="connsiteX29" fmla="*/ 1010815 w 1176175"/>
                <a:gd name="connsiteY29" fmla="*/ 465405 h 548060"/>
                <a:gd name="connsiteX30" fmla="*/ 1009644 w 1176175"/>
                <a:gd name="connsiteY30" fmla="*/ 465836 h 548060"/>
                <a:gd name="connsiteX31" fmla="*/ 1010569 w 1176175"/>
                <a:gd name="connsiteY31" fmla="*/ 464420 h 548060"/>
                <a:gd name="connsiteX32" fmla="*/ 1014324 w 1176175"/>
                <a:gd name="connsiteY32" fmla="*/ 236882 h 548060"/>
                <a:gd name="connsiteX33" fmla="*/ 1025347 w 1176175"/>
                <a:gd name="connsiteY33" fmla="*/ 215391 h 548060"/>
                <a:gd name="connsiteX34" fmla="*/ 1036432 w 1176175"/>
                <a:gd name="connsiteY34" fmla="*/ 202397 h 548060"/>
                <a:gd name="connsiteX35" fmla="*/ 1014324 w 1176175"/>
                <a:gd name="connsiteY35" fmla="*/ 236882 h 548060"/>
                <a:gd name="connsiteX36" fmla="*/ 1051642 w 1176175"/>
                <a:gd name="connsiteY36" fmla="*/ 124868 h 548060"/>
                <a:gd name="connsiteX37" fmla="*/ 1053182 w 1176175"/>
                <a:gd name="connsiteY37" fmla="*/ 129733 h 548060"/>
                <a:gd name="connsiteX38" fmla="*/ 1045546 w 1176175"/>
                <a:gd name="connsiteY38" fmla="*/ 135337 h 548060"/>
                <a:gd name="connsiteX39" fmla="*/ 1044314 w 1176175"/>
                <a:gd name="connsiteY39" fmla="*/ 134413 h 548060"/>
                <a:gd name="connsiteX40" fmla="*/ 1051642 w 1176175"/>
                <a:gd name="connsiteY40" fmla="*/ 124868 h 548060"/>
                <a:gd name="connsiteX41" fmla="*/ 1047455 w 1176175"/>
                <a:gd name="connsiteY41" fmla="*/ 151840 h 548060"/>
                <a:gd name="connsiteX42" fmla="*/ 1035077 w 1176175"/>
                <a:gd name="connsiteY42" fmla="*/ 175610 h 548060"/>
                <a:gd name="connsiteX43" fmla="*/ 1035816 w 1176175"/>
                <a:gd name="connsiteY43" fmla="*/ 167912 h 548060"/>
                <a:gd name="connsiteX44" fmla="*/ 1044068 w 1176175"/>
                <a:gd name="connsiteY44" fmla="*/ 154734 h 548060"/>
                <a:gd name="connsiteX45" fmla="*/ 1047455 w 1176175"/>
                <a:gd name="connsiteY45" fmla="*/ 151840 h 548060"/>
                <a:gd name="connsiteX46" fmla="*/ 1042405 w 1176175"/>
                <a:gd name="connsiteY46" fmla="*/ 100790 h 548060"/>
                <a:gd name="connsiteX47" fmla="*/ 1039819 w 1176175"/>
                <a:gd name="connsiteY47" fmla="*/ 101222 h 548060"/>
                <a:gd name="connsiteX48" fmla="*/ 1032060 w 1176175"/>
                <a:gd name="connsiteY48" fmla="*/ 104362 h 548060"/>
                <a:gd name="connsiteX49" fmla="*/ 1031690 w 1176175"/>
                <a:gd name="connsiteY49" fmla="*/ 101960 h 548060"/>
                <a:gd name="connsiteX50" fmla="*/ 1038403 w 1176175"/>
                <a:gd name="connsiteY50" fmla="*/ 76466 h 548060"/>
                <a:gd name="connsiteX51" fmla="*/ 1042405 w 1176175"/>
                <a:gd name="connsiteY51" fmla="*/ 100790 h 548060"/>
                <a:gd name="connsiteX52" fmla="*/ 1023623 w 1176175"/>
                <a:gd name="connsiteY52" fmla="*/ 39334 h 548060"/>
                <a:gd name="connsiteX53" fmla="*/ 1034523 w 1176175"/>
                <a:gd name="connsiteY53" fmla="*/ 63473 h 548060"/>
                <a:gd name="connsiteX54" fmla="*/ 1008659 w 1176175"/>
                <a:gd name="connsiteY54" fmla="*/ 56761 h 548060"/>
                <a:gd name="connsiteX55" fmla="*/ 1002563 w 1176175"/>
                <a:gd name="connsiteY55" fmla="*/ 54174 h 548060"/>
                <a:gd name="connsiteX56" fmla="*/ 1000224 w 1176175"/>
                <a:gd name="connsiteY56" fmla="*/ 54729 h 548060"/>
                <a:gd name="connsiteX57" fmla="*/ 991355 w 1176175"/>
                <a:gd name="connsiteY57" fmla="*/ 46600 h 548060"/>
                <a:gd name="connsiteX58" fmla="*/ 987045 w 1176175"/>
                <a:gd name="connsiteY58" fmla="*/ 33792 h 548060"/>
                <a:gd name="connsiteX59" fmla="*/ 1023623 w 1176175"/>
                <a:gd name="connsiteY59" fmla="*/ 39334 h 548060"/>
                <a:gd name="connsiteX60" fmla="*/ 979532 w 1176175"/>
                <a:gd name="connsiteY60" fmla="*/ 228322 h 548060"/>
                <a:gd name="connsiteX61" fmla="*/ 983658 w 1176175"/>
                <a:gd name="connsiteY61" fmla="*/ 229677 h 548060"/>
                <a:gd name="connsiteX62" fmla="*/ 977993 w 1176175"/>
                <a:gd name="connsiteY62" fmla="*/ 234788 h 548060"/>
                <a:gd name="connsiteX63" fmla="*/ 976700 w 1176175"/>
                <a:gd name="connsiteY63" fmla="*/ 232941 h 548060"/>
                <a:gd name="connsiteX64" fmla="*/ 979532 w 1176175"/>
                <a:gd name="connsiteY64" fmla="*/ 228322 h 548060"/>
                <a:gd name="connsiteX65" fmla="*/ 113903 w 1176175"/>
                <a:gd name="connsiteY65" fmla="*/ 370572 h 548060"/>
                <a:gd name="connsiteX66" fmla="*/ 112795 w 1176175"/>
                <a:gd name="connsiteY66" fmla="*/ 352283 h 548060"/>
                <a:gd name="connsiteX67" fmla="*/ 120185 w 1176175"/>
                <a:gd name="connsiteY67" fmla="*/ 362998 h 548060"/>
                <a:gd name="connsiteX68" fmla="*/ 113903 w 1176175"/>
                <a:gd name="connsiteY68" fmla="*/ 370572 h 548060"/>
                <a:gd name="connsiteX69" fmla="*/ 147403 w 1176175"/>
                <a:gd name="connsiteY69" fmla="*/ 344955 h 548060"/>
                <a:gd name="connsiteX70" fmla="*/ 140691 w 1176175"/>
                <a:gd name="connsiteY70" fmla="*/ 342491 h 548060"/>
                <a:gd name="connsiteX71" fmla="*/ 130038 w 1176175"/>
                <a:gd name="connsiteY71" fmla="*/ 348588 h 548060"/>
                <a:gd name="connsiteX72" fmla="*/ 122649 w 1176175"/>
                <a:gd name="connsiteY72" fmla="*/ 340767 h 548060"/>
                <a:gd name="connsiteX73" fmla="*/ 123387 w 1176175"/>
                <a:gd name="connsiteY73" fmla="*/ 340275 h 548060"/>
                <a:gd name="connsiteX74" fmla="*/ 149250 w 1176175"/>
                <a:gd name="connsiteY74" fmla="*/ 329744 h 548060"/>
                <a:gd name="connsiteX75" fmla="*/ 150298 w 1176175"/>
                <a:gd name="connsiteY75" fmla="*/ 335102 h 548060"/>
                <a:gd name="connsiteX76" fmla="*/ 153192 w 1176175"/>
                <a:gd name="connsiteY76" fmla="*/ 340521 h 548060"/>
                <a:gd name="connsiteX77" fmla="*/ 147403 w 1176175"/>
                <a:gd name="connsiteY77" fmla="*/ 344955 h 548060"/>
                <a:gd name="connsiteX78" fmla="*/ 177393 w 1176175"/>
                <a:gd name="connsiteY78" fmla="*/ 325742 h 548060"/>
                <a:gd name="connsiteX79" fmla="*/ 169325 w 1176175"/>
                <a:gd name="connsiteY79" fmla="*/ 329991 h 548060"/>
                <a:gd name="connsiteX80" fmla="*/ 165385 w 1176175"/>
                <a:gd name="connsiteY80" fmla="*/ 325926 h 548060"/>
                <a:gd name="connsiteX81" fmla="*/ 179855 w 1176175"/>
                <a:gd name="connsiteY81" fmla="*/ 323833 h 548060"/>
                <a:gd name="connsiteX82" fmla="*/ 177393 w 1176175"/>
                <a:gd name="connsiteY82" fmla="*/ 325742 h 548060"/>
                <a:gd name="connsiteX83" fmla="*/ 197961 w 1176175"/>
                <a:gd name="connsiteY83" fmla="*/ 359180 h 548060"/>
                <a:gd name="connsiteX84" fmla="*/ 207998 w 1176175"/>
                <a:gd name="connsiteY84" fmla="*/ 349204 h 548060"/>
                <a:gd name="connsiteX85" fmla="*/ 213171 w 1176175"/>
                <a:gd name="connsiteY85" fmla="*/ 359180 h 548060"/>
                <a:gd name="connsiteX86" fmla="*/ 197961 w 1176175"/>
                <a:gd name="connsiteY86" fmla="*/ 359180 h 548060"/>
                <a:gd name="connsiteX87" fmla="*/ 433504 w 1176175"/>
                <a:gd name="connsiteY87" fmla="*/ 76405 h 548060"/>
                <a:gd name="connsiteX88" fmla="*/ 444404 w 1176175"/>
                <a:gd name="connsiteY88" fmla="*/ 82871 h 548060"/>
                <a:gd name="connsiteX89" fmla="*/ 451608 w 1176175"/>
                <a:gd name="connsiteY89" fmla="*/ 87612 h 548060"/>
                <a:gd name="connsiteX90" fmla="*/ 451855 w 1176175"/>
                <a:gd name="connsiteY90" fmla="*/ 89706 h 548060"/>
                <a:gd name="connsiteX91" fmla="*/ 433196 w 1176175"/>
                <a:gd name="connsiteY91" fmla="*/ 76651 h 548060"/>
                <a:gd name="connsiteX92" fmla="*/ 433504 w 1176175"/>
                <a:gd name="connsiteY92" fmla="*/ 76405 h 548060"/>
                <a:gd name="connsiteX93" fmla="*/ 266437 w 1176175"/>
                <a:gd name="connsiteY93" fmla="*/ 53928 h 548060"/>
                <a:gd name="connsiteX94" fmla="*/ 290637 w 1176175"/>
                <a:gd name="connsiteY94" fmla="*/ 33484 h 548060"/>
                <a:gd name="connsiteX95" fmla="*/ 296919 w 1176175"/>
                <a:gd name="connsiteY95" fmla="*/ 33484 h 548060"/>
                <a:gd name="connsiteX96" fmla="*/ 309111 w 1176175"/>
                <a:gd name="connsiteY96" fmla="*/ 36809 h 548060"/>
                <a:gd name="connsiteX97" fmla="*/ 263974 w 1176175"/>
                <a:gd name="connsiteY97" fmla="*/ 57192 h 548060"/>
                <a:gd name="connsiteX98" fmla="*/ 266437 w 1176175"/>
                <a:gd name="connsiteY98" fmla="*/ 53928 h 548060"/>
                <a:gd name="connsiteX99" fmla="*/ 324445 w 1176175"/>
                <a:gd name="connsiteY99" fmla="*/ 64705 h 548060"/>
                <a:gd name="connsiteX100" fmla="*/ 322845 w 1176175"/>
                <a:gd name="connsiteY100" fmla="*/ 74373 h 548060"/>
                <a:gd name="connsiteX101" fmla="*/ 318472 w 1176175"/>
                <a:gd name="connsiteY101" fmla="*/ 76035 h 548060"/>
                <a:gd name="connsiteX102" fmla="*/ 312992 w 1176175"/>
                <a:gd name="connsiteY102" fmla="*/ 72587 h 548060"/>
                <a:gd name="connsiteX103" fmla="*/ 269208 w 1176175"/>
                <a:gd name="connsiteY103" fmla="*/ 89090 h 548060"/>
                <a:gd name="connsiteX104" fmla="*/ 263111 w 1176175"/>
                <a:gd name="connsiteY104" fmla="*/ 81762 h 548060"/>
                <a:gd name="connsiteX105" fmla="*/ 324445 w 1176175"/>
                <a:gd name="connsiteY105" fmla="*/ 64705 h 548060"/>
                <a:gd name="connsiteX106" fmla="*/ 504689 w 1176175"/>
                <a:gd name="connsiteY106" fmla="*/ 203444 h 548060"/>
                <a:gd name="connsiteX107" fmla="*/ 510909 w 1176175"/>
                <a:gd name="connsiteY107" fmla="*/ 238114 h 548060"/>
                <a:gd name="connsiteX108" fmla="*/ 350309 w 1176175"/>
                <a:gd name="connsiteY108" fmla="*/ 254494 h 548060"/>
                <a:gd name="connsiteX109" fmla="*/ 283803 w 1176175"/>
                <a:gd name="connsiteY109" fmla="*/ 250368 h 548060"/>
                <a:gd name="connsiteX110" fmla="*/ 271179 w 1176175"/>
                <a:gd name="connsiteY110" fmla="*/ 244949 h 548060"/>
                <a:gd name="connsiteX111" fmla="*/ 286204 w 1176175"/>
                <a:gd name="connsiteY111" fmla="*/ 97588 h 548060"/>
                <a:gd name="connsiteX112" fmla="*/ 313608 w 1176175"/>
                <a:gd name="connsiteY112" fmla="*/ 87181 h 548060"/>
                <a:gd name="connsiteX113" fmla="*/ 425067 w 1176175"/>
                <a:gd name="connsiteY113" fmla="*/ 97034 h 548060"/>
                <a:gd name="connsiteX114" fmla="*/ 425128 w 1176175"/>
                <a:gd name="connsiteY114" fmla="*/ 95556 h 548060"/>
                <a:gd name="connsiteX115" fmla="*/ 437753 w 1176175"/>
                <a:gd name="connsiteY115" fmla="*/ 99682 h 548060"/>
                <a:gd name="connsiteX116" fmla="*/ 467373 w 1176175"/>
                <a:gd name="connsiteY116" fmla="*/ 110951 h 548060"/>
                <a:gd name="connsiteX117" fmla="*/ 465155 w 1176175"/>
                <a:gd name="connsiteY117" fmla="*/ 113538 h 548060"/>
                <a:gd name="connsiteX118" fmla="*/ 560912 w 1176175"/>
                <a:gd name="connsiteY118" fmla="*/ 175302 h 548060"/>
                <a:gd name="connsiteX119" fmla="*/ 504689 w 1176175"/>
                <a:gd name="connsiteY119" fmla="*/ 203444 h 548060"/>
                <a:gd name="connsiteX120" fmla="*/ 866964 w 1176175"/>
                <a:gd name="connsiteY120" fmla="*/ 79669 h 548060"/>
                <a:gd name="connsiteX121" fmla="*/ 905020 w 1176175"/>
                <a:gd name="connsiteY121" fmla="*/ 60579 h 548060"/>
                <a:gd name="connsiteX122" fmla="*/ 925157 w 1176175"/>
                <a:gd name="connsiteY122" fmla="*/ 55776 h 548060"/>
                <a:gd name="connsiteX123" fmla="*/ 959889 w 1176175"/>
                <a:gd name="connsiteY123" fmla="*/ 45184 h 548060"/>
                <a:gd name="connsiteX124" fmla="*/ 957240 w 1176175"/>
                <a:gd name="connsiteY124" fmla="*/ 48016 h 548060"/>
                <a:gd name="connsiteX125" fmla="*/ 885376 w 1176175"/>
                <a:gd name="connsiteY125" fmla="*/ 79730 h 548060"/>
                <a:gd name="connsiteX126" fmla="*/ 885253 w 1176175"/>
                <a:gd name="connsiteY126" fmla="*/ 89152 h 548060"/>
                <a:gd name="connsiteX127" fmla="*/ 867457 w 1176175"/>
                <a:gd name="connsiteY127" fmla="*/ 107380 h 548060"/>
                <a:gd name="connsiteX128" fmla="*/ 866964 w 1176175"/>
                <a:gd name="connsiteY128" fmla="*/ 79669 h 548060"/>
                <a:gd name="connsiteX129" fmla="*/ 934270 w 1176175"/>
                <a:gd name="connsiteY129" fmla="*/ 78191 h 548060"/>
                <a:gd name="connsiteX130" fmla="*/ 910686 w 1176175"/>
                <a:gd name="connsiteY130" fmla="*/ 96110 h 548060"/>
                <a:gd name="connsiteX131" fmla="*/ 945787 w 1176175"/>
                <a:gd name="connsiteY131" fmla="*/ 66798 h 548060"/>
                <a:gd name="connsiteX132" fmla="*/ 944185 w 1176175"/>
                <a:gd name="connsiteY132" fmla="*/ 70678 h 548060"/>
                <a:gd name="connsiteX133" fmla="*/ 934270 w 1176175"/>
                <a:gd name="connsiteY133" fmla="*/ 78191 h 548060"/>
                <a:gd name="connsiteX134" fmla="*/ 938704 w 1176175"/>
                <a:gd name="connsiteY134" fmla="*/ 89706 h 548060"/>
                <a:gd name="connsiteX135" fmla="*/ 936673 w 1176175"/>
                <a:gd name="connsiteY135" fmla="*/ 103254 h 548060"/>
                <a:gd name="connsiteX136" fmla="*/ 933717 w 1176175"/>
                <a:gd name="connsiteY136" fmla="*/ 103377 h 548060"/>
                <a:gd name="connsiteX137" fmla="*/ 900217 w 1176175"/>
                <a:gd name="connsiteY137" fmla="*/ 113414 h 548060"/>
                <a:gd name="connsiteX138" fmla="*/ 938704 w 1176175"/>
                <a:gd name="connsiteY138" fmla="*/ 89706 h 548060"/>
                <a:gd name="connsiteX139" fmla="*/ 937226 w 1176175"/>
                <a:gd name="connsiteY139" fmla="*/ 347849 h 548060"/>
                <a:gd name="connsiteX140" fmla="*/ 942584 w 1176175"/>
                <a:gd name="connsiteY140" fmla="*/ 346556 h 548060"/>
                <a:gd name="connsiteX141" fmla="*/ 948188 w 1176175"/>
                <a:gd name="connsiteY141" fmla="*/ 356039 h 548060"/>
                <a:gd name="connsiteX142" fmla="*/ 937226 w 1176175"/>
                <a:gd name="connsiteY142" fmla="*/ 347849 h 548060"/>
                <a:gd name="connsiteX143" fmla="*/ 921831 w 1176175"/>
                <a:gd name="connsiteY143" fmla="*/ 244826 h 548060"/>
                <a:gd name="connsiteX144" fmla="*/ 870475 w 1176175"/>
                <a:gd name="connsiteY144" fmla="*/ 265640 h 548060"/>
                <a:gd name="connsiteX145" fmla="*/ 789496 w 1176175"/>
                <a:gd name="connsiteY145" fmla="*/ 264593 h 548060"/>
                <a:gd name="connsiteX146" fmla="*/ 780506 w 1176175"/>
                <a:gd name="connsiteY146" fmla="*/ 264347 h 548060"/>
                <a:gd name="connsiteX147" fmla="*/ 780567 w 1176175"/>
                <a:gd name="connsiteY147" fmla="*/ 262191 h 548060"/>
                <a:gd name="connsiteX148" fmla="*/ 719727 w 1176175"/>
                <a:gd name="connsiteY148" fmla="*/ 261268 h 548060"/>
                <a:gd name="connsiteX149" fmla="*/ 715908 w 1176175"/>
                <a:gd name="connsiteY149" fmla="*/ 260282 h 548060"/>
                <a:gd name="connsiteX150" fmla="*/ 757043 w 1176175"/>
                <a:gd name="connsiteY150" fmla="*/ 212065 h 548060"/>
                <a:gd name="connsiteX151" fmla="*/ 708519 w 1176175"/>
                <a:gd name="connsiteY151" fmla="*/ 183431 h 548060"/>
                <a:gd name="connsiteX152" fmla="*/ 761170 w 1176175"/>
                <a:gd name="connsiteY152" fmla="*/ 162925 h 548060"/>
                <a:gd name="connsiteX153" fmla="*/ 857542 w 1176175"/>
                <a:gd name="connsiteY153" fmla="*/ 131580 h 548060"/>
                <a:gd name="connsiteX154" fmla="*/ 863454 w 1176175"/>
                <a:gd name="connsiteY154" fmla="*/ 133859 h 548060"/>
                <a:gd name="connsiteX155" fmla="*/ 874353 w 1176175"/>
                <a:gd name="connsiteY155" fmla="*/ 128132 h 548060"/>
                <a:gd name="connsiteX156" fmla="*/ 936611 w 1176175"/>
                <a:gd name="connsiteY156" fmla="*/ 129610 h 548060"/>
                <a:gd name="connsiteX157" fmla="*/ 941353 w 1176175"/>
                <a:gd name="connsiteY157" fmla="*/ 151286 h 548060"/>
                <a:gd name="connsiteX158" fmla="*/ 959211 w 1176175"/>
                <a:gd name="connsiteY158" fmla="*/ 153626 h 548060"/>
                <a:gd name="connsiteX159" fmla="*/ 960074 w 1176175"/>
                <a:gd name="connsiteY159" fmla="*/ 152148 h 548060"/>
                <a:gd name="connsiteX160" fmla="*/ 921831 w 1176175"/>
                <a:gd name="connsiteY160" fmla="*/ 244826 h 548060"/>
                <a:gd name="connsiteX161" fmla="*/ 973498 w 1176175"/>
                <a:gd name="connsiteY161" fmla="*/ 214344 h 548060"/>
                <a:gd name="connsiteX162" fmla="*/ 975960 w 1176175"/>
                <a:gd name="connsiteY162" fmla="*/ 215699 h 548060"/>
                <a:gd name="connsiteX163" fmla="*/ 975099 w 1176175"/>
                <a:gd name="connsiteY163" fmla="*/ 220440 h 548060"/>
                <a:gd name="connsiteX164" fmla="*/ 973436 w 1176175"/>
                <a:gd name="connsiteY164" fmla="*/ 223889 h 548060"/>
                <a:gd name="connsiteX165" fmla="*/ 973498 w 1176175"/>
                <a:gd name="connsiteY165" fmla="*/ 214344 h 54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176175" h="548060">
                  <a:moveTo>
                    <a:pt x="976268" y="549954"/>
                  </a:moveTo>
                  <a:lnTo>
                    <a:pt x="1072640" y="549954"/>
                  </a:lnTo>
                  <a:lnTo>
                    <a:pt x="1119996" y="549954"/>
                  </a:lnTo>
                  <a:cubicBezTo>
                    <a:pt x="1129418" y="549954"/>
                    <a:pt x="1136499" y="541456"/>
                    <a:pt x="1134775" y="532219"/>
                  </a:cubicBezTo>
                  <a:cubicBezTo>
                    <a:pt x="1128370" y="497734"/>
                    <a:pt x="1126216" y="455244"/>
                    <a:pt x="1139147" y="410229"/>
                  </a:cubicBezTo>
                  <a:cubicBezTo>
                    <a:pt x="1155035" y="354992"/>
                    <a:pt x="1179913" y="343661"/>
                    <a:pt x="1175910" y="323648"/>
                  </a:cubicBezTo>
                  <a:cubicBezTo>
                    <a:pt x="1169752" y="293104"/>
                    <a:pt x="1103062" y="278510"/>
                    <a:pt x="1008968" y="271428"/>
                  </a:cubicBezTo>
                  <a:cubicBezTo>
                    <a:pt x="1012047" y="268719"/>
                    <a:pt x="1015126" y="265948"/>
                    <a:pt x="1018020" y="262992"/>
                  </a:cubicBezTo>
                  <a:cubicBezTo>
                    <a:pt x="1085326" y="194453"/>
                    <a:pt x="1099182" y="62303"/>
                    <a:pt x="1047208" y="18951"/>
                  </a:cubicBezTo>
                  <a:cubicBezTo>
                    <a:pt x="994742" y="-24832"/>
                    <a:pt x="885561" y="30651"/>
                    <a:pt x="806062" y="74804"/>
                  </a:cubicBezTo>
                  <a:cubicBezTo>
                    <a:pt x="803475" y="84102"/>
                    <a:pt x="796024" y="91861"/>
                    <a:pt x="783461" y="91861"/>
                  </a:cubicBezTo>
                  <a:cubicBezTo>
                    <a:pt x="781122" y="91861"/>
                    <a:pt x="779028" y="91492"/>
                    <a:pt x="776997" y="90999"/>
                  </a:cubicBezTo>
                  <a:cubicBezTo>
                    <a:pt x="730995" y="116801"/>
                    <a:pt x="681548" y="145436"/>
                    <a:pt x="653221" y="174070"/>
                  </a:cubicBezTo>
                  <a:cubicBezTo>
                    <a:pt x="642999" y="173085"/>
                    <a:pt x="632591" y="172346"/>
                    <a:pt x="622246" y="172038"/>
                  </a:cubicBezTo>
                  <a:cubicBezTo>
                    <a:pt x="621629" y="171238"/>
                    <a:pt x="621014" y="170499"/>
                    <a:pt x="620521" y="169821"/>
                  </a:cubicBezTo>
                  <a:cubicBezTo>
                    <a:pt x="572182" y="108796"/>
                    <a:pt x="343412" y="-47617"/>
                    <a:pt x="232260" y="55776"/>
                  </a:cubicBezTo>
                  <a:cubicBezTo>
                    <a:pt x="186938" y="97958"/>
                    <a:pt x="172897" y="172531"/>
                    <a:pt x="181580" y="242547"/>
                  </a:cubicBezTo>
                  <a:cubicBezTo>
                    <a:pt x="130161" y="238237"/>
                    <a:pt x="76217" y="233002"/>
                    <a:pt x="19748" y="226783"/>
                  </a:cubicBezTo>
                  <a:cubicBezTo>
                    <a:pt x="9711" y="225674"/>
                    <a:pt x="1397" y="234542"/>
                    <a:pt x="3245" y="244518"/>
                  </a:cubicBezTo>
                  <a:lnTo>
                    <a:pt x="58235" y="537638"/>
                  </a:lnTo>
                  <a:cubicBezTo>
                    <a:pt x="59591" y="544781"/>
                    <a:pt x="65809" y="549893"/>
                    <a:pt x="73015" y="549893"/>
                  </a:cubicBezTo>
                  <a:lnTo>
                    <a:pt x="141553" y="549893"/>
                  </a:lnTo>
                  <a:lnTo>
                    <a:pt x="974914" y="549893"/>
                  </a:lnTo>
                  <a:lnTo>
                    <a:pt x="976268" y="549893"/>
                  </a:lnTo>
                  <a:close/>
                  <a:moveTo>
                    <a:pt x="1100045" y="373035"/>
                  </a:moveTo>
                  <a:cubicBezTo>
                    <a:pt x="1102199" y="380732"/>
                    <a:pt x="1099860" y="387938"/>
                    <a:pt x="1095179" y="393233"/>
                  </a:cubicBezTo>
                  <a:cubicBezTo>
                    <a:pt x="1093948" y="390339"/>
                    <a:pt x="1091731" y="387629"/>
                    <a:pt x="1088343" y="385351"/>
                  </a:cubicBezTo>
                  <a:cubicBezTo>
                    <a:pt x="1093640" y="383319"/>
                    <a:pt x="1097827" y="378639"/>
                    <a:pt x="1100045" y="373035"/>
                  </a:cubicBezTo>
                  <a:close/>
                  <a:moveTo>
                    <a:pt x="1010569" y="464420"/>
                  </a:moveTo>
                  <a:cubicBezTo>
                    <a:pt x="1010692" y="464728"/>
                    <a:pt x="1010754" y="465035"/>
                    <a:pt x="1010815" y="465405"/>
                  </a:cubicBezTo>
                  <a:cubicBezTo>
                    <a:pt x="1010445" y="465528"/>
                    <a:pt x="1010014" y="465713"/>
                    <a:pt x="1009644" y="465836"/>
                  </a:cubicBezTo>
                  <a:cubicBezTo>
                    <a:pt x="1009952" y="465343"/>
                    <a:pt x="1010322" y="464851"/>
                    <a:pt x="1010569" y="464420"/>
                  </a:cubicBezTo>
                  <a:close/>
                  <a:moveTo>
                    <a:pt x="1014324" y="236882"/>
                  </a:moveTo>
                  <a:cubicBezTo>
                    <a:pt x="1018758" y="230047"/>
                    <a:pt x="1022392" y="222842"/>
                    <a:pt x="1025347" y="215391"/>
                  </a:cubicBezTo>
                  <a:cubicBezTo>
                    <a:pt x="1029104" y="211080"/>
                    <a:pt x="1032798" y="206708"/>
                    <a:pt x="1036432" y="202397"/>
                  </a:cubicBezTo>
                  <a:cubicBezTo>
                    <a:pt x="1030644" y="214467"/>
                    <a:pt x="1023316" y="225982"/>
                    <a:pt x="1014324" y="236882"/>
                  </a:cubicBezTo>
                  <a:close/>
                  <a:moveTo>
                    <a:pt x="1051642" y="124868"/>
                  </a:moveTo>
                  <a:cubicBezTo>
                    <a:pt x="1052320" y="126346"/>
                    <a:pt x="1052873" y="127947"/>
                    <a:pt x="1053182" y="129733"/>
                  </a:cubicBezTo>
                  <a:cubicBezTo>
                    <a:pt x="1050657" y="131642"/>
                    <a:pt x="1048070" y="133489"/>
                    <a:pt x="1045546" y="135337"/>
                  </a:cubicBezTo>
                  <a:cubicBezTo>
                    <a:pt x="1045176" y="134967"/>
                    <a:pt x="1044746" y="134659"/>
                    <a:pt x="1044314" y="134413"/>
                  </a:cubicBezTo>
                  <a:cubicBezTo>
                    <a:pt x="1046900" y="131334"/>
                    <a:pt x="1049303" y="128132"/>
                    <a:pt x="1051642" y="124868"/>
                  </a:cubicBezTo>
                  <a:close/>
                  <a:moveTo>
                    <a:pt x="1047455" y="151840"/>
                  </a:moveTo>
                  <a:cubicBezTo>
                    <a:pt x="1043636" y="159599"/>
                    <a:pt x="1039573" y="167605"/>
                    <a:pt x="1035077" y="175610"/>
                  </a:cubicBezTo>
                  <a:cubicBezTo>
                    <a:pt x="1035386" y="173085"/>
                    <a:pt x="1035632" y="170499"/>
                    <a:pt x="1035816" y="167912"/>
                  </a:cubicBezTo>
                  <a:cubicBezTo>
                    <a:pt x="1038833" y="163725"/>
                    <a:pt x="1041544" y="159291"/>
                    <a:pt x="1044068" y="154734"/>
                  </a:cubicBezTo>
                  <a:cubicBezTo>
                    <a:pt x="1045237" y="153811"/>
                    <a:pt x="1046347" y="152826"/>
                    <a:pt x="1047455" y="151840"/>
                  </a:cubicBezTo>
                  <a:close/>
                  <a:moveTo>
                    <a:pt x="1042405" y="100790"/>
                  </a:moveTo>
                  <a:cubicBezTo>
                    <a:pt x="1041605" y="100790"/>
                    <a:pt x="1040742" y="100914"/>
                    <a:pt x="1039819" y="101222"/>
                  </a:cubicBezTo>
                  <a:cubicBezTo>
                    <a:pt x="1036925" y="102268"/>
                    <a:pt x="1034399" y="103254"/>
                    <a:pt x="1032060" y="104362"/>
                  </a:cubicBezTo>
                  <a:cubicBezTo>
                    <a:pt x="1031937" y="103562"/>
                    <a:pt x="1031813" y="102761"/>
                    <a:pt x="1031690" y="101960"/>
                  </a:cubicBezTo>
                  <a:cubicBezTo>
                    <a:pt x="1035324" y="93647"/>
                    <a:pt x="1038526" y="84964"/>
                    <a:pt x="1038403" y="76466"/>
                  </a:cubicBezTo>
                  <a:cubicBezTo>
                    <a:pt x="1040434" y="84472"/>
                    <a:pt x="1041729" y="92600"/>
                    <a:pt x="1042405" y="100790"/>
                  </a:cubicBezTo>
                  <a:close/>
                  <a:moveTo>
                    <a:pt x="1023623" y="39334"/>
                  </a:moveTo>
                  <a:cubicBezTo>
                    <a:pt x="1028056" y="47154"/>
                    <a:pt x="1031629" y="55221"/>
                    <a:pt x="1034523" y="63473"/>
                  </a:cubicBezTo>
                  <a:cubicBezTo>
                    <a:pt x="1029166" y="56823"/>
                    <a:pt x="1019251" y="55837"/>
                    <a:pt x="1008659" y="56761"/>
                  </a:cubicBezTo>
                  <a:cubicBezTo>
                    <a:pt x="1007490" y="54852"/>
                    <a:pt x="1005334" y="53559"/>
                    <a:pt x="1002563" y="54174"/>
                  </a:cubicBezTo>
                  <a:cubicBezTo>
                    <a:pt x="1001763" y="54359"/>
                    <a:pt x="1000962" y="54544"/>
                    <a:pt x="1000224" y="54729"/>
                  </a:cubicBezTo>
                  <a:cubicBezTo>
                    <a:pt x="997636" y="51711"/>
                    <a:pt x="994742" y="48879"/>
                    <a:pt x="991355" y="46600"/>
                  </a:cubicBezTo>
                  <a:cubicBezTo>
                    <a:pt x="993449" y="41489"/>
                    <a:pt x="991355" y="35947"/>
                    <a:pt x="987045" y="33792"/>
                  </a:cubicBezTo>
                  <a:cubicBezTo>
                    <a:pt x="997575" y="24986"/>
                    <a:pt x="1014817" y="23877"/>
                    <a:pt x="1023623" y="39334"/>
                  </a:cubicBezTo>
                  <a:close/>
                  <a:moveTo>
                    <a:pt x="979532" y="228322"/>
                  </a:moveTo>
                  <a:cubicBezTo>
                    <a:pt x="980764" y="229061"/>
                    <a:pt x="982180" y="229554"/>
                    <a:pt x="983658" y="229677"/>
                  </a:cubicBezTo>
                  <a:cubicBezTo>
                    <a:pt x="981750" y="231340"/>
                    <a:pt x="979902" y="233064"/>
                    <a:pt x="977993" y="234788"/>
                  </a:cubicBezTo>
                  <a:cubicBezTo>
                    <a:pt x="977561" y="234172"/>
                    <a:pt x="977070" y="233557"/>
                    <a:pt x="976700" y="232941"/>
                  </a:cubicBezTo>
                  <a:cubicBezTo>
                    <a:pt x="977685" y="231401"/>
                    <a:pt x="978609" y="229862"/>
                    <a:pt x="979532" y="228322"/>
                  </a:cubicBezTo>
                  <a:close/>
                  <a:moveTo>
                    <a:pt x="113903" y="370572"/>
                  </a:moveTo>
                  <a:cubicBezTo>
                    <a:pt x="111318" y="364660"/>
                    <a:pt x="110701" y="358133"/>
                    <a:pt x="112795" y="352283"/>
                  </a:cubicBezTo>
                  <a:cubicBezTo>
                    <a:pt x="115258" y="355916"/>
                    <a:pt x="117722" y="359426"/>
                    <a:pt x="120185" y="362998"/>
                  </a:cubicBezTo>
                  <a:cubicBezTo>
                    <a:pt x="117476" y="365030"/>
                    <a:pt x="115320" y="367555"/>
                    <a:pt x="113903" y="370572"/>
                  </a:cubicBezTo>
                  <a:close/>
                  <a:moveTo>
                    <a:pt x="147403" y="344955"/>
                  </a:moveTo>
                  <a:cubicBezTo>
                    <a:pt x="145187" y="344093"/>
                    <a:pt x="142969" y="343230"/>
                    <a:pt x="140691" y="342491"/>
                  </a:cubicBezTo>
                  <a:cubicBezTo>
                    <a:pt x="136073" y="341014"/>
                    <a:pt x="131454" y="344339"/>
                    <a:pt x="130038" y="348588"/>
                  </a:cubicBezTo>
                  <a:cubicBezTo>
                    <a:pt x="127512" y="346063"/>
                    <a:pt x="125111" y="343415"/>
                    <a:pt x="122649" y="340767"/>
                  </a:cubicBezTo>
                  <a:cubicBezTo>
                    <a:pt x="122894" y="340582"/>
                    <a:pt x="123079" y="340398"/>
                    <a:pt x="123387" y="340275"/>
                  </a:cubicBezTo>
                  <a:cubicBezTo>
                    <a:pt x="131763" y="335656"/>
                    <a:pt x="140383" y="332269"/>
                    <a:pt x="149250" y="329744"/>
                  </a:cubicBezTo>
                  <a:cubicBezTo>
                    <a:pt x="149004" y="331469"/>
                    <a:pt x="149250" y="333316"/>
                    <a:pt x="150298" y="335102"/>
                  </a:cubicBezTo>
                  <a:cubicBezTo>
                    <a:pt x="151283" y="336888"/>
                    <a:pt x="152206" y="338674"/>
                    <a:pt x="153192" y="340521"/>
                  </a:cubicBezTo>
                  <a:cubicBezTo>
                    <a:pt x="151160" y="341937"/>
                    <a:pt x="149250" y="343415"/>
                    <a:pt x="147403" y="344955"/>
                  </a:cubicBezTo>
                  <a:close/>
                  <a:moveTo>
                    <a:pt x="177393" y="325742"/>
                  </a:moveTo>
                  <a:cubicBezTo>
                    <a:pt x="174684" y="327096"/>
                    <a:pt x="171974" y="328513"/>
                    <a:pt x="169325" y="329991"/>
                  </a:cubicBezTo>
                  <a:lnTo>
                    <a:pt x="165385" y="325926"/>
                  </a:lnTo>
                  <a:cubicBezTo>
                    <a:pt x="170188" y="325064"/>
                    <a:pt x="174992" y="324387"/>
                    <a:pt x="179855" y="323833"/>
                  </a:cubicBezTo>
                  <a:cubicBezTo>
                    <a:pt x="179055" y="324510"/>
                    <a:pt x="178192" y="325126"/>
                    <a:pt x="177393" y="325742"/>
                  </a:cubicBezTo>
                  <a:close/>
                  <a:moveTo>
                    <a:pt x="197961" y="359180"/>
                  </a:moveTo>
                  <a:cubicBezTo>
                    <a:pt x="201163" y="355731"/>
                    <a:pt x="204611" y="352467"/>
                    <a:pt x="207998" y="349204"/>
                  </a:cubicBezTo>
                  <a:cubicBezTo>
                    <a:pt x="209722" y="352529"/>
                    <a:pt x="211447" y="355854"/>
                    <a:pt x="213171" y="359180"/>
                  </a:cubicBezTo>
                  <a:lnTo>
                    <a:pt x="197961" y="359180"/>
                  </a:lnTo>
                  <a:close/>
                  <a:moveTo>
                    <a:pt x="433504" y="76405"/>
                  </a:moveTo>
                  <a:cubicBezTo>
                    <a:pt x="437198" y="78499"/>
                    <a:pt x="440832" y="80654"/>
                    <a:pt x="444404" y="82871"/>
                  </a:cubicBezTo>
                  <a:cubicBezTo>
                    <a:pt x="446805" y="84349"/>
                    <a:pt x="449206" y="85950"/>
                    <a:pt x="451608" y="87612"/>
                  </a:cubicBezTo>
                  <a:cubicBezTo>
                    <a:pt x="451608" y="88290"/>
                    <a:pt x="451670" y="89029"/>
                    <a:pt x="451855" y="89706"/>
                  </a:cubicBezTo>
                  <a:cubicBezTo>
                    <a:pt x="445573" y="85580"/>
                    <a:pt x="439292" y="81270"/>
                    <a:pt x="433196" y="76651"/>
                  </a:cubicBezTo>
                  <a:cubicBezTo>
                    <a:pt x="433257" y="76590"/>
                    <a:pt x="433381" y="76528"/>
                    <a:pt x="433504" y="76405"/>
                  </a:cubicBezTo>
                  <a:close/>
                  <a:moveTo>
                    <a:pt x="266437" y="53928"/>
                  </a:moveTo>
                  <a:cubicBezTo>
                    <a:pt x="268161" y="42536"/>
                    <a:pt x="279184" y="33484"/>
                    <a:pt x="290637" y="33484"/>
                  </a:cubicBezTo>
                  <a:lnTo>
                    <a:pt x="296919" y="33484"/>
                  </a:lnTo>
                  <a:cubicBezTo>
                    <a:pt x="301414" y="33484"/>
                    <a:pt x="305541" y="34715"/>
                    <a:pt x="309111" y="36809"/>
                  </a:cubicBezTo>
                  <a:cubicBezTo>
                    <a:pt x="292855" y="40073"/>
                    <a:pt x="277275" y="47093"/>
                    <a:pt x="263974" y="57192"/>
                  </a:cubicBezTo>
                  <a:cubicBezTo>
                    <a:pt x="264713" y="56022"/>
                    <a:pt x="265514" y="54914"/>
                    <a:pt x="266437" y="53928"/>
                  </a:cubicBezTo>
                  <a:close/>
                  <a:moveTo>
                    <a:pt x="324445" y="64705"/>
                  </a:moveTo>
                  <a:cubicBezTo>
                    <a:pt x="324568" y="67968"/>
                    <a:pt x="323953" y="71355"/>
                    <a:pt x="322845" y="74373"/>
                  </a:cubicBezTo>
                  <a:cubicBezTo>
                    <a:pt x="321366" y="74927"/>
                    <a:pt x="319888" y="75481"/>
                    <a:pt x="318472" y="76035"/>
                  </a:cubicBezTo>
                  <a:cubicBezTo>
                    <a:pt x="317980" y="73695"/>
                    <a:pt x="315947" y="71663"/>
                    <a:pt x="312992" y="72587"/>
                  </a:cubicBezTo>
                  <a:cubicBezTo>
                    <a:pt x="297905" y="77329"/>
                    <a:pt x="283248" y="82378"/>
                    <a:pt x="269208" y="89090"/>
                  </a:cubicBezTo>
                  <a:cubicBezTo>
                    <a:pt x="266807" y="86997"/>
                    <a:pt x="264651" y="84533"/>
                    <a:pt x="263111" y="81762"/>
                  </a:cubicBezTo>
                  <a:cubicBezTo>
                    <a:pt x="283186" y="74003"/>
                    <a:pt x="303323" y="69200"/>
                    <a:pt x="324445" y="64705"/>
                  </a:cubicBezTo>
                  <a:close/>
                  <a:moveTo>
                    <a:pt x="504689" y="203444"/>
                  </a:moveTo>
                  <a:cubicBezTo>
                    <a:pt x="500440" y="213605"/>
                    <a:pt x="503704" y="226044"/>
                    <a:pt x="510909" y="238114"/>
                  </a:cubicBezTo>
                  <a:cubicBezTo>
                    <a:pt x="442494" y="240700"/>
                    <a:pt x="391013" y="250737"/>
                    <a:pt x="350309" y="254494"/>
                  </a:cubicBezTo>
                  <a:cubicBezTo>
                    <a:pt x="328818" y="253262"/>
                    <a:pt x="306587" y="251907"/>
                    <a:pt x="283803" y="250368"/>
                  </a:cubicBezTo>
                  <a:cubicBezTo>
                    <a:pt x="279431" y="248890"/>
                    <a:pt x="275181" y="247166"/>
                    <a:pt x="271179" y="244949"/>
                  </a:cubicBezTo>
                  <a:cubicBezTo>
                    <a:pt x="215449" y="214528"/>
                    <a:pt x="222470" y="131334"/>
                    <a:pt x="286204" y="97588"/>
                  </a:cubicBezTo>
                  <a:cubicBezTo>
                    <a:pt x="295379" y="94325"/>
                    <a:pt x="304493" y="90691"/>
                    <a:pt x="313608" y="87181"/>
                  </a:cubicBezTo>
                  <a:cubicBezTo>
                    <a:pt x="348708" y="78560"/>
                    <a:pt x="387749" y="84287"/>
                    <a:pt x="425067" y="97034"/>
                  </a:cubicBezTo>
                  <a:cubicBezTo>
                    <a:pt x="425067" y="96541"/>
                    <a:pt x="425128" y="96049"/>
                    <a:pt x="425128" y="95556"/>
                  </a:cubicBezTo>
                  <a:cubicBezTo>
                    <a:pt x="429315" y="97096"/>
                    <a:pt x="433504" y="98450"/>
                    <a:pt x="437753" y="99682"/>
                  </a:cubicBezTo>
                  <a:cubicBezTo>
                    <a:pt x="447483" y="103746"/>
                    <a:pt x="457273" y="107564"/>
                    <a:pt x="467373" y="110951"/>
                  </a:cubicBezTo>
                  <a:cubicBezTo>
                    <a:pt x="466695" y="111875"/>
                    <a:pt x="465957" y="112737"/>
                    <a:pt x="465155" y="113538"/>
                  </a:cubicBezTo>
                  <a:cubicBezTo>
                    <a:pt x="504198" y="132196"/>
                    <a:pt x="538620" y="156089"/>
                    <a:pt x="560912" y="175302"/>
                  </a:cubicBezTo>
                  <a:cubicBezTo>
                    <a:pt x="532647" y="179736"/>
                    <a:pt x="510847" y="188726"/>
                    <a:pt x="504689" y="203444"/>
                  </a:cubicBezTo>
                  <a:close/>
                  <a:moveTo>
                    <a:pt x="866964" y="79669"/>
                  </a:moveTo>
                  <a:cubicBezTo>
                    <a:pt x="879527" y="73079"/>
                    <a:pt x="892151" y="66675"/>
                    <a:pt x="905020" y="60579"/>
                  </a:cubicBezTo>
                  <a:cubicBezTo>
                    <a:pt x="911671" y="58670"/>
                    <a:pt x="918384" y="57007"/>
                    <a:pt x="925157" y="55776"/>
                  </a:cubicBezTo>
                  <a:cubicBezTo>
                    <a:pt x="935872" y="49494"/>
                    <a:pt x="947758" y="46231"/>
                    <a:pt x="959889" y="45184"/>
                  </a:cubicBezTo>
                  <a:cubicBezTo>
                    <a:pt x="958964" y="46107"/>
                    <a:pt x="958103" y="47031"/>
                    <a:pt x="957240" y="48016"/>
                  </a:cubicBezTo>
                  <a:cubicBezTo>
                    <a:pt x="933224" y="58485"/>
                    <a:pt x="909270" y="69077"/>
                    <a:pt x="885376" y="79730"/>
                  </a:cubicBezTo>
                  <a:cubicBezTo>
                    <a:pt x="880943" y="81701"/>
                    <a:pt x="882051" y="86812"/>
                    <a:pt x="885253" y="89152"/>
                  </a:cubicBezTo>
                  <a:cubicBezTo>
                    <a:pt x="878480" y="94756"/>
                    <a:pt x="872445" y="100852"/>
                    <a:pt x="867457" y="107380"/>
                  </a:cubicBezTo>
                  <a:cubicBezTo>
                    <a:pt x="862715" y="99374"/>
                    <a:pt x="862037" y="88290"/>
                    <a:pt x="866964" y="79669"/>
                  </a:cubicBezTo>
                  <a:close/>
                  <a:moveTo>
                    <a:pt x="934270" y="78191"/>
                  </a:moveTo>
                  <a:cubicBezTo>
                    <a:pt x="926573" y="84349"/>
                    <a:pt x="918691" y="90322"/>
                    <a:pt x="910686" y="96110"/>
                  </a:cubicBezTo>
                  <a:cubicBezTo>
                    <a:pt x="921770" y="85580"/>
                    <a:pt x="933594" y="75912"/>
                    <a:pt x="945787" y="66798"/>
                  </a:cubicBezTo>
                  <a:cubicBezTo>
                    <a:pt x="945232" y="68092"/>
                    <a:pt x="944679" y="69385"/>
                    <a:pt x="944185" y="70678"/>
                  </a:cubicBezTo>
                  <a:cubicBezTo>
                    <a:pt x="940428" y="73449"/>
                    <a:pt x="936981" y="75974"/>
                    <a:pt x="934270" y="78191"/>
                  </a:cubicBezTo>
                  <a:close/>
                  <a:moveTo>
                    <a:pt x="938704" y="89706"/>
                  </a:moveTo>
                  <a:cubicBezTo>
                    <a:pt x="937781" y="94201"/>
                    <a:pt x="937104" y="98758"/>
                    <a:pt x="936673" y="103254"/>
                  </a:cubicBezTo>
                  <a:cubicBezTo>
                    <a:pt x="935687" y="103315"/>
                    <a:pt x="934702" y="103438"/>
                    <a:pt x="933717" y="103377"/>
                  </a:cubicBezTo>
                  <a:cubicBezTo>
                    <a:pt x="922201" y="105532"/>
                    <a:pt x="910810" y="109535"/>
                    <a:pt x="900217" y="113414"/>
                  </a:cubicBezTo>
                  <a:cubicBezTo>
                    <a:pt x="913272" y="105902"/>
                    <a:pt x="926081" y="97958"/>
                    <a:pt x="938704" y="89706"/>
                  </a:cubicBezTo>
                  <a:close/>
                  <a:moveTo>
                    <a:pt x="937226" y="347849"/>
                  </a:moveTo>
                  <a:cubicBezTo>
                    <a:pt x="939012" y="347418"/>
                    <a:pt x="940798" y="346987"/>
                    <a:pt x="942584" y="346556"/>
                  </a:cubicBezTo>
                  <a:cubicBezTo>
                    <a:pt x="944432" y="349696"/>
                    <a:pt x="946280" y="352898"/>
                    <a:pt x="948188" y="356039"/>
                  </a:cubicBezTo>
                  <a:cubicBezTo>
                    <a:pt x="944432" y="353330"/>
                    <a:pt x="940798" y="350620"/>
                    <a:pt x="937226" y="347849"/>
                  </a:cubicBezTo>
                  <a:close/>
                  <a:moveTo>
                    <a:pt x="921831" y="244826"/>
                  </a:moveTo>
                  <a:cubicBezTo>
                    <a:pt x="907422" y="254617"/>
                    <a:pt x="889748" y="261329"/>
                    <a:pt x="870475" y="265640"/>
                  </a:cubicBezTo>
                  <a:cubicBezTo>
                    <a:pt x="844057" y="265147"/>
                    <a:pt x="816962" y="264839"/>
                    <a:pt x="789496" y="264593"/>
                  </a:cubicBezTo>
                  <a:cubicBezTo>
                    <a:pt x="786540" y="264162"/>
                    <a:pt x="783523" y="264285"/>
                    <a:pt x="780506" y="264347"/>
                  </a:cubicBezTo>
                  <a:cubicBezTo>
                    <a:pt x="780506" y="263608"/>
                    <a:pt x="780567" y="262930"/>
                    <a:pt x="780567" y="262191"/>
                  </a:cubicBezTo>
                  <a:cubicBezTo>
                    <a:pt x="760307" y="261883"/>
                    <a:pt x="739987" y="261576"/>
                    <a:pt x="719727" y="261268"/>
                  </a:cubicBezTo>
                  <a:cubicBezTo>
                    <a:pt x="718434" y="260960"/>
                    <a:pt x="717201" y="260590"/>
                    <a:pt x="715908" y="260282"/>
                  </a:cubicBezTo>
                  <a:cubicBezTo>
                    <a:pt x="742080" y="243533"/>
                    <a:pt x="759014" y="224258"/>
                    <a:pt x="757043" y="212065"/>
                  </a:cubicBezTo>
                  <a:cubicBezTo>
                    <a:pt x="755197" y="200550"/>
                    <a:pt x="735799" y="190574"/>
                    <a:pt x="708519" y="183431"/>
                  </a:cubicBezTo>
                  <a:cubicBezTo>
                    <a:pt x="725269" y="176349"/>
                    <a:pt x="743743" y="169391"/>
                    <a:pt x="761170" y="162925"/>
                  </a:cubicBezTo>
                  <a:cubicBezTo>
                    <a:pt x="788943" y="152579"/>
                    <a:pt x="824228" y="139401"/>
                    <a:pt x="857542" y="131580"/>
                  </a:cubicBezTo>
                  <a:cubicBezTo>
                    <a:pt x="858835" y="133489"/>
                    <a:pt x="861176" y="134783"/>
                    <a:pt x="863454" y="133859"/>
                  </a:cubicBezTo>
                  <a:cubicBezTo>
                    <a:pt x="867334" y="132258"/>
                    <a:pt x="870906" y="130287"/>
                    <a:pt x="874353" y="128132"/>
                  </a:cubicBezTo>
                  <a:cubicBezTo>
                    <a:pt x="898432" y="123821"/>
                    <a:pt x="920415" y="123206"/>
                    <a:pt x="936611" y="129610"/>
                  </a:cubicBezTo>
                  <a:cubicBezTo>
                    <a:pt x="937411" y="137738"/>
                    <a:pt x="939012" y="145189"/>
                    <a:pt x="941353" y="151286"/>
                  </a:cubicBezTo>
                  <a:cubicBezTo>
                    <a:pt x="944370" y="159045"/>
                    <a:pt x="954407" y="161077"/>
                    <a:pt x="959211" y="153626"/>
                  </a:cubicBezTo>
                  <a:cubicBezTo>
                    <a:pt x="959519" y="153133"/>
                    <a:pt x="959765" y="152641"/>
                    <a:pt x="960074" y="152148"/>
                  </a:cubicBezTo>
                  <a:cubicBezTo>
                    <a:pt x="971527" y="179243"/>
                    <a:pt x="957609" y="220625"/>
                    <a:pt x="921831" y="244826"/>
                  </a:cubicBezTo>
                  <a:close/>
                  <a:moveTo>
                    <a:pt x="973498" y="214344"/>
                  </a:moveTo>
                  <a:cubicBezTo>
                    <a:pt x="974236" y="214898"/>
                    <a:pt x="975099" y="215329"/>
                    <a:pt x="975960" y="215699"/>
                  </a:cubicBezTo>
                  <a:cubicBezTo>
                    <a:pt x="975222" y="217300"/>
                    <a:pt x="975037" y="218901"/>
                    <a:pt x="975099" y="220440"/>
                  </a:cubicBezTo>
                  <a:cubicBezTo>
                    <a:pt x="974544" y="221610"/>
                    <a:pt x="973991" y="222780"/>
                    <a:pt x="973436" y="223889"/>
                  </a:cubicBezTo>
                  <a:cubicBezTo>
                    <a:pt x="972819" y="220748"/>
                    <a:pt x="972758" y="217546"/>
                    <a:pt x="973498" y="214344"/>
                  </a:cubicBezTo>
                  <a:close/>
                </a:path>
              </a:pathLst>
            </a:custGeom>
            <a:solidFill>
              <a:srgbClr val="FFD1D1"/>
            </a:solidFill>
            <a:ln w="6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947279C7-D518-478F-9654-A6864AF86DF9}"/>
                </a:ext>
              </a:extLst>
            </p:cNvPr>
            <p:cNvSpPr/>
            <p:nvPr/>
          </p:nvSpPr>
          <p:spPr>
            <a:xfrm>
              <a:off x="19502501" y="5345434"/>
              <a:ext cx="1022226" cy="492639"/>
            </a:xfrm>
            <a:custGeom>
              <a:avLst/>
              <a:gdLst>
                <a:gd name="connsiteX0" fmla="*/ 1023950 w 1022225"/>
                <a:gd name="connsiteY0" fmla="*/ 445006 h 492638"/>
                <a:gd name="connsiteX1" fmla="*/ 1021180 w 1022225"/>
                <a:gd name="connsiteY1" fmla="*/ 434168 h 492638"/>
                <a:gd name="connsiteX2" fmla="*/ 1018715 w 1022225"/>
                <a:gd name="connsiteY2" fmla="*/ 424315 h 492638"/>
                <a:gd name="connsiteX3" fmla="*/ 975425 w 1022225"/>
                <a:gd name="connsiteY3" fmla="*/ 154842 h 492638"/>
                <a:gd name="connsiteX4" fmla="*/ 970438 w 1022225"/>
                <a:gd name="connsiteY4" fmla="*/ 2986 h 492638"/>
                <a:gd name="connsiteX5" fmla="*/ 874064 w 1022225"/>
                <a:gd name="connsiteY5" fmla="*/ 2986 h 492638"/>
                <a:gd name="connsiteX6" fmla="*/ 877020 w 1022225"/>
                <a:gd name="connsiteY6" fmla="*/ 16595 h 492638"/>
                <a:gd name="connsiteX7" fmla="*/ 875604 w 1022225"/>
                <a:gd name="connsiteY7" fmla="*/ 20043 h 492638"/>
                <a:gd name="connsiteX8" fmla="*/ 872648 w 1022225"/>
                <a:gd name="connsiteY8" fmla="*/ 2986 h 492638"/>
                <a:gd name="connsiteX9" fmla="*/ 39287 w 1022225"/>
                <a:gd name="connsiteY9" fmla="*/ 2986 h 492638"/>
                <a:gd name="connsiteX10" fmla="*/ 33622 w 1022225"/>
                <a:gd name="connsiteY10" fmla="*/ 195484 h 492638"/>
                <a:gd name="connsiteX11" fmla="*/ 3449 w 1022225"/>
                <a:gd name="connsiteY11" fmla="*/ 374620 h 492638"/>
                <a:gd name="connsiteX12" fmla="*/ 4557 w 1022225"/>
                <a:gd name="connsiteY12" fmla="*/ 382872 h 492638"/>
                <a:gd name="connsiteX13" fmla="*/ 7697 w 1022225"/>
                <a:gd name="connsiteY13" fmla="*/ 395311 h 492638"/>
                <a:gd name="connsiteX14" fmla="*/ 16380 w 1022225"/>
                <a:gd name="connsiteY14" fmla="*/ 414462 h 492638"/>
                <a:gd name="connsiteX15" fmla="*/ 33499 w 1022225"/>
                <a:gd name="connsiteY15" fmla="*/ 435831 h 492638"/>
                <a:gd name="connsiteX16" fmla="*/ 41073 w 1022225"/>
                <a:gd name="connsiteY16" fmla="*/ 442481 h 492638"/>
                <a:gd name="connsiteX17" fmla="*/ 57085 w 1022225"/>
                <a:gd name="connsiteY17" fmla="*/ 453319 h 492638"/>
                <a:gd name="connsiteX18" fmla="*/ 71863 w 1022225"/>
                <a:gd name="connsiteY18" fmla="*/ 460647 h 492638"/>
                <a:gd name="connsiteX19" fmla="*/ 91445 w 1022225"/>
                <a:gd name="connsiteY19" fmla="*/ 467975 h 492638"/>
                <a:gd name="connsiteX20" fmla="*/ 318614 w 1022225"/>
                <a:gd name="connsiteY20" fmla="*/ 483247 h 492638"/>
                <a:gd name="connsiteX21" fmla="*/ 350574 w 1022225"/>
                <a:gd name="connsiteY21" fmla="*/ 482200 h 492638"/>
                <a:gd name="connsiteX22" fmla="*/ 364429 w 1022225"/>
                <a:gd name="connsiteY22" fmla="*/ 481708 h 492638"/>
                <a:gd name="connsiteX23" fmla="*/ 391894 w 1022225"/>
                <a:gd name="connsiteY23" fmla="*/ 480784 h 492638"/>
                <a:gd name="connsiteX24" fmla="*/ 398668 w 1022225"/>
                <a:gd name="connsiteY24" fmla="*/ 480907 h 492638"/>
                <a:gd name="connsiteX25" fmla="*/ 404764 w 1022225"/>
                <a:gd name="connsiteY25" fmla="*/ 480414 h 492638"/>
                <a:gd name="connsiteX26" fmla="*/ 418065 w 1022225"/>
                <a:gd name="connsiteY26" fmla="*/ 481338 h 492638"/>
                <a:gd name="connsiteX27" fmla="*/ 417758 w 1022225"/>
                <a:gd name="connsiteY27" fmla="*/ 480168 h 492638"/>
                <a:gd name="connsiteX28" fmla="*/ 419236 w 1022225"/>
                <a:gd name="connsiteY28" fmla="*/ 479983 h 492638"/>
                <a:gd name="connsiteX29" fmla="*/ 422992 w 1022225"/>
                <a:gd name="connsiteY29" fmla="*/ 479860 h 492638"/>
                <a:gd name="connsiteX30" fmla="*/ 422745 w 1022225"/>
                <a:gd name="connsiteY30" fmla="*/ 481646 h 492638"/>
                <a:gd name="connsiteX31" fmla="*/ 434446 w 1022225"/>
                <a:gd name="connsiteY31" fmla="*/ 482570 h 492638"/>
                <a:gd name="connsiteX32" fmla="*/ 441342 w 1022225"/>
                <a:gd name="connsiteY32" fmla="*/ 482816 h 492638"/>
                <a:gd name="connsiteX33" fmla="*/ 441096 w 1022225"/>
                <a:gd name="connsiteY33" fmla="*/ 479368 h 492638"/>
                <a:gd name="connsiteX34" fmla="*/ 444976 w 1022225"/>
                <a:gd name="connsiteY34" fmla="*/ 479244 h 492638"/>
                <a:gd name="connsiteX35" fmla="*/ 445223 w 1022225"/>
                <a:gd name="connsiteY35" fmla="*/ 483001 h 492638"/>
                <a:gd name="connsiteX36" fmla="*/ 481924 w 1022225"/>
                <a:gd name="connsiteY36" fmla="*/ 486880 h 492638"/>
                <a:gd name="connsiteX37" fmla="*/ 481986 w 1022225"/>
                <a:gd name="connsiteY37" fmla="*/ 478259 h 492638"/>
                <a:gd name="connsiteX38" fmla="*/ 487712 w 1022225"/>
                <a:gd name="connsiteY38" fmla="*/ 478074 h 492638"/>
                <a:gd name="connsiteX39" fmla="*/ 487527 w 1022225"/>
                <a:gd name="connsiteY39" fmla="*/ 484787 h 492638"/>
                <a:gd name="connsiteX40" fmla="*/ 485865 w 1022225"/>
                <a:gd name="connsiteY40" fmla="*/ 487435 h 492638"/>
                <a:gd name="connsiteX41" fmla="*/ 506926 w 1022225"/>
                <a:gd name="connsiteY41" fmla="*/ 491684 h 492638"/>
                <a:gd name="connsiteX42" fmla="*/ 505448 w 1022225"/>
                <a:gd name="connsiteY42" fmla="*/ 477520 h 492638"/>
                <a:gd name="connsiteX43" fmla="*/ 508834 w 1022225"/>
                <a:gd name="connsiteY43" fmla="*/ 477459 h 492638"/>
                <a:gd name="connsiteX44" fmla="*/ 509882 w 1022225"/>
                <a:gd name="connsiteY44" fmla="*/ 477705 h 492638"/>
                <a:gd name="connsiteX45" fmla="*/ 511606 w 1022225"/>
                <a:gd name="connsiteY45" fmla="*/ 477397 h 492638"/>
                <a:gd name="connsiteX46" fmla="*/ 614814 w 1022225"/>
                <a:gd name="connsiteY46" fmla="*/ 474626 h 492638"/>
                <a:gd name="connsiteX47" fmla="*/ 787421 w 1022225"/>
                <a:gd name="connsiteY47" fmla="*/ 471485 h 492638"/>
                <a:gd name="connsiteX48" fmla="*/ 836808 w 1022225"/>
                <a:gd name="connsiteY48" fmla="*/ 470808 h 492638"/>
                <a:gd name="connsiteX49" fmla="*/ 867845 w 1022225"/>
                <a:gd name="connsiteY49" fmla="*/ 470439 h 492638"/>
                <a:gd name="connsiteX50" fmla="*/ 903931 w 1022225"/>
                <a:gd name="connsiteY50" fmla="*/ 470007 h 492638"/>
                <a:gd name="connsiteX51" fmla="*/ 906209 w 1022225"/>
                <a:gd name="connsiteY51" fmla="*/ 470007 h 492638"/>
                <a:gd name="connsiteX52" fmla="*/ 968467 w 1022225"/>
                <a:gd name="connsiteY52" fmla="*/ 469453 h 492638"/>
                <a:gd name="connsiteX53" fmla="*/ 1004860 w 1022225"/>
                <a:gd name="connsiteY53" fmla="*/ 469207 h 492638"/>
                <a:gd name="connsiteX54" fmla="*/ 1006831 w 1022225"/>
                <a:gd name="connsiteY54" fmla="*/ 469084 h 492638"/>
                <a:gd name="connsiteX55" fmla="*/ 1017423 w 1022225"/>
                <a:gd name="connsiteY55" fmla="*/ 464588 h 492638"/>
                <a:gd name="connsiteX56" fmla="*/ 1022719 w 1022225"/>
                <a:gd name="connsiteY56" fmla="*/ 457568 h 492638"/>
                <a:gd name="connsiteX57" fmla="*/ 1024380 w 1022225"/>
                <a:gd name="connsiteY57" fmla="*/ 449932 h 492638"/>
                <a:gd name="connsiteX58" fmla="*/ 1024197 w 1022225"/>
                <a:gd name="connsiteY58" fmla="*/ 447408 h 492638"/>
                <a:gd name="connsiteX59" fmla="*/ 1023950 w 1022225"/>
                <a:gd name="connsiteY59" fmla="*/ 445006 h 492638"/>
                <a:gd name="connsiteX60" fmla="*/ 152348 w 1022225"/>
                <a:gd name="connsiteY60" fmla="*/ 28541 h 492638"/>
                <a:gd name="connsiteX61" fmla="*/ 167189 w 1022225"/>
                <a:gd name="connsiteY61" fmla="*/ 11668 h 492638"/>
                <a:gd name="connsiteX62" fmla="*/ 150439 w 1022225"/>
                <a:gd name="connsiteY62" fmla="*/ 39072 h 492638"/>
                <a:gd name="connsiteX63" fmla="*/ 152348 w 1022225"/>
                <a:gd name="connsiteY63" fmla="*/ 28541 h 492638"/>
                <a:gd name="connsiteX64" fmla="*/ 168175 w 1022225"/>
                <a:gd name="connsiteY64" fmla="*/ 218084 h 492638"/>
                <a:gd name="connsiteX65" fmla="*/ 158445 w 1022225"/>
                <a:gd name="connsiteY65" fmla="*/ 217345 h 492638"/>
                <a:gd name="connsiteX66" fmla="*/ 165957 w 1022225"/>
                <a:gd name="connsiteY66" fmla="*/ 209463 h 492638"/>
                <a:gd name="connsiteX67" fmla="*/ 168175 w 1022225"/>
                <a:gd name="connsiteY67" fmla="*/ 218084 h 492638"/>
                <a:gd name="connsiteX68" fmla="*/ 142372 w 1022225"/>
                <a:gd name="connsiteY68" fmla="*/ 142341 h 492638"/>
                <a:gd name="connsiteX69" fmla="*/ 150809 w 1022225"/>
                <a:gd name="connsiteY69" fmla="*/ 132304 h 492638"/>
                <a:gd name="connsiteX70" fmla="*/ 142310 w 1022225"/>
                <a:gd name="connsiteY70" fmla="*/ 146651 h 492638"/>
                <a:gd name="connsiteX71" fmla="*/ 142372 w 1022225"/>
                <a:gd name="connsiteY71" fmla="*/ 142341 h 492638"/>
                <a:gd name="connsiteX72" fmla="*/ 112568 w 1022225"/>
                <a:gd name="connsiteY72" fmla="*/ 385643 h 492638"/>
                <a:gd name="connsiteX73" fmla="*/ 113430 w 1022225"/>
                <a:gd name="connsiteY73" fmla="*/ 383796 h 492638"/>
                <a:gd name="connsiteX74" fmla="*/ 117187 w 1022225"/>
                <a:gd name="connsiteY74" fmla="*/ 381209 h 492638"/>
                <a:gd name="connsiteX75" fmla="*/ 127223 w 1022225"/>
                <a:gd name="connsiteY75" fmla="*/ 381640 h 492638"/>
                <a:gd name="connsiteX76" fmla="*/ 137200 w 1022225"/>
                <a:gd name="connsiteY76" fmla="*/ 374682 h 492638"/>
                <a:gd name="connsiteX77" fmla="*/ 139724 w 1022225"/>
                <a:gd name="connsiteY77" fmla="*/ 378623 h 492638"/>
                <a:gd name="connsiteX78" fmla="*/ 110597 w 1022225"/>
                <a:gd name="connsiteY78" fmla="*/ 400422 h 492638"/>
                <a:gd name="connsiteX79" fmla="*/ 112568 w 1022225"/>
                <a:gd name="connsiteY79" fmla="*/ 385643 h 492638"/>
                <a:gd name="connsiteX80" fmla="*/ 145882 w 1022225"/>
                <a:gd name="connsiteY80" fmla="*/ 420744 h 492638"/>
                <a:gd name="connsiteX81" fmla="*/ 119834 w 1022225"/>
                <a:gd name="connsiteY81" fmla="*/ 416310 h 492638"/>
                <a:gd name="connsiteX82" fmla="*/ 145882 w 1022225"/>
                <a:gd name="connsiteY82" fmla="*/ 395742 h 492638"/>
                <a:gd name="connsiteX83" fmla="*/ 141387 w 1022225"/>
                <a:gd name="connsiteY83" fmla="*/ 410213 h 492638"/>
                <a:gd name="connsiteX84" fmla="*/ 145882 w 1022225"/>
                <a:gd name="connsiteY84" fmla="*/ 420744 h 492638"/>
                <a:gd name="connsiteX85" fmla="*/ 156044 w 1022225"/>
                <a:gd name="connsiteY85" fmla="*/ 219747 h 492638"/>
                <a:gd name="connsiteX86" fmla="*/ 168298 w 1022225"/>
                <a:gd name="connsiteY86" fmla="*/ 218638 h 492638"/>
                <a:gd name="connsiteX87" fmla="*/ 168790 w 1022225"/>
                <a:gd name="connsiteY87" fmla="*/ 220547 h 492638"/>
                <a:gd name="connsiteX88" fmla="*/ 162817 w 1022225"/>
                <a:gd name="connsiteY88" fmla="*/ 224304 h 492638"/>
                <a:gd name="connsiteX89" fmla="*/ 158075 w 1022225"/>
                <a:gd name="connsiteY89" fmla="*/ 223934 h 492638"/>
                <a:gd name="connsiteX90" fmla="*/ 150501 w 1022225"/>
                <a:gd name="connsiteY90" fmla="*/ 225597 h 492638"/>
                <a:gd name="connsiteX91" fmla="*/ 156044 w 1022225"/>
                <a:gd name="connsiteY91" fmla="*/ 219747 h 492638"/>
                <a:gd name="connsiteX92" fmla="*/ 157152 w 1022225"/>
                <a:gd name="connsiteY92" fmla="*/ 304419 h 492638"/>
                <a:gd name="connsiteX93" fmla="*/ 158198 w 1022225"/>
                <a:gd name="connsiteY93" fmla="*/ 306636 h 492638"/>
                <a:gd name="connsiteX94" fmla="*/ 151486 w 1022225"/>
                <a:gd name="connsiteY94" fmla="*/ 313779 h 492638"/>
                <a:gd name="connsiteX95" fmla="*/ 157152 w 1022225"/>
                <a:gd name="connsiteY95" fmla="*/ 304419 h 492638"/>
                <a:gd name="connsiteX96" fmla="*/ 153395 w 1022225"/>
                <a:gd name="connsiteY96" fmla="*/ 332253 h 492638"/>
                <a:gd name="connsiteX97" fmla="*/ 164911 w 1022225"/>
                <a:gd name="connsiteY97" fmla="*/ 320984 h 492638"/>
                <a:gd name="connsiteX98" fmla="*/ 166451 w 1022225"/>
                <a:gd name="connsiteY98" fmla="*/ 324310 h 492638"/>
                <a:gd name="connsiteX99" fmla="*/ 153395 w 1022225"/>
                <a:gd name="connsiteY99" fmla="*/ 332253 h 492638"/>
                <a:gd name="connsiteX100" fmla="*/ 180121 w 1022225"/>
                <a:gd name="connsiteY100" fmla="*/ 312117 h 492638"/>
                <a:gd name="connsiteX101" fmla="*/ 176980 w 1022225"/>
                <a:gd name="connsiteY101" fmla="*/ 317289 h 492638"/>
                <a:gd name="connsiteX102" fmla="*/ 174333 w 1022225"/>
                <a:gd name="connsiteY102" fmla="*/ 311563 h 492638"/>
                <a:gd name="connsiteX103" fmla="*/ 184308 w 1022225"/>
                <a:gd name="connsiteY103" fmla="*/ 301279 h 492638"/>
                <a:gd name="connsiteX104" fmla="*/ 180121 w 1022225"/>
                <a:gd name="connsiteY104" fmla="*/ 312117 h 492638"/>
                <a:gd name="connsiteX105" fmla="*/ 167559 w 1022225"/>
                <a:gd name="connsiteY105" fmla="*/ 296599 h 492638"/>
                <a:gd name="connsiteX106" fmla="*/ 165341 w 1022225"/>
                <a:gd name="connsiteY106" fmla="*/ 291734 h 492638"/>
                <a:gd name="connsiteX107" fmla="*/ 181476 w 1022225"/>
                <a:gd name="connsiteY107" fmla="*/ 267410 h 492638"/>
                <a:gd name="connsiteX108" fmla="*/ 184555 w 1022225"/>
                <a:gd name="connsiteY108" fmla="*/ 278309 h 492638"/>
                <a:gd name="connsiteX109" fmla="*/ 167559 w 1022225"/>
                <a:gd name="connsiteY109" fmla="*/ 296599 h 492638"/>
                <a:gd name="connsiteX110" fmla="*/ 185416 w 1022225"/>
                <a:gd name="connsiteY110" fmla="*/ 209709 h 492638"/>
                <a:gd name="connsiteX111" fmla="*/ 180859 w 1022225"/>
                <a:gd name="connsiteY111" fmla="*/ 212727 h 492638"/>
                <a:gd name="connsiteX112" fmla="*/ 177350 w 1022225"/>
                <a:gd name="connsiteY112" fmla="*/ 198687 h 492638"/>
                <a:gd name="connsiteX113" fmla="*/ 183262 w 1022225"/>
                <a:gd name="connsiteY113" fmla="*/ 193391 h 492638"/>
                <a:gd name="connsiteX114" fmla="*/ 188188 w 1022225"/>
                <a:gd name="connsiteY114" fmla="*/ 205768 h 492638"/>
                <a:gd name="connsiteX115" fmla="*/ 185416 w 1022225"/>
                <a:gd name="connsiteY115" fmla="*/ 209709 h 492638"/>
                <a:gd name="connsiteX116" fmla="*/ 195824 w 1022225"/>
                <a:gd name="connsiteY116" fmla="*/ 266117 h 492638"/>
                <a:gd name="connsiteX117" fmla="*/ 192252 w 1022225"/>
                <a:gd name="connsiteY117" fmla="*/ 255402 h 492638"/>
                <a:gd name="connsiteX118" fmla="*/ 191574 w 1022225"/>
                <a:gd name="connsiteY118" fmla="*/ 252815 h 492638"/>
                <a:gd name="connsiteX119" fmla="*/ 202106 w 1022225"/>
                <a:gd name="connsiteY119" fmla="*/ 237605 h 492638"/>
                <a:gd name="connsiteX120" fmla="*/ 202844 w 1022225"/>
                <a:gd name="connsiteY120" fmla="*/ 239206 h 492638"/>
                <a:gd name="connsiteX121" fmla="*/ 195824 w 1022225"/>
                <a:gd name="connsiteY121" fmla="*/ 266117 h 492638"/>
                <a:gd name="connsiteX122" fmla="*/ 220395 w 1022225"/>
                <a:gd name="connsiteY122" fmla="*/ 297214 h 492638"/>
                <a:gd name="connsiteX123" fmla="*/ 217684 w 1022225"/>
                <a:gd name="connsiteY123" fmla="*/ 298754 h 492638"/>
                <a:gd name="connsiteX124" fmla="*/ 216023 w 1022225"/>
                <a:gd name="connsiteY124" fmla="*/ 298631 h 492638"/>
                <a:gd name="connsiteX125" fmla="*/ 217069 w 1022225"/>
                <a:gd name="connsiteY125" fmla="*/ 295305 h 492638"/>
                <a:gd name="connsiteX126" fmla="*/ 224890 w 1022225"/>
                <a:gd name="connsiteY126" fmla="*/ 285699 h 492638"/>
                <a:gd name="connsiteX127" fmla="*/ 226244 w 1022225"/>
                <a:gd name="connsiteY127" fmla="*/ 288408 h 492638"/>
                <a:gd name="connsiteX128" fmla="*/ 220395 w 1022225"/>
                <a:gd name="connsiteY128" fmla="*/ 297214 h 492638"/>
                <a:gd name="connsiteX129" fmla="*/ 245335 w 1022225"/>
                <a:gd name="connsiteY129" fmla="*/ 202874 h 492638"/>
                <a:gd name="connsiteX130" fmla="*/ 244903 w 1022225"/>
                <a:gd name="connsiteY130" fmla="*/ 196716 h 492638"/>
                <a:gd name="connsiteX131" fmla="*/ 252909 w 1022225"/>
                <a:gd name="connsiteY131" fmla="*/ 191790 h 492638"/>
                <a:gd name="connsiteX132" fmla="*/ 245335 w 1022225"/>
                <a:gd name="connsiteY132" fmla="*/ 202874 h 492638"/>
                <a:gd name="connsiteX133" fmla="*/ 248720 w 1022225"/>
                <a:gd name="connsiteY133" fmla="*/ 168451 h 492638"/>
                <a:gd name="connsiteX134" fmla="*/ 254940 w 1022225"/>
                <a:gd name="connsiteY134" fmla="*/ 158783 h 492638"/>
                <a:gd name="connsiteX135" fmla="*/ 266148 w 1022225"/>
                <a:gd name="connsiteY135" fmla="*/ 149115 h 492638"/>
                <a:gd name="connsiteX136" fmla="*/ 267934 w 1022225"/>
                <a:gd name="connsiteY136" fmla="*/ 160076 h 492638"/>
                <a:gd name="connsiteX137" fmla="*/ 248720 w 1022225"/>
                <a:gd name="connsiteY137" fmla="*/ 168451 h 492638"/>
                <a:gd name="connsiteX138" fmla="*/ 292381 w 1022225"/>
                <a:gd name="connsiteY138" fmla="*/ 165803 h 492638"/>
                <a:gd name="connsiteX139" fmla="*/ 291088 w 1022225"/>
                <a:gd name="connsiteY139" fmla="*/ 155457 h 492638"/>
                <a:gd name="connsiteX140" fmla="*/ 292135 w 1022225"/>
                <a:gd name="connsiteY140" fmla="*/ 153548 h 492638"/>
                <a:gd name="connsiteX141" fmla="*/ 297308 w 1022225"/>
                <a:gd name="connsiteY141" fmla="*/ 159214 h 492638"/>
                <a:gd name="connsiteX142" fmla="*/ 297678 w 1022225"/>
                <a:gd name="connsiteY142" fmla="*/ 160815 h 492638"/>
                <a:gd name="connsiteX143" fmla="*/ 292381 w 1022225"/>
                <a:gd name="connsiteY143" fmla="*/ 165803 h 492638"/>
                <a:gd name="connsiteX144" fmla="*/ 310670 w 1022225"/>
                <a:gd name="connsiteY144" fmla="*/ 397282 h 492638"/>
                <a:gd name="connsiteX145" fmla="*/ 311102 w 1022225"/>
                <a:gd name="connsiteY145" fmla="*/ 377268 h 492638"/>
                <a:gd name="connsiteX146" fmla="*/ 311410 w 1022225"/>
                <a:gd name="connsiteY146" fmla="*/ 376406 h 492638"/>
                <a:gd name="connsiteX147" fmla="*/ 314672 w 1022225"/>
                <a:gd name="connsiteY147" fmla="*/ 397220 h 492638"/>
                <a:gd name="connsiteX148" fmla="*/ 310670 w 1022225"/>
                <a:gd name="connsiteY148" fmla="*/ 397282 h 492638"/>
                <a:gd name="connsiteX149" fmla="*/ 318861 w 1022225"/>
                <a:gd name="connsiteY149" fmla="*/ 66967 h 492638"/>
                <a:gd name="connsiteX150" fmla="*/ 312271 w 1022225"/>
                <a:gd name="connsiteY150" fmla="*/ 42582 h 492638"/>
                <a:gd name="connsiteX151" fmla="*/ 318121 w 1022225"/>
                <a:gd name="connsiteY151" fmla="*/ 38086 h 492638"/>
                <a:gd name="connsiteX152" fmla="*/ 322616 w 1022225"/>
                <a:gd name="connsiteY152" fmla="*/ 65797 h 492638"/>
                <a:gd name="connsiteX153" fmla="*/ 318861 w 1022225"/>
                <a:gd name="connsiteY153" fmla="*/ 66967 h 492638"/>
                <a:gd name="connsiteX154" fmla="*/ 363198 w 1022225"/>
                <a:gd name="connsiteY154" fmla="*/ 299986 h 492638"/>
                <a:gd name="connsiteX155" fmla="*/ 358456 w 1022225"/>
                <a:gd name="connsiteY155" fmla="*/ 302818 h 492638"/>
                <a:gd name="connsiteX156" fmla="*/ 356855 w 1022225"/>
                <a:gd name="connsiteY156" fmla="*/ 292226 h 492638"/>
                <a:gd name="connsiteX157" fmla="*/ 363814 w 1022225"/>
                <a:gd name="connsiteY157" fmla="*/ 287854 h 492638"/>
                <a:gd name="connsiteX158" fmla="*/ 367200 w 1022225"/>
                <a:gd name="connsiteY158" fmla="*/ 297769 h 492638"/>
                <a:gd name="connsiteX159" fmla="*/ 363198 w 1022225"/>
                <a:gd name="connsiteY159" fmla="*/ 299986 h 492638"/>
                <a:gd name="connsiteX160" fmla="*/ 366893 w 1022225"/>
                <a:gd name="connsiteY160" fmla="*/ 129594 h 492638"/>
                <a:gd name="connsiteX161" fmla="*/ 365845 w 1022225"/>
                <a:gd name="connsiteY161" fmla="*/ 131503 h 492638"/>
                <a:gd name="connsiteX162" fmla="*/ 364922 w 1022225"/>
                <a:gd name="connsiteY162" fmla="*/ 123067 h 492638"/>
                <a:gd name="connsiteX163" fmla="*/ 364183 w 1022225"/>
                <a:gd name="connsiteY163" fmla="*/ 117339 h 492638"/>
                <a:gd name="connsiteX164" fmla="*/ 364737 w 1022225"/>
                <a:gd name="connsiteY164" fmla="*/ 116600 h 492638"/>
                <a:gd name="connsiteX165" fmla="*/ 368616 w 1022225"/>
                <a:gd name="connsiteY165" fmla="*/ 124237 h 492638"/>
                <a:gd name="connsiteX166" fmla="*/ 366893 w 1022225"/>
                <a:gd name="connsiteY166" fmla="*/ 129594 h 492638"/>
                <a:gd name="connsiteX167" fmla="*/ 390539 w 1022225"/>
                <a:gd name="connsiteY167" fmla="*/ 18812 h 492638"/>
                <a:gd name="connsiteX168" fmla="*/ 390662 w 1022225"/>
                <a:gd name="connsiteY168" fmla="*/ 17703 h 492638"/>
                <a:gd name="connsiteX169" fmla="*/ 394788 w 1022225"/>
                <a:gd name="connsiteY169" fmla="*/ 5511 h 492638"/>
                <a:gd name="connsiteX170" fmla="*/ 396266 w 1022225"/>
                <a:gd name="connsiteY170" fmla="*/ 14316 h 492638"/>
                <a:gd name="connsiteX171" fmla="*/ 390539 w 1022225"/>
                <a:gd name="connsiteY171" fmla="*/ 18812 h 492638"/>
                <a:gd name="connsiteX172" fmla="*/ 764945 w 1022225"/>
                <a:gd name="connsiteY172" fmla="*/ 170852 h 492638"/>
                <a:gd name="connsiteX173" fmla="*/ 765806 w 1022225"/>
                <a:gd name="connsiteY173" fmla="*/ 176764 h 492638"/>
                <a:gd name="connsiteX174" fmla="*/ 764760 w 1022225"/>
                <a:gd name="connsiteY174" fmla="*/ 177626 h 492638"/>
                <a:gd name="connsiteX175" fmla="*/ 762666 w 1022225"/>
                <a:gd name="connsiteY175" fmla="*/ 178242 h 492638"/>
                <a:gd name="connsiteX176" fmla="*/ 761804 w 1022225"/>
                <a:gd name="connsiteY176" fmla="*/ 175717 h 492638"/>
                <a:gd name="connsiteX177" fmla="*/ 764945 w 1022225"/>
                <a:gd name="connsiteY177" fmla="*/ 170852 h 492638"/>
                <a:gd name="connsiteX178" fmla="*/ 518132 w 1022225"/>
                <a:gd name="connsiteY178" fmla="*/ 411260 h 492638"/>
                <a:gd name="connsiteX179" fmla="*/ 519180 w 1022225"/>
                <a:gd name="connsiteY179" fmla="*/ 410275 h 492638"/>
                <a:gd name="connsiteX180" fmla="*/ 520412 w 1022225"/>
                <a:gd name="connsiteY180" fmla="*/ 412492 h 492638"/>
                <a:gd name="connsiteX181" fmla="*/ 518132 w 1022225"/>
                <a:gd name="connsiteY181" fmla="*/ 411260 h 492638"/>
                <a:gd name="connsiteX182" fmla="*/ 527063 w 1022225"/>
                <a:gd name="connsiteY182" fmla="*/ 416002 h 492638"/>
                <a:gd name="connsiteX183" fmla="*/ 533774 w 1022225"/>
                <a:gd name="connsiteY183" fmla="*/ 414524 h 492638"/>
                <a:gd name="connsiteX184" fmla="*/ 534082 w 1022225"/>
                <a:gd name="connsiteY184" fmla="*/ 419204 h 492638"/>
                <a:gd name="connsiteX185" fmla="*/ 527063 w 1022225"/>
                <a:gd name="connsiteY185" fmla="*/ 416002 h 492638"/>
                <a:gd name="connsiteX186" fmla="*/ 544797 w 1022225"/>
                <a:gd name="connsiteY186" fmla="*/ 385397 h 492638"/>
                <a:gd name="connsiteX187" fmla="*/ 536606 w 1022225"/>
                <a:gd name="connsiteY187" fmla="*/ 399191 h 492638"/>
                <a:gd name="connsiteX188" fmla="*/ 535991 w 1022225"/>
                <a:gd name="connsiteY188" fmla="*/ 393094 h 492638"/>
                <a:gd name="connsiteX189" fmla="*/ 544365 w 1022225"/>
                <a:gd name="connsiteY189" fmla="*/ 383919 h 492638"/>
                <a:gd name="connsiteX190" fmla="*/ 548061 w 1022225"/>
                <a:gd name="connsiteY190" fmla="*/ 379978 h 492638"/>
                <a:gd name="connsiteX191" fmla="*/ 548554 w 1022225"/>
                <a:gd name="connsiteY191" fmla="*/ 381271 h 492638"/>
                <a:gd name="connsiteX192" fmla="*/ 544797 w 1022225"/>
                <a:gd name="connsiteY192" fmla="*/ 385397 h 492638"/>
                <a:gd name="connsiteX193" fmla="*/ 571523 w 1022225"/>
                <a:gd name="connsiteY193" fmla="*/ 357501 h 492638"/>
                <a:gd name="connsiteX194" fmla="*/ 567951 w 1022225"/>
                <a:gd name="connsiteY194" fmla="*/ 360949 h 492638"/>
                <a:gd name="connsiteX195" fmla="*/ 567951 w 1022225"/>
                <a:gd name="connsiteY195" fmla="*/ 358917 h 492638"/>
                <a:gd name="connsiteX196" fmla="*/ 571585 w 1022225"/>
                <a:gd name="connsiteY196" fmla="*/ 355100 h 492638"/>
                <a:gd name="connsiteX197" fmla="*/ 571523 w 1022225"/>
                <a:gd name="connsiteY197" fmla="*/ 357501 h 492638"/>
                <a:gd name="connsiteX198" fmla="*/ 607300 w 1022225"/>
                <a:gd name="connsiteY198" fmla="*/ 326095 h 492638"/>
                <a:gd name="connsiteX199" fmla="*/ 607238 w 1022225"/>
                <a:gd name="connsiteY199" fmla="*/ 324310 h 492638"/>
                <a:gd name="connsiteX200" fmla="*/ 609764 w 1022225"/>
                <a:gd name="connsiteY200" fmla="*/ 324001 h 492638"/>
                <a:gd name="connsiteX201" fmla="*/ 607300 w 1022225"/>
                <a:gd name="connsiteY201" fmla="*/ 326095 h 492638"/>
                <a:gd name="connsiteX202" fmla="*/ 606500 w 1022225"/>
                <a:gd name="connsiteY202" fmla="*/ 289886 h 492638"/>
                <a:gd name="connsiteX203" fmla="*/ 606438 w 1022225"/>
                <a:gd name="connsiteY203" fmla="*/ 285699 h 492638"/>
                <a:gd name="connsiteX204" fmla="*/ 619678 w 1022225"/>
                <a:gd name="connsiteY204" fmla="*/ 277632 h 492638"/>
                <a:gd name="connsiteX205" fmla="*/ 606500 w 1022225"/>
                <a:gd name="connsiteY205" fmla="*/ 289886 h 492638"/>
                <a:gd name="connsiteX206" fmla="*/ 657550 w 1022225"/>
                <a:gd name="connsiteY206" fmla="*/ 277078 h 492638"/>
                <a:gd name="connsiteX207" fmla="*/ 657488 w 1022225"/>
                <a:gd name="connsiteY207" fmla="*/ 269442 h 492638"/>
                <a:gd name="connsiteX208" fmla="*/ 661675 w 1022225"/>
                <a:gd name="connsiteY208" fmla="*/ 265501 h 492638"/>
                <a:gd name="connsiteX209" fmla="*/ 665186 w 1022225"/>
                <a:gd name="connsiteY209" fmla="*/ 269380 h 492638"/>
                <a:gd name="connsiteX210" fmla="*/ 657550 w 1022225"/>
                <a:gd name="connsiteY210" fmla="*/ 277078 h 492638"/>
                <a:gd name="connsiteX211" fmla="*/ 680149 w 1022225"/>
                <a:gd name="connsiteY211" fmla="*/ 67152 h 492638"/>
                <a:gd name="connsiteX212" fmla="*/ 672883 w 1022225"/>
                <a:gd name="connsiteY212" fmla="*/ 78544 h 492638"/>
                <a:gd name="connsiteX213" fmla="*/ 671159 w 1022225"/>
                <a:gd name="connsiteY213" fmla="*/ 59824 h 492638"/>
                <a:gd name="connsiteX214" fmla="*/ 678610 w 1022225"/>
                <a:gd name="connsiteY214" fmla="*/ 49048 h 492638"/>
                <a:gd name="connsiteX215" fmla="*/ 679595 w 1022225"/>
                <a:gd name="connsiteY215" fmla="*/ 55021 h 492638"/>
                <a:gd name="connsiteX216" fmla="*/ 681319 w 1022225"/>
                <a:gd name="connsiteY216" fmla="*/ 65243 h 492638"/>
                <a:gd name="connsiteX217" fmla="*/ 680149 w 1022225"/>
                <a:gd name="connsiteY217" fmla="*/ 67152 h 492638"/>
                <a:gd name="connsiteX218" fmla="*/ 682305 w 1022225"/>
                <a:gd name="connsiteY218" fmla="*/ 408920 h 492638"/>
                <a:gd name="connsiteX219" fmla="*/ 692280 w 1022225"/>
                <a:gd name="connsiteY219" fmla="*/ 398575 h 492638"/>
                <a:gd name="connsiteX220" fmla="*/ 697392 w 1022225"/>
                <a:gd name="connsiteY220" fmla="*/ 406211 h 492638"/>
                <a:gd name="connsiteX221" fmla="*/ 682305 w 1022225"/>
                <a:gd name="connsiteY221" fmla="*/ 408920 h 492638"/>
                <a:gd name="connsiteX222" fmla="*/ 725658 w 1022225"/>
                <a:gd name="connsiteY222" fmla="*/ 18565 h 492638"/>
                <a:gd name="connsiteX223" fmla="*/ 715866 w 1022225"/>
                <a:gd name="connsiteY223" fmla="*/ 22630 h 492638"/>
                <a:gd name="connsiteX224" fmla="*/ 711924 w 1022225"/>
                <a:gd name="connsiteY224" fmla="*/ 8589 h 492638"/>
                <a:gd name="connsiteX225" fmla="*/ 714881 w 1022225"/>
                <a:gd name="connsiteY225" fmla="*/ 5634 h 492638"/>
                <a:gd name="connsiteX226" fmla="*/ 721962 w 1022225"/>
                <a:gd name="connsiteY226" fmla="*/ 15179 h 492638"/>
                <a:gd name="connsiteX227" fmla="*/ 725964 w 1022225"/>
                <a:gd name="connsiteY227" fmla="*/ 18073 h 492638"/>
                <a:gd name="connsiteX228" fmla="*/ 725658 w 1022225"/>
                <a:gd name="connsiteY228" fmla="*/ 18565 h 492638"/>
                <a:gd name="connsiteX229" fmla="*/ 760142 w 1022225"/>
                <a:gd name="connsiteY229" fmla="*/ 394634 h 492638"/>
                <a:gd name="connsiteX230" fmla="*/ 768147 w 1022225"/>
                <a:gd name="connsiteY230" fmla="*/ 383549 h 492638"/>
                <a:gd name="connsiteX231" fmla="*/ 775043 w 1022225"/>
                <a:gd name="connsiteY231" fmla="*/ 391986 h 492638"/>
                <a:gd name="connsiteX232" fmla="*/ 760142 w 1022225"/>
                <a:gd name="connsiteY232" fmla="*/ 394634 h 492638"/>
                <a:gd name="connsiteX233" fmla="*/ 783604 w 1022225"/>
                <a:gd name="connsiteY233" fmla="*/ 163955 h 492638"/>
                <a:gd name="connsiteX234" fmla="*/ 780956 w 1022225"/>
                <a:gd name="connsiteY234" fmla="*/ 144373 h 492638"/>
                <a:gd name="connsiteX235" fmla="*/ 782003 w 1022225"/>
                <a:gd name="connsiteY235" fmla="*/ 142526 h 492638"/>
                <a:gd name="connsiteX236" fmla="*/ 784774 w 1022225"/>
                <a:gd name="connsiteY236" fmla="*/ 146898 h 492638"/>
                <a:gd name="connsiteX237" fmla="*/ 784897 w 1022225"/>
                <a:gd name="connsiteY237" fmla="*/ 148499 h 492638"/>
                <a:gd name="connsiteX238" fmla="*/ 785082 w 1022225"/>
                <a:gd name="connsiteY238" fmla="*/ 147452 h 492638"/>
                <a:gd name="connsiteX239" fmla="*/ 791055 w 1022225"/>
                <a:gd name="connsiteY239" fmla="*/ 160199 h 492638"/>
                <a:gd name="connsiteX240" fmla="*/ 783604 w 1022225"/>
                <a:gd name="connsiteY240" fmla="*/ 163955 h 492638"/>
                <a:gd name="connsiteX241" fmla="*/ 821783 w 1022225"/>
                <a:gd name="connsiteY241" fmla="*/ 148499 h 492638"/>
                <a:gd name="connsiteX242" fmla="*/ 819505 w 1022225"/>
                <a:gd name="connsiteY242" fmla="*/ 133781 h 492638"/>
                <a:gd name="connsiteX243" fmla="*/ 821475 w 1022225"/>
                <a:gd name="connsiteY243" fmla="*/ 146159 h 492638"/>
                <a:gd name="connsiteX244" fmla="*/ 821783 w 1022225"/>
                <a:gd name="connsiteY244" fmla="*/ 148499 h 492638"/>
                <a:gd name="connsiteX245" fmla="*/ 821783 w 1022225"/>
                <a:gd name="connsiteY245" fmla="*/ 148499 h 492638"/>
                <a:gd name="connsiteX246" fmla="*/ 841365 w 1022225"/>
                <a:gd name="connsiteY246" fmla="*/ 101637 h 492638"/>
                <a:gd name="connsiteX247" fmla="*/ 836132 w 1022225"/>
                <a:gd name="connsiteY247" fmla="*/ 93139 h 492638"/>
                <a:gd name="connsiteX248" fmla="*/ 840689 w 1022225"/>
                <a:gd name="connsiteY248" fmla="*/ 92707 h 492638"/>
                <a:gd name="connsiteX249" fmla="*/ 835639 w 1022225"/>
                <a:gd name="connsiteY249" fmla="*/ 92338 h 492638"/>
                <a:gd name="connsiteX250" fmla="*/ 835022 w 1022225"/>
                <a:gd name="connsiteY250" fmla="*/ 91353 h 492638"/>
                <a:gd name="connsiteX251" fmla="*/ 839887 w 1022225"/>
                <a:gd name="connsiteY251" fmla="*/ 78975 h 492638"/>
                <a:gd name="connsiteX252" fmla="*/ 833114 w 1022225"/>
                <a:gd name="connsiteY252" fmla="*/ 77497 h 492638"/>
                <a:gd name="connsiteX253" fmla="*/ 830282 w 1022225"/>
                <a:gd name="connsiteY253" fmla="*/ 57422 h 492638"/>
                <a:gd name="connsiteX254" fmla="*/ 839396 w 1022225"/>
                <a:gd name="connsiteY254" fmla="*/ 41966 h 492638"/>
                <a:gd name="connsiteX255" fmla="*/ 842598 w 1022225"/>
                <a:gd name="connsiteY255" fmla="*/ 98804 h 492638"/>
                <a:gd name="connsiteX256" fmla="*/ 841365 w 1022225"/>
                <a:gd name="connsiteY256" fmla="*/ 101637 h 492638"/>
                <a:gd name="connsiteX257" fmla="*/ 851403 w 1022225"/>
                <a:gd name="connsiteY257" fmla="*/ 77990 h 492638"/>
                <a:gd name="connsiteX258" fmla="*/ 846045 w 1022225"/>
                <a:gd name="connsiteY258" fmla="*/ 31005 h 492638"/>
                <a:gd name="connsiteX259" fmla="*/ 848878 w 1022225"/>
                <a:gd name="connsiteY259" fmla="*/ 26325 h 492638"/>
                <a:gd name="connsiteX260" fmla="*/ 856145 w 1022225"/>
                <a:gd name="connsiteY260" fmla="*/ 66844 h 492638"/>
                <a:gd name="connsiteX261" fmla="*/ 851403 w 1022225"/>
                <a:gd name="connsiteY261" fmla="*/ 77990 h 492638"/>
                <a:gd name="connsiteX262" fmla="*/ 856883 w 1022225"/>
                <a:gd name="connsiteY262" fmla="*/ 146590 h 492638"/>
                <a:gd name="connsiteX263" fmla="*/ 856575 w 1022225"/>
                <a:gd name="connsiteY263" fmla="*/ 140617 h 492638"/>
                <a:gd name="connsiteX264" fmla="*/ 859594 w 1022225"/>
                <a:gd name="connsiteY264" fmla="*/ 133597 h 492638"/>
                <a:gd name="connsiteX265" fmla="*/ 860640 w 1022225"/>
                <a:gd name="connsiteY265" fmla="*/ 137045 h 492638"/>
                <a:gd name="connsiteX266" fmla="*/ 856883 w 1022225"/>
                <a:gd name="connsiteY266" fmla="*/ 146590 h 492638"/>
                <a:gd name="connsiteX267" fmla="*/ 926037 w 1022225"/>
                <a:gd name="connsiteY267" fmla="*/ 122327 h 492638"/>
                <a:gd name="connsiteX268" fmla="*/ 926654 w 1022225"/>
                <a:gd name="connsiteY268" fmla="*/ 136676 h 492638"/>
                <a:gd name="connsiteX269" fmla="*/ 922282 w 1022225"/>
                <a:gd name="connsiteY269" fmla="*/ 124237 h 492638"/>
                <a:gd name="connsiteX270" fmla="*/ 926037 w 1022225"/>
                <a:gd name="connsiteY270" fmla="*/ 122327 h 492638"/>
                <a:gd name="connsiteX271" fmla="*/ 878929 w 1022225"/>
                <a:gd name="connsiteY271" fmla="*/ 33776 h 492638"/>
                <a:gd name="connsiteX272" fmla="*/ 877760 w 1022225"/>
                <a:gd name="connsiteY272" fmla="*/ 33837 h 492638"/>
                <a:gd name="connsiteX273" fmla="*/ 877328 w 1022225"/>
                <a:gd name="connsiteY273" fmla="*/ 30758 h 492638"/>
                <a:gd name="connsiteX274" fmla="*/ 879238 w 1022225"/>
                <a:gd name="connsiteY274" fmla="*/ 26263 h 492638"/>
                <a:gd name="connsiteX275" fmla="*/ 880346 w 1022225"/>
                <a:gd name="connsiteY275" fmla="*/ 31251 h 492638"/>
                <a:gd name="connsiteX276" fmla="*/ 878929 w 1022225"/>
                <a:gd name="connsiteY276" fmla="*/ 33776 h 492638"/>
                <a:gd name="connsiteX277" fmla="*/ 881700 w 1022225"/>
                <a:gd name="connsiteY277" fmla="*/ 361134 h 492638"/>
                <a:gd name="connsiteX278" fmla="*/ 883363 w 1022225"/>
                <a:gd name="connsiteY278" fmla="*/ 357624 h 492638"/>
                <a:gd name="connsiteX279" fmla="*/ 887120 w 1022225"/>
                <a:gd name="connsiteY279" fmla="*/ 363043 h 492638"/>
                <a:gd name="connsiteX280" fmla="*/ 881700 w 1022225"/>
                <a:gd name="connsiteY280" fmla="*/ 361134 h 492638"/>
                <a:gd name="connsiteX281" fmla="*/ 916124 w 1022225"/>
                <a:gd name="connsiteY281" fmla="*/ 346663 h 492638"/>
                <a:gd name="connsiteX282" fmla="*/ 907440 w 1022225"/>
                <a:gd name="connsiteY282" fmla="*/ 359780 h 492638"/>
                <a:gd name="connsiteX283" fmla="*/ 893893 w 1022225"/>
                <a:gd name="connsiteY283" fmla="*/ 334532 h 492638"/>
                <a:gd name="connsiteX284" fmla="*/ 903870 w 1022225"/>
                <a:gd name="connsiteY284" fmla="*/ 310577 h 492638"/>
                <a:gd name="connsiteX285" fmla="*/ 909411 w 1022225"/>
                <a:gd name="connsiteY285" fmla="*/ 316735 h 492638"/>
                <a:gd name="connsiteX286" fmla="*/ 922159 w 1022225"/>
                <a:gd name="connsiteY286" fmla="*/ 318767 h 492638"/>
                <a:gd name="connsiteX287" fmla="*/ 916124 w 1022225"/>
                <a:gd name="connsiteY287" fmla="*/ 346663 h 492638"/>
                <a:gd name="connsiteX288" fmla="*/ 925546 w 1022225"/>
                <a:gd name="connsiteY288" fmla="*/ 295798 h 492638"/>
                <a:gd name="connsiteX289" fmla="*/ 918095 w 1022225"/>
                <a:gd name="connsiteY289" fmla="*/ 270304 h 492638"/>
                <a:gd name="connsiteX290" fmla="*/ 921912 w 1022225"/>
                <a:gd name="connsiteY290" fmla="*/ 257680 h 492638"/>
                <a:gd name="connsiteX291" fmla="*/ 928378 w 1022225"/>
                <a:gd name="connsiteY291" fmla="*/ 263961 h 492638"/>
                <a:gd name="connsiteX292" fmla="*/ 925546 w 1022225"/>
                <a:gd name="connsiteY292" fmla="*/ 295798 h 49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</a:cxnLst>
              <a:rect l="l" t="t" r="r" b="b"/>
              <a:pathLst>
                <a:path w="1022225" h="492638">
                  <a:moveTo>
                    <a:pt x="1023950" y="445006"/>
                  </a:moveTo>
                  <a:cubicBezTo>
                    <a:pt x="1023026" y="441434"/>
                    <a:pt x="1022103" y="437863"/>
                    <a:pt x="1021180" y="434168"/>
                  </a:cubicBezTo>
                  <a:cubicBezTo>
                    <a:pt x="1020317" y="430904"/>
                    <a:pt x="1019517" y="427579"/>
                    <a:pt x="1018715" y="424315"/>
                  </a:cubicBezTo>
                  <a:cubicBezTo>
                    <a:pt x="999872" y="347402"/>
                    <a:pt x="983430" y="256880"/>
                    <a:pt x="975425" y="154842"/>
                  </a:cubicBezTo>
                  <a:cubicBezTo>
                    <a:pt x="971238" y="101329"/>
                    <a:pt x="969883" y="50710"/>
                    <a:pt x="970438" y="2986"/>
                  </a:cubicBezTo>
                  <a:lnTo>
                    <a:pt x="874064" y="2986"/>
                  </a:lnTo>
                  <a:cubicBezTo>
                    <a:pt x="875049" y="7543"/>
                    <a:pt x="876035" y="12100"/>
                    <a:pt x="877020" y="16595"/>
                  </a:cubicBezTo>
                  <a:cubicBezTo>
                    <a:pt x="876528" y="17765"/>
                    <a:pt x="876097" y="18873"/>
                    <a:pt x="875604" y="20043"/>
                  </a:cubicBezTo>
                  <a:cubicBezTo>
                    <a:pt x="874681" y="14316"/>
                    <a:pt x="873633" y="8651"/>
                    <a:pt x="872648" y="2986"/>
                  </a:cubicBezTo>
                  <a:lnTo>
                    <a:pt x="39287" y="2986"/>
                  </a:lnTo>
                  <a:cubicBezTo>
                    <a:pt x="45753" y="80022"/>
                    <a:pt x="41197" y="144496"/>
                    <a:pt x="33622" y="195484"/>
                  </a:cubicBezTo>
                  <a:cubicBezTo>
                    <a:pt x="20998" y="279726"/>
                    <a:pt x="-432" y="331514"/>
                    <a:pt x="3449" y="374620"/>
                  </a:cubicBezTo>
                  <a:cubicBezTo>
                    <a:pt x="3694" y="377391"/>
                    <a:pt x="4064" y="380163"/>
                    <a:pt x="4557" y="382872"/>
                  </a:cubicBezTo>
                  <a:cubicBezTo>
                    <a:pt x="5295" y="387121"/>
                    <a:pt x="6343" y="391185"/>
                    <a:pt x="7697" y="395311"/>
                  </a:cubicBezTo>
                  <a:cubicBezTo>
                    <a:pt x="9730" y="401777"/>
                    <a:pt x="12624" y="408120"/>
                    <a:pt x="16380" y="414462"/>
                  </a:cubicBezTo>
                  <a:cubicBezTo>
                    <a:pt x="21183" y="422406"/>
                    <a:pt x="26848" y="429549"/>
                    <a:pt x="33499" y="435831"/>
                  </a:cubicBezTo>
                  <a:cubicBezTo>
                    <a:pt x="35901" y="438171"/>
                    <a:pt x="38487" y="440449"/>
                    <a:pt x="41073" y="442481"/>
                  </a:cubicBezTo>
                  <a:cubicBezTo>
                    <a:pt x="46062" y="446484"/>
                    <a:pt x="51358" y="449994"/>
                    <a:pt x="57085" y="453319"/>
                  </a:cubicBezTo>
                  <a:cubicBezTo>
                    <a:pt x="61765" y="455967"/>
                    <a:pt x="66630" y="458492"/>
                    <a:pt x="71863" y="460647"/>
                  </a:cubicBezTo>
                  <a:cubicBezTo>
                    <a:pt x="78021" y="463418"/>
                    <a:pt x="84611" y="465882"/>
                    <a:pt x="91445" y="467975"/>
                  </a:cubicBezTo>
                  <a:cubicBezTo>
                    <a:pt x="149393" y="486326"/>
                    <a:pt x="229878" y="486018"/>
                    <a:pt x="318614" y="483247"/>
                  </a:cubicBezTo>
                  <a:cubicBezTo>
                    <a:pt x="329144" y="482939"/>
                    <a:pt x="339797" y="482570"/>
                    <a:pt x="350574" y="482200"/>
                  </a:cubicBezTo>
                  <a:cubicBezTo>
                    <a:pt x="355192" y="482016"/>
                    <a:pt x="359749" y="481892"/>
                    <a:pt x="364429" y="481708"/>
                  </a:cubicBezTo>
                  <a:cubicBezTo>
                    <a:pt x="373296" y="481400"/>
                    <a:pt x="382533" y="481092"/>
                    <a:pt x="391894" y="480784"/>
                  </a:cubicBezTo>
                  <a:cubicBezTo>
                    <a:pt x="394173" y="480969"/>
                    <a:pt x="396450" y="480907"/>
                    <a:pt x="398668" y="480907"/>
                  </a:cubicBezTo>
                  <a:cubicBezTo>
                    <a:pt x="400701" y="480538"/>
                    <a:pt x="402732" y="480476"/>
                    <a:pt x="404764" y="480414"/>
                  </a:cubicBezTo>
                  <a:cubicBezTo>
                    <a:pt x="409198" y="480969"/>
                    <a:pt x="413631" y="481092"/>
                    <a:pt x="418065" y="481338"/>
                  </a:cubicBezTo>
                  <a:cubicBezTo>
                    <a:pt x="417942" y="480969"/>
                    <a:pt x="417819" y="480538"/>
                    <a:pt x="417758" y="480168"/>
                  </a:cubicBezTo>
                  <a:cubicBezTo>
                    <a:pt x="418250" y="479983"/>
                    <a:pt x="418743" y="479983"/>
                    <a:pt x="419236" y="479983"/>
                  </a:cubicBezTo>
                  <a:lnTo>
                    <a:pt x="422992" y="479860"/>
                  </a:lnTo>
                  <a:cubicBezTo>
                    <a:pt x="422930" y="480414"/>
                    <a:pt x="422807" y="481030"/>
                    <a:pt x="422745" y="481646"/>
                  </a:cubicBezTo>
                  <a:cubicBezTo>
                    <a:pt x="426687" y="481892"/>
                    <a:pt x="430566" y="482200"/>
                    <a:pt x="434446" y="482570"/>
                  </a:cubicBezTo>
                  <a:cubicBezTo>
                    <a:pt x="436724" y="482631"/>
                    <a:pt x="439065" y="482693"/>
                    <a:pt x="441342" y="482816"/>
                  </a:cubicBezTo>
                  <a:cubicBezTo>
                    <a:pt x="441281" y="481646"/>
                    <a:pt x="441158" y="480476"/>
                    <a:pt x="441096" y="479368"/>
                  </a:cubicBezTo>
                  <a:lnTo>
                    <a:pt x="444976" y="479244"/>
                  </a:lnTo>
                  <a:cubicBezTo>
                    <a:pt x="445099" y="480476"/>
                    <a:pt x="445223" y="481708"/>
                    <a:pt x="445223" y="483001"/>
                  </a:cubicBezTo>
                  <a:cubicBezTo>
                    <a:pt x="457539" y="483740"/>
                    <a:pt x="469793" y="484971"/>
                    <a:pt x="481924" y="486880"/>
                  </a:cubicBezTo>
                  <a:cubicBezTo>
                    <a:pt x="481739" y="483986"/>
                    <a:pt x="481801" y="481092"/>
                    <a:pt x="481986" y="478259"/>
                  </a:cubicBezTo>
                  <a:lnTo>
                    <a:pt x="487712" y="478074"/>
                  </a:lnTo>
                  <a:cubicBezTo>
                    <a:pt x="488020" y="480661"/>
                    <a:pt x="488082" y="483493"/>
                    <a:pt x="487527" y="484787"/>
                  </a:cubicBezTo>
                  <a:cubicBezTo>
                    <a:pt x="487036" y="486018"/>
                    <a:pt x="486358" y="486696"/>
                    <a:pt x="485865" y="487435"/>
                  </a:cubicBezTo>
                  <a:cubicBezTo>
                    <a:pt x="492947" y="488605"/>
                    <a:pt x="499967" y="490021"/>
                    <a:pt x="506926" y="491684"/>
                  </a:cubicBezTo>
                  <a:cubicBezTo>
                    <a:pt x="506186" y="486942"/>
                    <a:pt x="505755" y="482200"/>
                    <a:pt x="505448" y="477520"/>
                  </a:cubicBezTo>
                  <a:lnTo>
                    <a:pt x="508834" y="477459"/>
                  </a:lnTo>
                  <a:cubicBezTo>
                    <a:pt x="509142" y="477582"/>
                    <a:pt x="509450" y="477643"/>
                    <a:pt x="509882" y="477705"/>
                  </a:cubicBezTo>
                  <a:cubicBezTo>
                    <a:pt x="510497" y="477767"/>
                    <a:pt x="511051" y="477643"/>
                    <a:pt x="511606" y="477397"/>
                  </a:cubicBezTo>
                  <a:lnTo>
                    <a:pt x="614814" y="474626"/>
                  </a:lnTo>
                  <a:cubicBezTo>
                    <a:pt x="668203" y="473456"/>
                    <a:pt x="725718" y="472409"/>
                    <a:pt x="787421" y="471485"/>
                  </a:cubicBezTo>
                  <a:cubicBezTo>
                    <a:pt x="803617" y="471239"/>
                    <a:pt x="820059" y="470993"/>
                    <a:pt x="836808" y="470808"/>
                  </a:cubicBezTo>
                  <a:cubicBezTo>
                    <a:pt x="847031" y="470685"/>
                    <a:pt x="857376" y="470562"/>
                    <a:pt x="867845" y="470439"/>
                  </a:cubicBezTo>
                  <a:cubicBezTo>
                    <a:pt x="879729" y="470254"/>
                    <a:pt x="891739" y="470131"/>
                    <a:pt x="903931" y="470007"/>
                  </a:cubicBezTo>
                  <a:cubicBezTo>
                    <a:pt x="904731" y="469946"/>
                    <a:pt x="905532" y="470007"/>
                    <a:pt x="906209" y="470007"/>
                  </a:cubicBezTo>
                  <a:cubicBezTo>
                    <a:pt x="926592" y="469823"/>
                    <a:pt x="947345" y="469638"/>
                    <a:pt x="968467" y="469453"/>
                  </a:cubicBezTo>
                  <a:cubicBezTo>
                    <a:pt x="980475" y="469392"/>
                    <a:pt x="992606" y="469269"/>
                    <a:pt x="1004860" y="469207"/>
                  </a:cubicBezTo>
                  <a:cubicBezTo>
                    <a:pt x="1005538" y="469207"/>
                    <a:pt x="1006215" y="469145"/>
                    <a:pt x="1006831" y="469084"/>
                  </a:cubicBezTo>
                  <a:cubicBezTo>
                    <a:pt x="1010956" y="468653"/>
                    <a:pt x="1014528" y="467052"/>
                    <a:pt x="1017423" y="464588"/>
                  </a:cubicBezTo>
                  <a:cubicBezTo>
                    <a:pt x="1019702" y="462618"/>
                    <a:pt x="1021486" y="460216"/>
                    <a:pt x="1022719" y="457568"/>
                  </a:cubicBezTo>
                  <a:cubicBezTo>
                    <a:pt x="1023765" y="455229"/>
                    <a:pt x="1024380" y="452580"/>
                    <a:pt x="1024380" y="449932"/>
                  </a:cubicBezTo>
                  <a:cubicBezTo>
                    <a:pt x="1024380" y="449132"/>
                    <a:pt x="1024380" y="448270"/>
                    <a:pt x="1024197" y="447408"/>
                  </a:cubicBezTo>
                  <a:cubicBezTo>
                    <a:pt x="1024320" y="446792"/>
                    <a:pt x="1024135" y="445868"/>
                    <a:pt x="1023950" y="445006"/>
                  </a:cubicBezTo>
                  <a:close/>
                  <a:moveTo>
                    <a:pt x="152348" y="28541"/>
                  </a:moveTo>
                  <a:cubicBezTo>
                    <a:pt x="154258" y="18873"/>
                    <a:pt x="160169" y="13516"/>
                    <a:pt x="167189" y="11668"/>
                  </a:cubicBezTo>
                  <a:cubicBezTo>
                    <a:pt x="161524" y="20721"/>
                    <a:pt x="155921" y="29896"/>
                    <a:pt x="150439" y="39072"/>
                  </a:cubicBezTo>
                  <a:cubicBezTo>
                    <a:pt x="151056" y="35562"/>
                    <a:pt x="151670" y="32051"/>
                    <a:pt x="152348" y="28541"/>
                  </a:cubicBezTo>
                  <a:close/>
                  <a:moveTo>
                    <a:pt x="168175" y="218084"/>
                  </a:moveTo>
                  <a:lnTo>
                    <a:pt x="158445" y="217345"/>
                  </a:lnTo>
                  <a:cubicBezTo>
                    <a:pt x="160969" y="214697"/>
                    <a:pt x="163372" y="212049"/>
                    <a:pt x="165957" y="209463"/>
                  </a:cubicBezTo>
                  <a:cubicBezTo>
                    <a:pt x="166697" y="212296"/>
                    <a:pt x="167435" y="215190"/>
                    <a:pt x="168175" y="218084"/>
                  </a:cubicBezTo>
                  <a:close/>
                  <a:moveTo>
                    <a:pt x="142372" y="142341"/>
                  </a:moveTo>
                  <a:cubicBezTo>
                    <a:pt x="145206" y="139016"/>
                    <a:pt x="147977" y="135629"/>
                    <a:pt x="150809" y="132304"/>
                  </a:cubicBezTo>
                  <a:cubicBezTo>
                    <a:pt x="147977" y="137107"/>
                    <a:pt x="145082" y="141848"/>
                    <a:pt x="142310" y="146651"/>
                  </a:cubicBezTo>
                  <a:cubicBezTo>
                    <a:pt x="142310" y="145235"/>
                    <a:pt x="142372" y="143819"/>
                    <a:pt x="142372" y="142341"/>
                  </a:cubicBezTo>
                  <a:close/>
                  <a:moveTo>
                    <a:pt x="112568" y="385643"/>
                  </a:moveTo>
                  <a:cubicBezTo>
                    <a:pt x="112876" y="385027"/>
                    <a:pt x="113183" y="384412"/>
                    <a:pt x="113430" y="383796"/>
                  </a:cubicBezTo>
                  <a:cubicBezTo>
                    <a:pt x="114661" y="382933"/>
                    <a:pt x="115955" y="382072"/>
                    <a:pt x="117187" y="381209"/>
                  </a:cubicBezTo>
                  <a:cubicBezTo>
                    <a:pt x="119957" y="383365"/>
                    <a:pt x="123714" y="384103"/>
                    <a:pt x="127223" y="381640"/>
                  </a:cubicBezTo>
                  <a:cubicBezTo>
                    <a:pt x="130549" y="379300"/>
                    <a:pt x="133875" y="377022"/>
                    <a:pt x="137200" y="374682"/>
                  </a:cubicBezTo>
                  <a:cubicBezTo>
                    <a:pt x="138000" y="375975"/>
                    <a:pt x="138863" y="377268"/>
                    <a:pt x="139724" y="378623"/>
                  </a:cubicBezTo>
                  <a:cubicBezTo>
                    <a:pt x="130117" y="386012"/>
                    <a:pt x="120451" y="393279"/>
                    <a:pt x="110597" y="400422"/>
                  </a:cubicBezTo>
                  <a:cubicBezTo>
                    <a:pt x="109859" y="395804"/>
                    <a:pt x="110289" y="390754"/>
                    <a:pt x="112568" y="385643"/>
                  </a:cubicBezTo>
                  <a:close/>
                  <a:moveTo>
                    <a:pt x="145882" y="420744"/>
                  </a:moveTo>
                  <a:cubicBezTo>
                    <a:pt x="137753" y="425300"/>
                    <a:pt x="127285" y="422776"/>
                    <a:pt x="119834" y="416310"/>
                  </a:cubicBezTo>
                  <a:cubicBezTo>
                    <a:pt x="128640" y="409598"/>
                    <a:pt x="137262" y="402701"/>
                    <a:pt x="145882" y="395742"/>
                  </a:cubicBezTo>
                  <a:cubicBezTo>
                    <a:pt x="144281" y="400546"/>
                    <a:pt x="142680" y="405349"/>
                    <a:pt x="141387" y="410213"/>
                  </a:cubicBezTo>
                  <a:cubicBezTo>
                    <a:pt x="140156" y="414586"/>
                    <a:pt x="142433" y="418650"/>
                    <a:pt x="145882" y="420744"/>
                  </a:cubicBezTo>
                  <a:close/>
                  <a:moveTo>
                    <a:pt x="156044" y="219747"/>
                  </a:moveTo>
                  <a:lnTo>
                    <a:pt x="168298" y="218638"/>
                  </a:lnTo>
                  <a:cubicBezTo>
                    <a:pt x="168482" y="219254"/>
                    <a:pt x="168605" y="219870"/>
                    <a:pt x="168790" y="220547"/>
                  </a:cubicBezTo>
                  <a:cubicBezTo>
                    <a:pt x="166820" y="221779"/>
                    <a:pt x="164788" y="223011"/>
                    <a:pt x="162817" y="224304"/>
                  </a:cubicBezTo>
                  <a:cubicBezTo>
                    <a:pt x="161216" y="224242"/>
                    <a:pt x="159614" y="224119"/>
                    <a:pt x="158075" y="223934"/>
                  </a:cubicBezTo>
                  <a:cubicBezTo>
                    <a:pt x="155181" y="225227"/>
                    <a:pt x="152657" y="225782"/>
                    <a:pt x="150501" y="225597"/>
                  </a:cubicBezTo>
                  <a:cubicBezTo>
                    <a:pt x="152225" y="223626"/>
                    <a:pt x="154196" y="221717"/>
                    <a:pt x="156044" y="219747"/>
                  </a:cubicBezTo>
                  <a:close/>
                  <a:moveTo>
                    <a:pt x="157152" y="304419"/>
                  </a:moveTo>
                  <a:cubicBezTo>
                    <a:pt x="157460" y="305158"/>
                    <a:pt x="157828" y="305897"/>
                    <a:pt x="158198" y="306636"/>
                  </a:cubicBezTo>
                  <a:cubicBezTo>
                    <a:pt x="155921" y="308976"/>
                    <a:pt x="153703" y="311378"/>
                    <a:pt x="151486" y="313779"/>
                  </a:cubicBezTo>
                  <a:cubicBezTo>
                    <a:pt x="153395" y="310639"/>
                    <a:pt x="155243" y="307498"/>
                    <a:pt x="157152" y="304419"/>
                  </a:cubicBezTo>
                  <a:close/>
                  <a:moveTo>
                    <a:pt x="153395" y="332253"/>
                  </a:moveTo>
                  <a:cubicBezTo>
                    <a:pt x="157214" y="328497"/>
                    <a:pt x="161092" y="324741"/>
                    <a:pt x="164911" y="320984"/>
                  </a:cubicBezTo>
                  <a:cubicBezTo>
                    <a:pt x="165403" y="322092"/>
                    <a:pt x="165957" y="323201"/>
                    <a:pt x="166451" y="324310"/>
                  </a:cubicBezTo>
                  <a:cubicBezTo>
                    <a:pt x="162017" y="326896"/>
                    <a:pt x="157705" y="329544"/>
                    <a:pt x="153395" y="332253"/>
                  </a:cubicBezTo>
                  <a:close/>
                  <a:moveTo>
                    <a:pt x="180121" y="312117"/>
                  </a:moveTo>
                  <a:cubicBezTo>
                    <a:pt x="179075" y="313841"/>
                    <a:pt x="178027" y="315565"/>
                    <a:pt x="176980" y="317289"/>
                  </a:cubicBezTo>
                  <a:cubicBezTo>
                    <a:pt x="176117" y="315380"/>
                    <a:pt x="175256" y="313472"/>
                    <a:pt x="174333" y="311563"/>
                  </a:cubicBezTo>
                  <a:cubicBezTo>
                    <a:pt x="177719" y="308176"/>
                    <a:pt x="180983" y="304727"/>
                    <a:pt x="184308" y="301279"/>
                  </a:cubicBezTo>
                  <a:cubicBezTo>
                    <a:pt x="183015" y="304850"/>
                    <a:pt x="181599" y="308484"/>
                    <a:pt x="180121" y="312117"/>
                  </a:cubicBezTo>
                  <a:close/>
                  <a:moveTo>
                    <a:pt x="167559" y="296599"/>
                  </a:moveTo>
                  <a:cubicBezTo>
                    <a:pt x="166820" y="294998"/>
                    <a:pt x="166081" y="293396"/>
                    <a:pt x="165341" y="291734"/>
                  </a:cubicBezTo>
                  <a:cubicBezTo>
                    <a:pt x="170638" y="283605"/>
                    <a:pt x="176057" y="275477"/>
                    <a:pt x="181476" y="267410"/>
                  </a:cubicBezTo>
                  <a:cubicBezTo>
                    <a:pt x="182522" y="271043"/>
                    <a:pt x="183508" y="274676"/>
                    <a:pt x="184555" y="278309"/>
                  </a:cubicBezTo>
                  <a:cubicBezTo>
                    <a:pt x="178951" y="284529"/>
                    <a:pt x="173223" y="290564"/>
                    <a:pt x="167559" y="296599"/>
                  </a:cubicBezTo>
                  <a:close/>
                  <a:moveTo>
                    <a:pt x="185416" y="209709"/>
                  </a:moveTo>
                  <a:cubicBezTo>
                    <a:pt x="183877" y="210695"/>
                    <a:pt x="182399" y="211741"/>
                    <a:pt x="180859" y="212727"/>
                  </a:cubicBezTo>
                  <a:cubicBezTo>
                    <a:pt x="179690" y="208047"/>
                    <a:pt x="178520" y="203367"/>
                    <a:pt x="177350" y="198687"/>
                  </a:cubicBezTo>
                  <a:cubicBezTo>
                    <a:pt x="179320" y="196901"/>
                    <a:pt x="181291" y="195115"/>
                    <a:pt x="183262" y="193391"/>
                  </a:cubicBezTo>
                  <a:cubicBezTo>
                    <a:pt x="184863" y="197517"/>
                    <a:pt x="186526" y="201642"/>
                    <a:pt x="188188" y="205768"/>
                  </a:cubicBezTo>
                  <a:cubicBezTo>
                    <a:pt x="187264" y="207061"/>
                    <a:pt x="186341" y="208416"/>
                    <a:pt x="185416" y="209709"/>
                  </a:cubicBezTo>
                  <a:close/>
                  <a:moveTo>
                    <a:pt x="195824" y="266117"/>
                  </a:moveTo>
                  <a:cubicBezTo>
                    <a:pt x="194285" y="262914"/>
                    <a:pt x="193237" y="259158"/>
                    <a:pt x="192252" y="255402"/>
                  </a:cubicBezTo>
                  <a:cubicBezTo>
                    <a:pt x="192006" y="254540"/>
                    <a:pt x="191759" y="253677"/>
                    <a:pt x="191574" y="252815"/>
                  </a:cubicBezTo>
                  <a:cubicBezTo>
                    <a:pt x="195085" y="247704"/>
                    <a:pt x="198595" y="242655"/>
                    <a:pt x="202106" y="237605"/>
                  </a:cubicBezTo>
                  <a:cubicBezTo>
                    <a:pt x="202351" y="238159"/>
                    <a:pt x="202597" y="238652"/>
                    <a:pt x="202844" y="239206"/>
                  </a:cubicBezTo>
                  <a:cubicBezTo>
                    <a:pt x="200628" y="248258"/>
                    <a:pt x="198348" y="257187"/>
                    <a:pt x="195824" y="266117"/>
                  </a:cubicBezTo>
                  <a:close/>
                  <a:moveTo>
                    <a:pt x="220395" y="297214"/>
                  </a:moveTo>
                  <a:cubicBezTo>
                    <a:pt x="219470" y="297707"/>
                    <a:pt x="218608" y="298261"/>
                    <a:pt x="217684" y="298754"/>
                  </a:cubicBezTo>
                  <a:cubicBezTo>
                    <a:pt x="217131" y="298692"/>
                    <a:pt x="216576" y="298631"/>
                    <a:pt x="216023" y="298631"/>
                  </a:cubicBezTo>
                  <a:cubicBezTo>
                    <a:pt x="216391" y="297522"/>
                    <a:pt x="216699" y="296414"/>
                    <a:pt x="217069" y="295305"/>
                  </a:cubicBezTo>
                  <a:cubicBezTo>
                    <a:pt x="219655" y="292103"/>
                    <a:pt x="222302" y="288901"/>
                    <a:pt x="224890" y="285699"/>
                  </a:cubicBezTo>
                  <a:cubicBezTo>
                    <a:pt x="225321" y="286623"/>
                    <a:pt x="225813" y="287485"/>
                    <a:pt x="226244" y="288408"/>
                  </a:cubicBezTo>
                  <a:cubicBezTo>
                    <a:pt x="224335" y="291364"/>
                    <a:pt x="222364" y="294320"/>
                    <a:pt x="220395" y="297214"/>
                  </a:cubicBezTo>
                  <a:close/>
                  <a:moveTo>
                    <a:pt x="245335" y="202874"/>
                  </a:moveTo>
                  <a:cubicBezTo>
                    <a:pt x="245211" y="200842"/>
                    <a:pt x="245027" y="198748"/>
                    <a:pt x="244903" y="196716"/>
                  </a:cubicBezTo>
                  <a:cubicBezTo>
                    <a:pt x="247551" y="195054"/>
                    <a:pt x="250198" y="193391"/>
                    <a:pt x="252909" y="191790"/>
                  </a:cubicBezTo>
                  <a:cubicBezTo>
                    <a:pt x="250383" y="195546"/>
                    <a:pt x="247859" y="199241"/>
                    <a:pt x="245335" y="202874"/>
                  </a:cubicBezTo>
                  <a:close/>
                  <a:moveTo>
                    <a:pt x="248720" y="168451"/>
                  </a:moveTo>
                  <a:cubicBezTo>
                    <a:pt x="250815" y="165249"/>
                    <a:pt x="252909" y="162046"/>
                    <a:pt x="254940" y="158783"/>
                  </a:cubicBezTo>
                  <a:cubicBezTo>
                    <a:pt x="258019" y="153918"/>
                    <a:pt x="261899" y="150839"/>
                    <a:pt x="266148" y="149115"/>
                  </a:cubicBezTo>
                  <a:cubicBezTo>
                    <a:pt x="266764" y="152748"/>
                    <a:pt x="267379" y="156443"/>
                    <a:pt x="267934" y="160076"/>
                  </a:cubicBezTo>
                  <a:cubicBezTo>
                    <a:pt x="261283" y="162416"/>
                    <a:pt x="254878" y="165249"/>
                    <a:pt x="248720" y="168451"/>
                  </a:cubicBezTo>
                  <a:close/>
                  <a:moveTo>
                    <a:pt x="292381" y="165803"/>
                  </a:moveTo>
                  <a:cubicBezTo>
                    <a:pt x="291950" y="162354"/>
                    <a:pt x="291580" y="158906"/>
                    <a:pt x="291088" y="155457"/>
                  </a:cubicBezTo>
                  <a:cubicBezTo>
                    <a:pt x="291458" y="154842"/>
                    <a:pt x="291765" y="154164"/>
                    <a:pt x="292135" y="153548"/>
                  </a:cubicBezTo>
                  <a:cubicBezTo>
                    <a:pt x="294167" y="155211"/>
                    <a:pt x="295892" y="157120"/>
                    <a:pt x="297308" y="159214"/>
                  </a:cubicBezTo>
                  <a:cubicBezTo>
                    <a:pt x="297431" y="159768"/>
                    <a:pt x="297554" y="160322"/>
                    <a:pt x="297678" y="160815"/>
                  </a:cubicBezTo>
                  <a:cubicBezTo>
                    <a:pt x="295953" y="162478"/>
                    <a:pt x="294167" y="164140"/>
                    <a:pt x="292381" y="165803"/>
                  </a:cubicBezTo>
                  <a:close/>
                  <a:moveTo>
                    <a:pt x="310670" y="397282"/>
                  </a:moveTo>
                  <a:cubicBezTo>
                    <a:pt x="310670" y="390570"/>
                    <a:pt x="310917" y="383919"/>
                    <a:pt x="311102" y="377268"/>
                  </a:cubicBezTo>
                  <a:cubicBezTo>
                    <a:pt x="311225" y="377022"/>
                    <a:pt x="311287" y="376714"/>
                    <a:pt x="311410" y="376406"/>
                  </a:cubicBezTo>
                  <a:cubicBezTo>
                    <a:pt x="312456" y="383365"/>
                    <a:pt x="313564" y="390323"/>
                    <a:pt x="314672" y="397220"/>
                  </a:cubicBezTo>
                  <a:cubicBezTo>
                    <a:pt x="313318" y="397220"/>
                    <a:pt x="311963" y="397282"/>
                    <a:pt x="310670" y="397282"/>
                  </a:cubicBezTo>
                  <a:close/>
                  <a:moveTo>
                    <a:pt x="318861" y="66967"/>
                  </a:moveTo>
                  <a:cubicBezTo>
                    <a:pt x="316828" y="58777"/>
                    <a:pt x="314612" y="50649"/>
                    <a:pt x="312271" y="42582"/>
                  </a:cubicBezTo>
                  <a:cubicBezTo>
                    <a:pt x="314242" y="41104"/>
                    <a:pt x="316212" y="39626"/>
                    <a:pt x="318121" y="38086"/>
                  </a:cubicBezTo>
                  <a:cubicBezTo>
                    <a:pt x="319599" y="47323"/>
                    <a:pt x="321138" y="56560"/>
                    <a:pt x="322616" y="65797"/>
                  </a:cubicBezTo>
                  <a:cubicBezTo>
                    <a:pt x="321323" y="66167"/>
                    <a:pt x="320092" y="66536"/>
                    <a:pt x="318861" y="66967"/>
                  </a:cubicBezTo>
                  <a:close/>
                  <a:moveTo>
                    <a:pt x="363198" y="299986"/>
                  </a:moveTo>
                  <a:cubicBezTo>
                    <a:pt x="361658" y="300909"/>
                    <a:pt x="360057" y="301894"/>
                    <a:pt x="358456" y="302818"/>
                  </a:cubicBezTo>
                  <a:cubicBezTo>
                    <a:pt x="357901" y="299308"/>
                    <a:pt x="357410" y="295736"/>
                    <a:pt x="356855" y="292226"/>
                  </a:cubicBezTo>
                  <a:cubicBezTo>
                    <a:pt x="359196" y="290749"/>
                    <a:pt x="361474" y="289271"/>
                    <a:pt x="363814" y="287854"/>
                  </a:cubicBezTo>
                  <a:cubicBezTo>
                    <a:pt x="364861" y="291180"/>
                    <a:pt x="365969" y="294505"/>
                    <a:pt x="367200" y="297769"/>
                  </a:cubicBezTo>
                  <a:cubicBezTo>
                    <a:pt x="365907" y="298446"/>
                    <a:pt x="364553" y="299185"/>
                    <a:pt x="363198" y="299986"/>
                  </a:cubicBezTo>
                  <a:close/>
                  <a:moveTo>
                    <a:pt x="366893" y="129594"/>
                  </a:moveTo>
                  <a:cubicBezTo>
                    <a:pt x="366523" y="130210"/>
                    <a:pt x="366215" y="130887"/>
                    <a:pt x="365845" y="131503"/>
                  </a:cubicBezTo>
                  <a:cubicBezTo>
                    <a:pt x="365537" y="128670"/>
                    <a:pt x="365292" y="125899"/>
                    <a:pt x="364922" y="123067"/>
                  </a:cubicBezTo>
                  <a:cubicBezTo>
                    <a:pt x="364676" y="121158"/>
                    <a:pt x="364429" y="119248"/>
                    <a:pt x="364183" y="117339"/>
                  </a:cubicBezTo>
                  <a:cubicBezTo>
                    <a:pt x="364368" y="117093"/>
                    <a:pt x="364553" y="116847"/>
                    <a:pt x="364737" y="116600"/>
                  </a:cubicBezTo>
                  <a:cubicBezTo>
                    <a:pt x="366030" y="119125"/>
                    <a:pt x="367323" y="121712"/>
                    <a:pt x="368616" y="124237"/>
                  </a:cubicBezTo>
                  <a:cubicBezTo>
                    <a:pt x="368063" y="126022"/>
                    <a:pt x="367447" y="127808"/>
                    <a:pt x="366893" y="129594"/>
                  </a:cubicBezTo>
                  <a:close/>
                  <a:moveTo>
                    <a:pt x="390539" y="18812"/>
                  </a:moveTo>
                  <a:cubicBezTo>
                    <a:pt x="390601" y="18442"/>
                    <a:pt x="390601" y="18073"/>
                    <a:pt x="390662" y="17703"/>
                  </a:cubicBezTo>
                  <a:cubicBezTo>
                    <a:pt x="392017" y="13639"/>
                    <a:pt x="393371" y="9575"/>
                    <a:pt x="394788" y="5511"/>
                  </a:cubicBezTo>
                  <a:cubicBezTo>
                    <a:pt x="395219" y="8466"/>
                    <a:pt x="395774" y="11361"/>
                    <a:pt x="396266" y="14316"/>
                  </a:cubicBezTo>
                  <a:cubicBezTo>
                    <a:pt x="394358" y="15794"/>
                    <a:pt x="392448" y="17272"/>
                    <a:pt x="390539" y="18812"/>
                  </a:cubicBezTo>
                  <a:close/>
                  <a:moveTo>
                    <a:pt x="764945" y="170852"/>
                  </a:moveTo>
                  <a:cubicBezTo>
                    <a:pt x="765253" y="172823"/>
                    <a:pt x="765561" y="174794"/>
                    <a:pt x="765806" y="176764"/>
                  </a:cubicBezTo>
                  <a:cubicBezTo>
                    <a:pt x="765438" y="177072"/>
                    <a:pt x="765130" y="177319"/>
                    <a:pt x="764760" y="177626"/>
                  </a:cubicBezTo>
                  <a:cubicBezTo>
                    <a:pt x="764084" y="177811"/>
                    <a:pt x="763344" y="178057"/>
                    <a:pt x="762666" y="178242"/>
                  </a:cubicBezTo>
                  <a:cubicBezTo>
                    <a:pt x="762359" y="177380"/>
                    <a:pt x="762113" y="176580"/>
                    <a:pt x="761804" y="175717"/>
                  </a:cubicBezTo>
                  <a:cubicBezTo>
                    <a:pt x="762912" y="174116"/>
                    <a:pt x="763960" y="172453"/>
                    <a:pt x="764945" y="170852"/>
                  </a:cubicBezTo>
                  <a:close/>
                  <a:moveTo>
                    <a:pt x="518132" y="411260"/>
                  </a:moveTo>
                  <a:cubicBezTo>
                    <a:pt x="518502" y="410953"/>
                    <a:pt x="518810" y="410583"/>
                    <a:pt x="519180" y="410275"/>
                  </a:cubicBezTo>
                  <a:cubicBezTo>
                    <a:pt x="519549" y="411075"/>
                    <a:pt x="519918" y="411814"/>
                    <a:pt x="520412" y="412492"/>
                  </a:cubicBezTo>
                  <a:cubicBezTo>
                    <a:pt x="519672" y="412061"/>
                    <a:pt x="518872" y="411691"/>
                    <a:pt x="518132" y="411260"/>
                  </a:cubicBezTo>
                  <a:close/>
                  <a:moveTo>
                    <a:pt x="527063" y="416002"/>
                  </a:moveTo>
                  <a:cubicBezTo>
                    <a:pt x="529464" y="416310"/>
                    <a:pt x="531865" y="415817"/>
                    <a:pt x="533774" y="414524"/>
                  </a:cubicBezTo>
                  <a:cubicBezTo>
                    <a:pt x="533774" y="416125"/>
                    <a:pt x="533897" y="417665"/>
                    <a:pt x="534082" y="419204"/>
                  </a:cubicBezTo>
                  <a:cubicBezTo>
                    <a:pt x="531741" y="418281"/>
                    <a:pt x="529402" y="417172"/>
                    <a:pt x="527063" y="416002"/>
                  </a:cubicBezTo>
                  <a:close/>
                  <a:moveTo>
                    <a:pt x="544797" y="385397"/>
                  </a:moveTo>
                  <a:cubicBezTo>
                    <a:pt x="541040" y="389892"/>
                    <a:pt x="538392" y="394510"/>
                    <a:pt x="536606" y="399191"/>
                  </a:cubicBezTo>
                  <a:cubicBezTo>
                    <a:pt x="536421" y="397158"/>
                    <a:pt x="536176" y="395126"/>
                    <a:pt x="535991" y="393094"/>
                  </a:cubicBezTo>
                  <a:cubicBezTo>
                    <a:pt x="538824" y="390015"/>
                    <a:pt x="541595" y="386875"/>
                    <a:pt x="544365" y="383919"/>
                  </a:cubicBezTo>
                  <a:cubicBezTo>
                    <a:pt x="545597" y="382564"/>
                    <a:pt x="546830" y="381333"/>
                    <a:pt x="548061" y="379978"/>
                  </a:cubicBezTo>
                  <a:cubicBezTo>
                    <a:pt x="548184" y="380409"/>
                    <a:pt x="548369" y="380840"/>
                    <a:pt x="548554" y="381271"/>
                  </a:cubicBezTo>
                  <a:cubicBezTo>
                    <a:pt x="547321" y="382687"/>
                    <a:pt x="545967" y="383981"/>
                    <a:pt x="544797" y="385397"/>
                  </a:cubicBezTo>
                  <a:close/>
                  <a:moveTo>
                    <a:pt x="571523" y="357501"/>
                  </a:moveTo>
                  <a:cubicBezTo>
                    <a:pt x="570290" y="358671"/>
                    <a:pt x="569121" y="359841"/>
                    <a:pt x="567951" y="360949"/>
                  </a:cubicBezTo>
                  <a:cubicBezTo>
                    <a:pt x="567951" y="360272"/>
                    <a:pt x="567951" y="359595"/>
                    <a:pt x="567951" y="358917"/>
                  </a:cubicBezTo>
                  <a:cubicBezTo>
                    <a:pt x="569182" y="357686"/>
                    <a:pt x="570352" y="356393"/>
                    <a:pt x="571585" y="355100"/>
                  </a:cubicBezTo>
                  <a:cubicBezTo>
                    <a:pt x="571523" y="355961"/>
                    <a:pt x="571523" y="356762"/>
                    <a:pt x="571523" y="357501"/>
                  </a:cubicBezTo>
                  <a:close/>
                  <a:moveTo>
                    <a:pt x="607300" y="326095"/>
                  </a:moveTo>
                  <a:cubicBezTo>
                    <a:pt x="607300" y="325480"/>
                    <a:pt x="607300" y="324925"/>
                    <a:pt x="607238" y="324310"/>
                  </a:cubicBezTo>
                  <a:cubicBezTo>
                    <a:pt x="608101" y="324186"/>
                    <a:pt x="608901" y="324125"/>
                    <a:pt x="609764" y="324001"/>
                  </a:cubicBezTo>
                  <a:cubicBezTo>
                    <a:pt x="608963" y="324679"/>
                    <a:pt x="608101" y="325356"/>
                    <a:pt x="607300" y="326095"/>
                  </a:cubicBezTo>
                  <a:close/>
                  <a:moveTo>
                    <a:pt x="606500" y="289886"/>
                  </a:moveTo>
                  <a:cubicBezTo>
                    <a:pt x="606500" y="288470"/>
                    <a:pt x="606438" y="287115"/>
                    <a:pt x="606438" y="285699"/>
                  </a:cubicBezTo>
                  <a:cubicBezTo>
                    <a:pt x="610810" y="282989"/>
                    <a:pt x="615244" y="280218"/>
                    <a:pt x="619678" y="277632"/>
                  </a:cubicBezTo>
                  <a:cubicBezTo>
                    <a:pt x="615244" y="281696"/>
                    <a:pt x="610872" y="285761"/>
                    <a:pt x="606500" y="289886"/>
                  </a:cubicBezTo>
                  <a:close/>
                  <a:moveTo>
                    <a:pt x="657550" y="277078"/>
                  </a:moveTo>
                  <a:cubicBezTo>
                    <a:pt x="657550" y="274553"/>
                    <a:pt x="657550" y="272028"/>
                    <a:pt x="657488" y="269442"/>
                  </a:cubicBezTo>
                  <a:cubicBezTo>
                    <a:pt x="658905" y="268149"/>
                    <a:pt x="660259" y="266794"/>
                    <a:pt x="661675" y="265501"/>
                  </a:cubicBezTo>
                  <a:cubicBezTo>
                    <a:pt x="662599" y="267102"/>
                    <a:pt x="663770" y="268457"/>
                    <a:pt x="665186" y="269380"/>
                  </a:cubicBezTo>
                  <a:cubicBezTo>
                    <a:pt x="662660" y="271967"/>
                    <a:pt x="660136" y="274491"/>
                    <a:pt x="657550" y="277078"/>
                  </a:cubicBezTo>
                  <a:close/>
                  <a:moveTo>
                    <a:pt x="680149" y="67152"/>
                  </a:moveTo>
                  <a:cubicBezTo>
                    <a:pt x="677687" y="70908"/>
                    <a:pt x="675346" y="74788"/>
                    <a:pt x="672883" y="78544"/>
                  </a:cubicBezTo>
                  <a:cubicBezTo>
                    <a:pt x="672329" y="72325"/>
                    <a:pt x="671775" y="66044"/>
                    <a:pt x="671159" y="59824"/>
                  </a:cubicBezTo>
                  <a:cubicBezTo>
                    <a:pt x="673622" y="56129"/>
                    <a:pt x="676086" y="52558"/>
                    <a:pt x="678610" y="49048"/>
                  </a:cubicBezTo>
                  <a:cubicBezTo>
                    <a:pt x="678918" y="51018"/>
                    <a:pt x="679226" y="53050"/>
                    <a:pt x="679595" y="55021"/>
                  </a:cubicBezTo>
                  <a:cubicBezTo>
                    <a:pt x="680211" y="58408"/>
                    <a:pt x="680766" y="61856"/>
                    <a:pt x="681319" y="65243"/>
                  </a:cubicBezTo>
                  <a:cubicBezTo>
                    <a:pt x="680889" y="65859"/>
                    <a:pt x="680519" y="66536"/>
                    <a:pt x="680149" y="67152"/>
                  </a:cubicBezTo>
                  <a:close/>
                  <a:moveTo>
                    <a:pt x="682305" y="408920"/>
                  </a:moveTo>
                  <a:cubicBezTo>
                    <a:pt x="685691" y="405534"/>
                    <a:pt x="689017" y="402085"/>
                    <a:pt x="692280" y="398575"/>
                  </a:cubicBezTo>
                  <a:cubicBezTo>
                    <a:pt x="693697" y="401346"/>
                    <a:pt x="695359" y="403932"/>
                    <a:pt x="697392" y="406211"/>
                  </a:cubicBezTo>
                  <a:cubicBezTo>
                    <a:pt x="692342" y="407073"/>
                    <a:pt x="687292" y="407996"/>
                    <a:pt x="682305" y="408920"/>
                  </a:cubicBezTo>
                  <a:close/>
                  <a:moveTo>
                    <a:pt x="725658" y="18565"/>
                  </a:moveTo>
                  <a:cubicBezTo>
                    <a:pt x="722147" y="19489"/>
                    <a:pt x="718883" y="20844"/>
                    <a:pt x="715866" y="22630"/>
                  </a:cubicBezTo>
                  <a:cubicBezTo>
                    <a:pt x="714573" y="17950"/>
                    <a:pt x="713219" y="13270"/>
                    <a:pt x="711924" y="8589"/>
                  </a:cubicBezTo>
                  <a:cubicBezTo>
                    <a:pt x="712849" y="7543"/>
                    <a:pt x="713895" y="6619"/>
                    <a:pt x="714881" y="5634"/>
                  </a:cubicBezTo>
                  <a:cubicBezTo>
                    <a:pt x="717221" y="9205"/>
                    <a:pt x="719683" y="12469"/>
                    <a:pt x="721962" y="15179"/>
                  </a:cubicBezTo>
                  <a:cubicBezTo>
                    <a:pt x="723132" y="16595"/>
                    <a:pt x="724487" y="17519"/>
                    <a:pt x="725964" y="18073"/>
                  </a:cubicBezTo>
                  <a:cubicBezTo>
                    <a:pt x="725841" y="18258"/>
                    <a:pt x="725718" y="18381"/>
                    <a:pt x="725658" y="18565"/>
                  </a:cubicBezTo>
                  <a:close/>
                  <a:moveTo>
                    <a:pt x="760142" y="394634"/>
                  </a:moveTo>
                  <a:cubicBezTo>
                    <a:pt x="763036" y="391185"/>
                    <a:pt x="765685" y="387429"/>
                    <a:pt x="768147" y="383549"/>
                  </a:cubicBezTo>
                  <a:cubicBezTo>
                    <a:pt x="770363" y="386444"/>
                    <a:pt x="772642" y="389276"/>
                    <a:pt x="775043" y="391986"/>
                  </a:cubicBezTo>
                  <a:cubicBezTo>
                    <a:pt x="770057" y="392848"/>
                    <a:pt x="765130" y="393772"/>
                    <a:pt x="760142" y="394634"/>
                  </a:cubicBezTo>
                  <a:close/>
                  <a:moveTo>
                    <a:pt x="783604" y="163955"/>
                  </a:moveTo>
                  <a:cubicBezTo>
                    <a:pt x="782741" y="157428"/>
                    <a:pt x="781879" y="150900"/>
                    <a:pt x="780956" y="144373"/>
                  </a:cubicBezTo>
                  <a:cubicBezTo>
                    <a:pt x="781325" y="143757"/>
                    <a:pt x="781695" y="143141"/>
                    <a:pt x="782003" y="142526"/>
                  </a:cubicBezTo>
                  <a:cubicBezTo>
                    <a:pt x="783049" y="143942"/>
                    <a:pt x="783850" y="145420"/>
                    <a:pt x="784774" y="146898"/>
                  </a:cubicBezTo>
                  <a:lnTo>
                    <a:pt x="784897" y="148499"/>
                  </a:lnTo>
                  <a:lnTo>
                    <a:pt x="785082" y="147452"/>
                  </a:lnTo>
                  <a:cubicBezTo>
                    <a:pt x="787544" y="151517"/>
                    <a:pt x="789700" y="155704"/>
                    <a:pt x="791055" y="160199"/>
                  </a:cubicBezTo>
                  <a:cubicBezTo>
                    <a:pt x="788469" y="161308"/>
                    <a:pt x="786005" y="162601"/>
                    <a:pt x="783604" y="163955"/>
                  </a:cubicBezTo>
                  <a:close/>
                  <a:moveTo>
                    <a:pt x="821783" y="148499"/>
                  </a:moveTo>
                  <a:cubicBezTo>
                    <a:pt x="819382" y="144435"/>
                    <a:pt x="818458" y="139447"/>
                    <a:pt x="819505" y="133781"/>
                  </a:cubicBezTo>
                  <a:cubicBezTo>
                    <a:pt x="820120" y="137907"/>
                    <a:pt x="820860" y="142033"/>
                    <a:pt x="821475" y="146159"/>
                  </a:cubicBezTo>
                  <a:cubicBezTo>
                    <a:pt x="821598" y="146898"/>
                    <a:pt x="821721" y="147699"/>
                    <a:pt x="821783" y="148499"/>
                  </a:cubicBezTo>
                  <a:cubicBezTo>
                    <a:pt x="821783" y="148438"/>
                    <a:pt x="821783" y="148499"/>
                    <a:pt x="821783" y="148499"/>
                  </a:cubicBezTo>
                  <a:close/>
                  <a:moveTo>
                    <a:pt x="841365" y="101637"/>
                  </a:moveTo>
                  <a:cubicBezTo>
                    <a:pt x="839457" y="98989"/>
                    <a:pt x="837794" y="96033"/>
                    <a:pt x="836132" y="93139"/>
                  </a:cubicBezTo>
                  <a:lnTo>
                    <a:pt x="840689" y="92707"/>
                  </a:lnTo>
                  <a:lnTo>
                    <a:pt x="835639" y="92338"/>
                  </a:lnTo>
                  <a:cubicBezTo>
                    <a:pt x="835454" y="91969"/>
                    <a:pt x="835207" y="91661"/>
                    <a:pt x="835022" y="91353"/>
                  </a:cubicBezTo>
                  <a:cubicBezTo>
                    <a:pt x="836623" y="87227"/>
                    <a:pt x="838286" y="83101"/>
                    <a:pt x="839887" y="78975"/>
                  </a:cubicBezTo>
                  <a:cubicBezTo>
                    <a:pt x="837548" y="78791"/>
                    <a:pt x="835330" y="78236"/>
                    <a:pt x="833114" y="77497"/>
                  </a:cubicBezTo>
                  <a:cubicBezTo>
                    <a:pt x="832190" y="70785"/>
                    <a:pt x="831267" y="64073"/>
                    <a:pt x="830282" y="57422"/>
                  </a:cubicBezTo>
                  <a:cubicBezTo>
                    <a:pt x="833299" y="52250"/>
                    <a:pt x="836317" y="47139"/>
                    <a:pt x="839396" y="41966"/>
                  </a:cubicBezTo>
                  <a:cubicBezTo>
                    <a:pt x="840504" y="60994"/>
                    <a:pt x="841427" y="79961"/>
                    <a:pt x="842598" y="98804"/>
                  </a:cubicBezTo>
                  <a:cubicBezTo>
                    <a:pt x="842228" y="99666"/>
                    <a:pt x="841797" y="100651"/>
                    <a:pt x="841365" y="101637"/>
                  </a:cubicBezTo>
                  <a:close/>
                  <a:moveTo>
                    <a:pt x="851403" y="77990"/>
                  </a:moveTo>
                  <a:cubicBezTo>
                    <a:pt x="849741" y="62349"/>
                    <a:pt x="847831" y="46707"/>
                    <a:pt x="846045" y="31005"/>
                  </a:cubicBezTo>
                  <a:cubicBezTo>
                    <a:pt x="846970" y="29465"/>
                    <a:pt x="847893" y="27864"/>
                    <a:pt x="848878" y="26325"/>
                  </a:cubicBezTo>
                  <a:cubicBezTo>
                    <a:pt x="851218" y="39872"/>
                    <a:pt x="853619" y="53358"/>
                    <a:pt x="856145" y="66844"/>
                  </a:cubicBezTo>
                  <a:cubicBezTo>
                    <a:pt x="854544" y="70539"/>
                    <a:pt x="852943" y="74233"/>
                    <a:pt x="851403" y="77990"/>
                  </a:cubicBezTo>
                  <a:close/>
                  <a:moveTo>
                    <a:pt x="856883" y="146590"/>
                  </a:moveTo>
                  <a:cubicBezTo>
                    <a:pt x="856760" y="144620"/>
                    <a:pt x="856698" y="142587"/>
                    <a:pt x="856575" y="140617"/>
                  </a:cubicBezTo>
                  <a:cubicBezTo>
                    <a:pt x="857561" y="138277"/>
                    <a:pt x="858546" y="135937"/>
                    <a:pt x="859594" y="133597"/>
                  </a:cubicBezTo>
                  <a:cubicBezTo>
                    <a:pt x="859962" y="134767"/>
                    <a:pt x="860271" y="135875"/>
                    <a:pt x="860640" y="137045"/>
                  </a:cubicBezTo>
                  <a:cubicBezTo>
                    <a:pt x="859347" y="140247"/>
                    <a:pt x="858115" y="143450"/>
                    <a:pt x="856883" y="146590"/>
                  </a:cubicBezTo>
                  <a:close/>
                  <a:moveTo>
                    <a:pt x="926037" y="122327"/>
                  </a:moveTo>
                  <a:cubicBezTo>
                    <a:pt x="926222" y="127131"/>
                    <a:pt x="926469" y="131873"/>
                    <a:pt x="926654" y="136676"/>
                  </a:cubicBezTo>
                  <a:cubicBezTo>
                    <a:pt x="925238" y="132488"/>
                    <a:pt x="923760" y="128362"/>
                    <a:pt x="922282" y="124237"/>
                  </a:cubicBezTo>
                  <a:cubicBezTo>
                    <a:pt x="923636" y="123744"/>
                    <a:pt x="924868" y="123190"/>
                    <a:pt x="926037" y="122327"/>
                  </a:cubicBezTo>
                  <a:close/>
                  <a:moveTo>
                    <a:pt x="878929" y="33776"/>
                  </a:moveTo>
                  <a:cubicBezTo>
                    <a:pt x="878560" y="33837"/>
                    <a:pt x="878128" y="33776"/>
                    <a:pt x="877760" y="33837"/>
                  </a:cubicBezTo>
                  <a:cubicBezTo>
                    <a:pt x="877636" y="32790"/>
                    <a:pt x="877452" y="31744"/>
                    <a:pt x="877328" y="30758"/>
                  </a:cubicBezTo>
                  <a:cubicBezTo>
                    <a:pt x="877945" y="29219"/>
                    <a:pt x="878621" y="27741"/>
                    <a:pt x="879238" y="26263"/>
                  </a:cubicBezTo>
                  <a:cubicBezTo>
                    <a:pt x="879607" y="27926"/>
                    <a:pt x="879976" y="29588"/>
                    <a:pt x="880346" y="31251"/>
                  </a:cubicBezTo>
                  <a:cubicBezTo>
                    <a:pt x="879853" y="32051"/>
                    <a:pt x="879423" y="32914"/>
                    <a:pt x="878929" y="33776"/>
                  </a:cubicBezTo>
                  <a:close/>
                  <a:moveTo>
                    <a:pt x="881700" y="361134"/>
                  </a:moveTo>
                  <a:cubicBezTo>
                    <a:pt x="882255" y="359964"/>
                    <a:pt x="882808" y="358794"/>
                    <a:pt x="883363" y="357624"/>
                  </a:cubicBezTo>
                  <a:cubicBezTo>
                    <a:pt x="884656" y="359410"/>
                    <a:pt x="885887" y="361258"/>
                    <a:pt x="887120" y="363043"/>
                  </a:cubicBezTo>
                  <a:cubicBezTo>
                    <a:pt x="885211" y="362612"/>
                    <a:pt x="883425" y="361996"/>
                    <a:pt x="881700" y="361134"/>
                  </a:cubicBezTo>
                  <a:close/>
                  <a:moveTo>
                    <a:pt x="916124" y="346663"/>
                  </a:moveTo>
                  <a:cubicBezTo>
                    <a:pt x="914523" y="352698"/>
                    <a:pt x="911382" y="356947"/>
                    <a:pt x="907440" y="359780"/>
                  </a:cubicBezTo>
                  <a:cubicBezTo>
                    <a:pt x="902883" y="351405"/>
                    <a:pt x="898388" y="342968"/>
                    <a:pt x="893893" y="334532"/>
                  </a:cubicBezTo>
                  <a:cubicBezTo>
                    <a:pt x="897342" y="326588"/>
                    <a:pt x="900667" y="318644"/>
                    <a:pt x="903870" y="310577"/>
                  </a:cubicBezTo>
                  <a:cubicBezTo>
                    <a:pt x="905656" y="312671"/>
                    <a:pt x="907440" y="314764"/>
                    <a:pt x="909411" y="316735"/>
                  </a:cubicBezTo>
                  <a:cubicBezTo>
                    <a:pt x="913107" y="320553"/>
                    <a:pt x="918155" y="320738"/>
                    <a:pt x="922159" y="318767"/>
                  </a:cubicBezTo>
                  <a:cubicBezTo>
                    <a:pt x="920496" y="328128"/>
                    <a:pt x="918525" y="337365"/>
                    <a:pt x="916124" y="346663"/>
                  </a:cubicBezTo>
                  <a:close/>
                  <a:moveTo>
                    <a:pt x="925546" y="295798"/>
                  </a:moveTo>
                  <a:cubicBezTo>
                    <a:pt x="923082" y="287300"/>
                    <a:pt x="920557" y="278802"/>
                    <a:pt x="918095" y="270304"/>
                  </a:cubicBezTo>
                  <a:cubicBezTo>
                    <a:pt x="919388" y="266117"/>
                    <a:pt x="920681" y="261929"/>
                    <a:pt x="921912" y="257680"/>
                  </a:cubicBezTo>
                  <a:cubicBezTo>
                    <a:pt x="923883" y="260020"/>
                    <a:pt x="926037" y="262114"/>
                    <a:pt x="928378" y="263961"/>
                  </a:cubicBezTo>
                  <a:cubicBezTo>
                    <a:pt x="927762" y="274615"/>
                    <a:pt x="926839" y="285206"/>
                    <a:pt x="925546" y="295798"/>
                  </a:cubicBezTo>
                  <a:close/>
                </a:path>
              </a:pathLst>
            </a:custGeom>
            <a:solidFill>
              <a:srgbClr val="C44E4E"/>
            </a:solidFill>
            <a:ln w="6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E0A0CAD-5496-4FC9-BFD8-F4E1A9DA886E}"/>
                </a:ext>
              </a:extLst>
            </p:cNvPr>
            <p:cNvSpPr/>
            <p:nvPr/>
          </p:nvSpPr>
          <p:spPr>
            <a:xfrm>
              <a:off x="17703393" y="2493895"/>
              <a:ext cx="2062926" cy="1336283"/>
            </a:xfrm>
            <a:custGeom>
              <a:avLst/>
              <a:gdLst>
                <a:gd name="connsiteX0" fmla="*/ 4548 w 2062925"/>
                <a:gd name="connsiteY0" fmla="*/ 1335780 h 1336283"/>
                <a:gd name="connsiteX1" fmla="*/ 109356 w 2062925"/>
                <a:gd name="connsiteY1" fmla="*/ 968579 h 1336283"/>
                <a:gd name="connsiteX2" fmla="*/ 689501 w 2062925"/>
                <a:gd name="connsiteY2" fmla="*/ 10643 h 1336283"/>
                <a:gd name="connsiteX3" fmla="*/ 2058114 w 2062925"/>
                <a:gd name="connsiteY3" fmla="*/ 460422 h 1336283"/>
                <a:gd name="connsiteX4" fmla="*/ 1157200 w 2062925"/>
                <a:gd name="connsiteY4" fmla="*/ 1184417 h 1336283"/>
                <a:gd name="connsiteX5" fmla="*/ 431234 w 2062925"/>
                <a:gd name="connsiteY5" fmla="*/ 1066491 h 1336283"/>
                <a:gd name="connsiteX6" fmla="*/ 4548 w 2062925"/>
                <a:gd name="connsiteY6" fmla="*/ 1335780 h 133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2925" h="1336283">
                  <a:moveTo>
                    <a:pt x="4548" y="1335780"/>
                  </a:moveTo>
                  <a:lnTo>
                    <a:pt x="109356" y="968579"/>
                  </a:lnTo>
                  <a:cubicBezTo>
                    <a:pt x="109356" y="968579"/>
                    <a:pt x="-364931" y="23082"/>
                    <a:pt x="689501" y="10643"/>
                  </a:cubicBezTo>
                  <a:cubicBezTo>
                    <a:pt x="1743933" y="-1858"/>
                    <a:pt x="2100049" y="-54878"/>
                    <a:pt x="2058114" y="460422"/>
                  </a:cubicBezTo>
                  <a:cubicBezTo>
                    <a:pt x="2016239" y="975723"/>
                    <a:pt x="1610797" y="1295384"/>
                    <a:pt x="1157200" y="1184417"/>
                  </a:cubicBezTo>
                  <a:cubicBezTo>
                    <a:pt x="703602" y="1073450"/>
                    <a:pt x="431234" y="1066491"/>
                    <a:pt x="431234" y="1066491"/>
                  </a:cubicBezTo>
                  <a:lnTo>
                    <a:pt x="4548" y="1335780"/>
                  </a:lnTo>
                  <a:close/>
                </a:path>
              </a:pathLst>
            </a:custGeom>
            <a:solidFill>
              <a:srgbClr val="DFF4F3"/>
            </a:solidFill>
            <a:ln w="6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103572F-9570-4690-B279-8C11C3FAE620}"/>
                </a:ext>
              </a:extLst>
            </p:cNvPr>
            <p:cNvSpPr/>
            <p:nvPr/>
          </p:nvSpPr>
          <p:spPr>
            <a:xfrm>
              <a:off x="20658245" y="2284614"/>
              <a:ext cx="2013662" cy="1674973"/>
            </a:xfrm>
            <a:custGeom>
              <a:avLst/>
              <a:gdLst>
                <a:gd name="connsiteX0" fmla="*/ 1811482 w 2013661"/>
                <a:gd name="connsiteY0" fmla="*/ 1676288 h 1674972"/>
                <a:gd name="connsiteX1" fmla="*/ 1794056 w 2013661"/>
                <a:gd name="connsiteY1" fmla="*/ 1294800 h 1674972"/>
                <a:gd name="connsiteX2" fmla="*/ 1450070 w 2013661"/>
                <a:gd name="connsiteY2" fmla="*/ 228976 h 1674972"/>
                <a:gd name="connsiteX3" fmla="*/ 14644 w 2013661"/>
                <a:gd name="connsiteY3" fmla="*/ 351520 h 1674972"/>
                <a:gd name="connsiteX4" fmla="*/ 724659 w 2013661"/>
                <a:gd name="connsiteY4" fmla="*/ 1263456 h 1674972"/>
                <a:gd name="connsiteX5" fmla="*/ 1458261 w 2013661"/>
                <a:gd name="connsiteY5" fmla="*/ 1315861 h 1674972"/>
                <a:gd name="connsiteX6" fmla="*/ 1811482 w 2013661"/>
                <a:gd name="connsiteY6" fmla="*/ 1676288 h 167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3661" h="1674972">
                  <a:moveTo>
                    <a:pt x="1811482" y="1676288"/>
                  </a:moveTo>
                  <a:lnTo>
                    <a:pt x="1794056" y="1294800"/>
                  </a:lnTo>
                  <a:cubicBezTo>
                    <a:pt x="1794056" y="1294800"/>
                    <a:pt x="2473282" y="483916"/>
                    <a:pt x="1450070" y="228976"/>
                  </a:cubicBezTo>
                  <a:cubicBezTo>
                    <a:pt x="426859" y="-25965"/>
                    <a:pt x="92542" y="-159532"/>
                    <a:pt x="14644" y="351520"/>
                  </a:cubicBezTo>
                  <a:cubicBezTo>
                    <a:pt x="-63256" y="862571"/>
                    <a:pt x="257699" y="1267028"/>
                    <a:pt x="724659" y="1263456"/>
                  </a:cubicBezTo>
                  <a:cubicBezTo>
                    <a:pt x="1191619" y="1259946"/>
                    <a:pt x="1458261" y="1315861"/>
                    <a:pt x="1458261" y="1315861"/>
                  </a:cubicBezTo>
                  <a:lnTo>
                    <a:pt x="1811482" y="1676288"/>
                  </a:lnTo>
                  <a:close/>
                </a:path>
              </a:pathLst>
            </a:custGeom>
            <a:solidFill>
              <a:srgbClr val="DFF4F3"/>
            </a:solidFill>
            <a:ln w="6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426E42B7-795A-404D-B28F-29111CBF4670}"/>
              </a:ext>
            </a:extLst>
          </p:cNvPr>
          <p:cNvSpPr txBox="1"/>
          <p:nvPr/>
        </p:nvSpPr>
        <p:spPr>
          <a:xfrm>
            <a:off x="15030553" y="5211693"/>
            <a:ext cx="9396008" cy="101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1" dirty="0">
                <a:latin typeface="+mj-lt"/>
              </a:rPr>
              <a:t>Baby Infographics 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0214149-8D2A-46AA-845E-201F3BDAFE19}"/>
              </a:ext>
            </a:extLst>
          </p:cNvPr>
          <p:cNvSpPr/>
          <p:nvPr/>
        </p:nvSpPr>
        <p:spPr>
          <a:xfrm>
            <a:off x="15105153" y="6573666"/>
            <a:ext cx="7668012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</p:spTree>
    <p:extLst>
      <p:ext uri="{BB962C8B-B14F-4D97-AF65-F5344CB8AC3E}">
        <p14:creationId xmlns:p14="http://schemas.microsoft.com/office/powerpoint/2010/main" val="29569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reeform 48">
            <a:extLst>
              <a:ext uri="{FF2B5EF4-FFF2-40B4-BE49-F238E27FC236}">
                <a16:creationId xmlns:a16="http://schemas.microsoft.com/office/drawing/2014/main" id="{6FF18AD8-3608-49A9-A774-52942908858D}"/>
              </a:ext>
            </a:extLst>
          </p:cNvPr>
          <p:cNvSpPr>
            <a:spLocks noEditPoints="1"/>
          </p:cNvSpPr>
          <p:nvPr/>
        </p:nvSpPr>
        <p:spPr bwMode="auto">
          <a:xfrm>
            <a:off x="6404892" y="8371858"/>
            <a:ext cx="241328" cy="184171"/>
          </a:xfrm>
          <a:custGeom>
            <a:avLst/>
            <a:gdLst>
              <a:gd name="T0" fmla="*/ 29 w 34"/>
              <a:gd name="T1" fmla="*/ 3 h 26"/>
              <a:gd name="T2" fmla="*/ 29 w 34"/>
              <a:gd name="T3" fmla="*/ 3 h 26"/>
              <a:gd name="T4" fmla="*/ 29 w 34"/>
              <a:gd name="T5" fmla="*/ 3 h 26"/>
              <a:gd name="T6" fmla="*/ 29 w 34"/>
              <a:gd name="T7" fmla="*/ 3 h 26"/>
              <a:gd name="T8" fmla="*/ 30 w 34"/>
              <a:gd name="T9" fmla="*/ 3 h 26"/>
              <a:gd name="T10" fmla="*/ 30 w 34"/>
              <a:gd name="T11" fmla="*/ 4 h 26"/>
              <a:gd name="T12" fmla="*/ 34 w 34"/>
              <a:gd name="T13" fmla="*/ 26 h 26"/>
              <a:gd name="T14" fmla="*/ 34 w 34"/>
              <a:gd name="T15" fmla="*/ 26 h 26"/>
              <a:gd name="T16" fmla="*/ 34 w 34"/>
              <a:gd name="T17" fmla="*/ 26 h 26"/>
              <a:gd name="T18" fmla="*/ 34 w 34"/>
              <a:gd name="T19" fmla="*/ 26 h 26"/>
              <a:gd name="T20" fmla="*/ 30 w 34"/>
              <a:gd name="T21" fmla="*/ 4 h 26"/>
              <a:gd name="T22" fmla="*/ 30 w 34"/>
              <a:gd name="T23" fmla="*/ 3 h 26"/>
              <a:gd name="T24" fmla="*/ 29 w 34"/>
              <a:gd name="T25" fmla="*/ 3 h 26"/>
              <a:gd name="T26" fmla="*/ 0 w 34"/>
              <a:gd name="T27" fmla="*/ 0 h 26"/>
              <a:gd name="T28" fmla="*/ 0 w 34"/>
              <a:gd name="T29" fmla="*/ 0 h 26"/>
              <a:gd name="T30" fmla="*/ 0 w 34"/>
              <a:gd name="T31" fmla="*/ 0 h 26"/>
              <a:gd name="T32" fmla="*/ 6 w 34"/>
              <a:gd name="T33" fmla="*/ 0 h 26"/>
              <a:gd name="T34" fmla="*/ 6 w 34"/>
              <a:gd name="T35" fmla="*/ 0 h 26"/>
              <a:gd name="T36" fmla="*/ 14 w 34"/>
              <a:gd name="T37" fmla="*/ 1 h 26"/>
              <a:gd name="T38" fmla="*/ 29 w 34"/>
              <a:gd name="T39" fmla="*/ 3 h 26"/>
              <a:gd name="T40" fmla="*/ 14 w 34"/>
              <a:gd name="T41" fmla="*/ 1 h 26"/>
              <a:gd name="T42" fmla="*/ 6 w 34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26">
                <a:moveTo>
                  <a:pt x="29" y="3"/>
                </a:move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30" y="3"/>
                  <a:pt x="30" y="3"/>
                </a:cubicBezTo>
                <a:cubicBezTo>
                  <a:pt x="30" y="4"/>
                  <a:pt x="30" y="4"/>
                  <a:pt x="30" y="4"/>
                </a:cubicBezTo>
                <a:cubicBezTo>
                  <a:pt x="31" y="11"/>
                  <a:pt x="31" y="19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1" y="19"/>
                  <a:pt x="31" y="11"/>
                  <a:pt x="30" y="4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29" y="3"/>
                  <a:pt x="29" y="3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9" y="0"/>
                  <a:pt x="12" y="0"/>
                  <a:pt x="14" y="1"/>
                </a:cubicBezTo>
                <a:cubicBezTo>
                  <a:pt x="19" y="2"/>
                  <a:pt x="24" y="3"/>
                  <a:pt x="29" y="3"/>
                </a:cubicBezTo>
                <a:cubicBezTo>
                  <a:pt x="24" y="3"/>
                  <a:pt x="19" y="2"/>
                  <a:pt x="14" y="1"/>
                </a:cubicBezTo>
                <a:cubicBezTo>
                  <a:pt x="12" y="0"/>
                  <a:pt x="9" y="0"/>
                  <a:pt x="6" y="0"/>
                </a:cubicBezTo>
              </a:path>
            </a:pathLst>
          </a:custGeom>
          <a:solidFill>
            <a:srgbClr val="A0D4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49">
            <a:extLst>
              <a:ext uri="{FF2B5EF4-FFF2-40B4-BE49-F238E27FC236}">
                <a16:creationId xmlns:a16="http://schemas.microsoft.com/office/drawing/2014/main" id="{432BF5D8-26E0-4D21-A5F3-27DDB65A7F3E}"/>
              </a:ext>
            </a:extLst>
          </p:cNvPr>
          <p:cNvSpPr>
            <a:spLocks/>
          </p:cNvSpPr>
          <p:nvPr/>
        </p:nvSpPr>
        <p:spPr bwMode="auto">
          <a:xfrm>
            <a:off x="6404892" y="8371858"/>
            <a:ext cx="241328" cy="184171"/>
          </a:xfrm>
          <a:custGeom>
            <a:avLst/>
            <a:gdLst>
              <a:gd name="T0" fmla="*/ 6 w 34"/>
              <a:gd name="T1" fmla="*/ 0 h 26"/>
              <a:gd name="T2" fmla="*/ 0 w 34"/>
              <a:gd name="T3" fmla="*/ 0 h 26"/>
              <a:gd name="T4" fmla="*/ 0 w 34"/>
              <a:gd name="T5" fmla="*/ 0 h 26"/>
              <a:gd name="T6" fmla="*/ 0 w 34"/>
              <a:gd name="T7" fmla="*/ 0 h 26"/>
              <a:gd name="T8" fmla="*/ 0 w 34"/>
              <a:gd name="T9" fmla="*/ 0 h 26"/>
              <a:gd name="T10" fmla="*/ 7 w 34"/>
              <a:gd name="T11" fmla="*/ 4 h 26"/>
              <a:gd name="T12" fmla="*/ 34 w 34"/>
              <a:gd name="T13" fmla="*/ 26 h 26"/>
              <a:gd name="T14" fmla="*/ 34 w 34"/>
              <a:gd name="T15" fmla="*/ 26 h 26"/>
              <a:gd name="T16" fmla="*/ 30 w 34"/>
              <a:gd name="T17" fmla="*/ 4 h 26"/>
              <a:gd name="T18" fmla="*/ 30 w 34"/>
              <a:gd name="T19" fmla="*/ 3 h 26"/>
              <a:gd name="T20" fmla="*/ 29 w 34"/>
              <a:gd name="T21" fmla="*/ 3 h 26"/>
              <a:gd name="T22" fmla="*/ 29 w 34"/>
              <a:gd name="T23" fmla="*/ 3 h 26"/>
              <a:gd name="T24" fmla="*/ 29 w 34"/>
              <a:gd name="T25" fmla="*/ 3 h 26"/>
              <a:gd name="T26" fmla="*/ 29 w 34"/>
              <a:gd name="T27" fmla="*/ 3 h 26"/>
              <a:gd name="T28" fmla="*/ 29 w 34"/>
              <a:gd name="T29" fmla="*/ 3 h 26"/>
              <a:gd name="T30" fmla="*/ 14 w 34"/>
              <a:gd name="T31" fmla="*/ 1 h 26"/>
              <a:gd name="T32" fmla="*/ 6 w 34"/>
              <a:gd name="T3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" h="26">
                <a:moveTo>
                  <a:pt x="6" y="0"/>
                </a:moveTo>
                <a:cubicBezTo>
                  <a:pt x="4" y="0"/>
                  <a:pt x="2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7" y="1"/>
                  <a:pt x="7" y="4"/>
                </a:cubicBezTo>
                <a:cubicBezTo>
                  <a:pt x="16" y="13"/>
                  <a:pt x="22" y="23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1" y="19"/>
                  <a:pt x="31" y="11"/>
                  <a:pt x="30" y="4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29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4" y="3"/>
                  <a:pt x="19" y="2"/>
                  <a:pt x="14" y="1"/>
                </a:cubicBezTo>
                <a:cubicBezTo>
                  <a:pt x="12" y="0"/>
                  <a:pt x="9" y="0"/>
                  <a:pt x="6" y="0"/>
                </a:cubicBezTo>
              </a:path>
            </a:pathLst>
          </a:custGeom>
          <a:solidFill>
            <a:srgbClr val="0B7A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Freeform 50">
            <a:extLst>
              <a:ext uri="{FF2B5EF4-FFF2-40B4-BE49-F238E27FC236}">
                <a16:creationId xmlns:a16="http://schemas.microsoft.com/office/drawing/2014/main" id="{9C156DA4-510A-48FA-8596-94117AA59F58}"/>
              </a:ext>
            </a:extLst>
          </p:cNvPr>
          <p:cNvSpPr>
            <a:spLocks/>
          </p:cNvSpPr>
          <p:nvPr/>
        </p:nvSpPr>
        <p:spPr bwMode="auto">
          <a:xfrm>
            <a:off x="6333447" y="7833633"/>
            <a:ext cx="511234" cy="652539"/>
          </a:xfrm>
          <a:custGeom>
            <a:avLst/>
            <a:gdLst>
              <a:gd name="T0" fmla="*/ 70 w 72"/>
              <a:gd name="T1" fmla="*/ 66 h 92"/>
              <a:gd name="T2" fmla="*/ 69 w 72"/>
              <a:gd name="T3" fmla="*/ 66 h 92"/>
              <a:gd name="T4" fmla="*/ 66 w 72"/>
              <a:gd name="T5" fmla="*/ 68 h 92"/>
              <a:gd name="T6" fmla="*/ 67 w 72"/>
              <a:gd name="T7" fmla="*/ 71 h 92"/>
              <a:gd name="T8" fmla="*/ 67 w 72"/>
              <a:gd name="T9" fmla="*/ 74 h 92"/>
              <a:gd name="T10" fmla="*/ 66 w 72"/>
              <a:gd name="T11" fmla="*/ 75 h 92"/>
              <a:gd name="T12" fmla="*/ 65 w 72"/>
              <a:gd name="T13" fmla="*/ 76 h 92"/>
              <a:gd name="T14" fmla="*/ 66 w 72"/>
              <a:gd name="T15" fmla="*/ 77 h 92"/>
              <a:gd name="T16" fmla="*/ 66 w 72"/>
              <a:gd name="T17" fmla="*/ 78 h 92"/>
              <a:gd name="T18" fmla="*/ 66 w 72"/>
              <a:gd name="T19" fmla="*/ 79 h 92"/>
              <a:gd name="T20" fmla="*/ 66 w 72"/>
              <a:gd name="T21" fmla="*/ 79 h 92"/>
              <a:gd name="T22" fmla="*/ 65 w 72"/>
              <a:gd name="T23" fmla="*/ 80 h 92"/>
              <a:gd name="T24" fmla="*/ 64 w 72"/>
              <a:gd name="T25" fmla="*/ 82 h 92"/>
              <a:gd name="T26" fmla="*/ 64 w 72"/>
              <a:gd name="T27" fmla="*/ 86 h 92"/>
              <a:gd name="T28" fmla="*/ 63 w 72"/>
              <a:gd name="T29" fmla="*/ 90 h 92"/>
              <a:gd name="T30" fmla="*/ 57 w 72"/>
              <a:gd name="T31" fmla="*/ 92 h 92"/>
              <a:gd name="T32" fmla="*/ 49 w 72"/>
              <a:gd name="T33" fmla="*/ 91 h 92"/>
              <a:gd name="T34" fmla="*/ 29 w 72"/>
              <a:gd name="T35" fmla="*/ 87 h 92"/>
              <a:gd name="T36" fmla="*/ 15 w 72"/>
              <a:gd name="T37" fmla="*/ 75 h 92"/>
              <a:gd name="T38" fmla="*/ 4 w 72"/>
              <a:gd name="T39" fmla="*/ 58 h 92"/>
              <a:gd name="T40" fmla="*/ 6 w 72"/>
              <a:gd name="T41" fmla="*/ 20 h 92"/>
              <a:gd name="T42" fmla="*/ 37 w 72"/>
              <a:gd name="T43" fmla="*/ 3 h 92"/>
              <a:gd name="T44" fmla="*/ 57 w 72"/>
              <a:gd name="T45" fmla="*/ 11 h 92"/>
              <a:gd name="T46" fmla="*/ 65 w 72"/>
              <a:gd name="T47" fmla="*/ 24 h 92"/>
              <a:gd name="T48" fmla="*/ 66 w 72"/>
              <a:gd name="T49" fmla="*/ 41 h 92"/>
              <a:gd name="T50" fmla="*/ 66 w 72"/>
              <a:gd name="T51" fmla="*/ 46 h 92"/>
              <a:gd name="T52" fmla="*/ 67 w 72"/>
              <a:gd name="T53" fmla="*/ 52 h 92"/>
              <a:gd name="T54" fmla="*/ 70 w 72"/>
              <a:gd name="T55" fmla="*/ 58 h 92"/>
              <a:gd name="T56" fmla="*/ 72 w 72"/>
              <a:gd name="T57" fmla="*/ 64 h 92"/>
              <a:gd name="T58" fmla="*/ 72 w 72"/>
              <a:gd name="T59" fmla="*/ 65 h 92"/>
              <a:gd name="T60" fmla="*/ 70 w 72"/>
              <a:gd name="T61" fmla="*/ 6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2" h="92">
                <a:moveTo>
                  <a:pt x="70" y="66"/>
                </a:moveTo>
                <a:cubicBezTo>
                  <a:pt x="69" y="66"/>
                  <a:pt x="69" y="66"/>
                  <a:pt x="69" y="66"/>
                </a:cubicBezTo>
                <a:cubicBezTo>
                  <a:pt x="68" y="66"/>
                  <a:pt x="66" y="66"/>
                  <a:pt x="66" y="68"/>
                </a:cubicBezTo>
                <a:cubicBezTo>
                  <a:pt x="66" y="69"/>
                  <a:pt x="66" y="70"/>
                  <a:pt x="67" y="71"/>
                </a:cubicBezTo>
                <a:cubicBezTo>
                  <a:pt x="67" y="72"/>
                  <a:pt x="68" y="73"/>
                  <a:pt x="67" y="74"/>
                </a:cubicBezTo>
                <a:cubicBezTo>
                  <a:pt x="67" y="74"/>
                  <a:pt x="67" y="75"/>
                  <a:pt x="66" y="75"/>
                </a:cubicBezTo>
                <a:cubicBezTo>
                  <a:pt x="65" y="76"/>
                  <a:pt x="65" y="76"/>
                  <a:pt x="65" y="76"/>
                </a:cubicBezTo>
                <a:cubicBezTo>
                  <a:pt x="66" y="76"/>
                  <a:pt x="66" y="76"/>
                  <a:pt x="66" y="77"/>
                </a:cubicBezTo>
                <a:cubicBezTo>
                  <a:pt x="66" y="77"/>
                  <a:pt x="66" y="78"/>
                  <a:pt x="66" y="78"/>
                </a:cubicBezTo>
                <a:cubicBezTo>
                  <a:pt x="66" y="79"/>
                  <a:pt x="66" y="79"/>
                  <a:pt x="66" y="79"/>
                </a:cubicBezTo>
                <a:cubicBezTo>
                  <a:pt x="66" y="79"/>
                  <a:pt x="66" y="79"/>
                  <a:pt x="66" y="79"/>
                </a:cubicBezTo>
                <a:cubicBezTo>
                  <a:pt x="66" y="80"/>
                  <a:pt x="65" y="80"/>
                  <a:pt x="65" y="80"/>
                </a:cubicBezTo>
                <a:cubicBezTo>
                  <a:pt x="65" y="81"/>
                  <a:pt x="64" y="82"/>
                  <a:pt x="64" y="82"/>
                </a:cubicBezTo>
                <a:cubicBezTo>
                  <a:pt x="64" y="83"/>
                  <a:pt x="64" y="85"/>
                  <a:pt x="64" y="86"/>
                </a:cubicBezTo>
                <a:cubicBezTo>
                  <a:pt x="64" y="88"/>
                  <a:pt x="64" y="89"/>
                  <a:pt x="63" y="90"/>
                </a:cubicBezTo>
                <a:cubicBezTo>
                  <a:pt x="61" y="92"/>
                  <a:pt x="59" y="91"/>
                  <a:pt x="57" y="92"/>
                </a:cubicBezTo>
                <a:cubicBezTo>
                  <a:pt x="54" y="92"/>
                  <a:pt x="51" y="91"/>
                  <a:pt x="49" y="91"/>
                </a:cubicBezTo>
                <a:cubicBezTo>
                  <a:pt x="42" y="91"/>
                  <a:pt x="35" y="90"/>
                  <a:pt x="29" y="87"/>
                </a:cubicBezTo>
                <a:cubicBezTo>
                  <a:pt x="24" y="84"/>
                  <a:pt x="19" y="80"/>
                  <a:pt x="15" y="75"/>
                </a:cubicBezTo>
                <a:cubicBezTo>
                  <a:pt x="10" y="70"/>
                  <a:pt x="6" y="65"/>
                  <a:pt x="4" y="58"/>
                </a:cubicBezTo>
                <a:cubicBezTo>
                  <a:pt x="0" y="46"/>
                  <a:pt x="1" y="32"/>
                  <a:pt x="6" y="20"/>
                </a:cubicBezTo>
                <a:cubicBezTo>
                  <a:pt x="12" y="8"/>
                  <a:pt x="23" y="0"/>
                  <a:pt x="37" y="3"/>
                </a:cubicBezTo>
                <a:cubicBezTo>
                  <a:pt x="44" y="4"/>
                  <a:pt x="51" y="6"/>
                  <a:pt x="57" y="11"/>
                </a:cubicBezTo>
                <a:cubicBezTo>
                  <a:pt x="60" y="14"/>
                  <a:pt x="63" y="19"/>
                  <a:pt x="65" y="24"/>
                </a:cubicBezTo>
                <a:cubicBezTo>
                  <a:pt x="66" y="29"/>
                  <a:pt x="67" y="35"/>
                  <a:pt x="66" y="41"/>
                </a:cubicBezTo>
                <a:cubicBezTo>
                  <a:pt x="66" y="43"/>
                  <a:pt x="66" y="44"/>
                  <a:pt x="66" y="46"/>
                </a:cubicBezTo>
                <a:cubicBezTo>
                  <a:pt x="66" y="48"/>
                  <a:pt x="66" y="50"/>
                  <a:pt x="67" y="52"/>
                </a:cubicBezTo>
                <a:cubicBezTo>
                  <a:pt x="68" y="54"/>
                  <a:pt x="69" y="56"/>
                  <a:pt x="70" y="58"/>
                </a:cubicBezTo>
                <a:cubicBezTo>
                  <a:pt x="71" y="60"/>
                  <a:pt x="72" y="62"/>
                  <a:pt x="72" y="64"/>
                </a:cubicBezTo>
                <a:cubicBezTo>
                  <a:pt x="72" y="64"/>
                  <a:pt x="72" y="65"/>
                  <a:pt x="72" y="65"/>
                </a:cubicBezTo>
                <a:cubicBezTo>
                  <a:pt x="71" y="66"/>
                  <a:pt x="71" y="66"/>
                  <a:pt x="70" y="66"/>
                </a:cubicBezTo>
                <a:close/>
              </a:path>
            </a:pathLst>
          </a:custGeom>
          <a:solidFill>
            <a:srgbClr val="48B1B8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1" name="Group 1010">
            <a:extLst>
              <a:ext uri="{FF2B5EF4-FFF2-40B4-BE49-F238E27FC236}">
                <a16:creationId xmlns:a16="http://schemas.microsoft.com/office/drawing/2014/main" id="{515B00F1-1857-4F82-BFF3-91971C6D4DF9}"/>
              </a:ext>
            </a:extLst>
          </p:cNvPr>
          <p:cNvGrpSpPr/>
          <p:nvPr/>
        </p:nvGrpSpPr>
        <p:grpSpPr>
          <a:xfrm>
            <a:off x="6057190" y="7776476"/>
            <a:ext cx="1452730" cy="2332308"/>
            <a:chOff x="6056313" y="7775576"/>
            <a:chExt cx="1452562" cy="2332038"/>
          </a:xfrm>
        </p:grpSpPr>
        <p:sp>
          <p:nvSpPr>
            <p:cNvPr id="343" name="Freeform 47">
              <a:extLst>
                <a:ext uri="{FF2B5EF4-FFF2-40B4-BE49-F238E27FC236}">
                  <a16:creationId xmlns:a16="http://schemas.microsoft.com/office/drawing/2014/main" id="{58102EB0-1D5A-4A57-BBBA-EEDF9A7CA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8364539"/>
              <a:ext cx="1260475" cy="1743075"/>
            </a:xfrm>
            <a:custGeom>
              <a:avLst/>
              <a:gdLst>
                <a:gd name="T0" fmla="*/ 4 w 178"/>
                <a:gd name="T1" fmla="*/ 89 h 246"/>
                <a:gd name="T2" fmla="*/ 14 w 178"/>
                <a:gd name="T3" fmla="*/ 114 h 246"/>
                <a:gd name="T4" fmla="*/ 21 w 178"/>
                <a:gd name="T5" fmla="*/ 172 h 246"/>
                <a:gd name="T6" fmla="*/ 25 w 178"/>
                <a:gd name="T7" fmla="*/ 246 h 246"/>
                <a:gd name="T8" fmla="*/ 133 w 178"/>
                <a:gd name="T9" fmla="*/ 246 h 246"/>
                <a:gd name="T10" fmla="*/ 146 w 178"/>
                <a:gd name="T11" fmla="*/ 222 h 246"/>
                <a:gd name="T12" fmla="*/ 100 w 178"/>
                <a:gd name="T13" fmla="*/ 106 h 246"/>
                <a:gd name="T14" fmla="*/ 101 w 178"/>
                <a:gd name="T15" fmla="*/ 102 h 246"/>
                <a:gd name="T16" fmla="*/ 104 w 178"/>
                <a:gd name="T17" fmla="*/ 100 h 246"/>
                <a:gd name="T18" fmla="*/ 108 w 178"/>
                <a:gd name="T19" fmla="*/ 94 h 246"/>
                <a:gd name="T20" fmla="*/ 109 w 178"/>
                <a:gd name="T21" fmla="*/ 88 h 246"/>
                <a:gd name="T22" fmla="*/ 110 w 178"/>
                <a:gd name="T23" fmla="*/ 86 h 246"/>
                <a:gd name="T24" fmla="*/ 111 w 178"/>
                <a:gd name="T25" fmla="*/ 85 h 246"/>
                <a:gd name="T26" fmla="*/ 111 w 178"/>
                <a:gd name="T27" fmla="*/ 84 h 246"/>
                <a:gd name="T28" fmla="*/ 110 w 178"/>
                <a:gd name="T29" fmla="*/ 82 h 246"/>
                <a:gd name="T30" fmla="*/ 107 w 178"/>
                <a:gd name="T31" fmla="*/ 79 h 246"/>
                <a:gd name="T32" fmla="*/ 106 w 178"/>
                <a:gd name="T33" fmla="*/ 77 h 246"/>
                <a:gd name="T34" fmla="*/ 100 w 178"/>
                <a:gd name="T35" fmla="*/ 69 h 246"/>
                <a:gd name="T36" fmla="*/ 92 w 178"/>
                <a:gd name="T37" fmla="*/ 62 h 246"/>
                <a:gd name="T38" fmla="*/ 84 w 178"/>
                <a:gd name="T39" fmla="*/ 56 h 246"/>
                <a:gd name="T40" fmla="*/ 77 w 178"/>
                <a:gd name="T41" fmla="*/ 50 h 246"/>
                <a:gd name="T42" fmla="*/ 65 w 178"/>
                <a:gd name="T43" fmla="*/ 39 h 246"/>
                <a:gd name="T44" fmla="*/ 65 w 178"/>
                <a:gd name="T45" fmla="*/ 39 h 246"/>
                <a:gd name="T46" fmla="*/ 56 w 178"/>
                <a:gd name="T47" fmla="*/ 27 h 246"/>
                <a:gd name="T48" fmla="*/ 52 w 178"/>
                <a:gd name="T49" fmla="*/ 5 h 246"/>
                <a:gd name="T50" fmla="*/ 52 w 178"/>
                <a:gd name="T51" fmla="*/ 4 h 246"/>
                <a:gd name="T52" fmla="*/ 51 w 178"/>
                <a:gd name="T53" fmla="*/ 4 h 246"/>
                <a:gd name="T54" fmla="*/ 36 w 178"/>
                <a:gd name="T55" fmla="*/ 2 h 246"/>
                <a:gd name="T56" fmla="*/ 22 w 178"/>
                <a:gd name="T57" fmla="*/ 1 h 246"/>
                <a:gd name="T58" fmla="*/ 22 w 178"/>
                <a:gd name="T59" fmla="*/ 24 h 246"/>
                <a:gd name="T60" fmla="*/ 15 w 178"/>
                <a:gd name="T61" fmla="*/ 38 h 246"/>
                <a:gd name="T62" fmla="*/ 2 w 178"/>
                <a:gd name="T63" fmla="*/ 61 h 246"/>
                <a:gd name="T64" fmla="*/ 4 w 178"/>
                <a:gd name="T65" fmla="*/ 8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246">
                  <a:moveTo>
                    <a:pt x="4" y="89"/>
                  </a:moveTo>
                  <a:cubicBezTo>
                    <a:pt x="6" y="97"/>
                    <a:pt x="10" y="106"/>
                    <a:pt x="14" y="114"/>
                  </a:cubicBezTo>
                  <a:cubicBezTo>
                    <a:pt x="18" y="123"/>
                    <a:pt x="27" y="151"/>
                    <a:pt x="21" y="172"/>
                  </a:cubicBezTo>
                  <a:cubicBezTo>
                    <a:pt x="7" y="219"/>
                    <a:pt x="25" y="245"/>
                    <a:pt x="25" y="246"/>
                  </a:cubicBezTo>
                  <a:cubicBezTo>
                    <a:pt x="133" y="246"/>
                    <a:pt x="133" y="246"/>
                    <a:pt x="133" y="246"/>
                  </a:cubicBezTo>
                  <a:cubicBezTo>
                    <a:pt x="137" y="234"/>
                    <a:pt x="143" y="228"/>
                    <a:pt x="146" y="222"/>
                  </a:cubicBezTo>
                  <a:cubicBezTo>
                    <a:pt x="178" y="161"/>
                    <a:pt x="115" y="119"/>
                    <a:pt x="100" y="106"/>
                  </a:cubicBezTo>
                  <a:cubicBezTo>
                    <a:pt x="99" y="104"/>
                    <a:pt x="99" y="102"/>
                    <a:pt x="101" y="102"/>
                  </a:cubicBezTo>
                  <a:cubicBezTo>
                    <a:pt x="102" y="101"/>
                    <a:pt x="103" y="100"/>
                    <a:pt x="104" y="100"/>
                  </a:cubicBezTo>
                  <a:cubicBezTo>
                    <a:pt x="106" y="98"/>
                    <a:pt x="107" y="96"/>
                    <a:pt x="108" y="94"/>
                  </a:cubicBezTo>
                  <a:cubicBezTo>
                    <a:pt x="108" y="92"/>
                    <a:pt x="109" y="90"/>
                    <a:pt x="109" y="88"/>
                  </a:cubicBezTo>
                  <a:cubicBezTo>
                    <a:pt x="109" y="87"/>
                    <a:pt x="109" y="87"/>
                    <a:pt x="110" y="86"/>
                  </a:cubicBezTo>
                  <a:cubicBezTo>
                    <a:pt x="110" y="86"/>
                    <a:pt x="111" y="85"/>
                    <a:pt x="111" y="85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11" y="83"/>
                    <a:pt x="111" y="82"/>
                    <a:pt x="110" y="82"/>
                  </a:cubicBezTo>
                  <a:cubicBezTo>
                    <a:pt x="109" y="81"/>
                    <a:pt x="108" y="81"/>
                    <a:pt x="107" y="79"/>
                  </a:cubicBezTo>
                  <a:cubicBezTo>
                    <a:pt x="107" y="79"/>
                    <a:pt x="106" y="78"/>
                    <a:pt x="106" y="77"/>
                  </a:cubicBezTo>
                  <a:cubicBezTo>
                    <a:pt x="104" y="74"/>
                    <a:pt x="102" y="72"/>
                    <a:pt x="100" y="69"/>
                  </a:cubicBezTo>
                  <a:cubicBezTo>
                    <a:pt x="97" y="67"/>
                    <a:pt x="94" y="64"/>
                    <a:pt x="92" y="62"/>
                  </a:cubicBezTo>
                  <a:cubicBezTo>
                    <a:pt x="89" y="60"/>
                    <a:pt x="86" y="58"/>
                    <a:pt x="84" y="56"/>
                  </a:cubicBezTo>
                  <a:cubicBezTo>
                    <a:pt x="82" y="54"/>
                    <a:pt x="80" y="52"/>
                    <a:pt x="77" y="50"/>
                  </a:cubicBezTo>
                  <a:cubicBezTo>
                    <a:pt x="73" y="46"/>
                    <a:pt x="69" y="43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0" y="36"/>
                    <a:pt x="57" y="31"/>
                    <a:pt x="56" y="27"/>
                  </a:cubicBezTo>
                  <a:cubicBezTo>
                    <a:pt x="53" y="20"/>
                    <a:pt x="53" y="12"/>
                    <a:pt x="52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46" y="4"/>
                    <a:pt x="41" y="3"/>
                    <a:pt x="36" y="2"/>
                  </a:cubicBezTo>
                  <a:cubicBezTo>
                    <a:pt x="31" y="0"/>
                    <a:pt x="27" y="0"/>
                    <a:pt x="22" y="1"/>
                  </a:cubicBezTo>
                  <a:cubicBezTo>
                    <a:pt x="23" y="1"/>
                    <a:pt x="22" y="22"/>
                    <a:pt x="22" y="24"/>
                  </a:cubicBezTo>
                  <a:cubicBezTo>
                    <a:pt x="21" y="29"/>
                    <a:pt x="18" y="34"/>
                    <a:pt x="15" y="38"/>
                  </a:cubicBezTo>
                  <a:cubicBezTo>
                    <a:pt x="11" y="45"/>
                    <a:pt x="3" y="53"/>
                    <a:pt x="2" y="61"/>
                  </a:cubicBezTo>
                  <a:cubicBezTo>
                    <a:pt x="0" y="73"/>
                    <a:pt x="1" y="80"/>
                    <a:pt x="4" y="89"/>
                  </a:cubicBezTo>
                </a:path>
              </a:pathLst>
            </a:custGeom>
            <a:solidFill>
              <a:srgbClr val="48B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51">
              <a:extLst>
                <a:ext uri="{FF2B5EF4-FFF2-40B4-BE49-F238E27FC236}">
                  <a16:creationId xmlns:a16="http://schemas.microsoft.com/office/drawing/2014/main" id="{0C2691D8-E92E-4111-9094-2067BA097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7775576"/>
              <a:ext cx="814388" cy="1092200"/>
            </a:xfrm>
            <a:custGeom>
              <a:avLst/>
              <a:gdLst>
                <a:gd name="T0" fmla="*/ 4 w 115"/>
                <a:gd name="T1" fmla="*/ 143 h 154"/>
                <a:gd name="T2" fmla="*/ 17 w 115"/>
                <a:gd name="T3" fmla="*/ 131 h 154"/>
                <a:gd name="T4" fmla="*/ 19 w 115"/>
                <a:gd name="T5" fmla="*/ 109 h 154"/>
                <a:gd name="T6" fmla="*/ 15 w 115"/>
                <a:gd name="T7" fmla="*/ 79 h 154"/>
                <a:gd name="T8" fmla="*/ 13 w 115"/>
                <a:gd name="T9" fmla="*/ 46 h 154"/>
                <a:gd name="T10" fmla="*/ 26 w 115"/>
                <a:gd name="T11" fmla="*/ 17 h 154"/>
                <a:gd name="T12" fmla="*/ 32 w 115"/>
                <a:gd name="T13" fmla="*/ 11 h 154"/>
                <a:gd name="T14" fmla="*/ 50 w 115"/>
                <a:gd name="T15" fmla="*/ 2 h 154"/>
                <a:gd name="T16" fmla="*/ 78 w 115"/>
                <a:gd name="T17" fmla="*/ 4 h 154"/>
                <a:gd name="T18" fmla="*/ 84 w 115"/>
                <a:gd name="T19" fmla="*/ 7 h 154"/>
                <a:gd name="T20" fmla="*/ 92 w 115"/>
                <a:gd name="T21" fmla="*/ 10 h 154"/>
                <a:gd name="T22" fmla="*/ 99 w 115"/>
                <a:gd name="T23" fmla="*/ 12 h 154"/>
                <a:gd name="T24" fmla="*/ 112 w 115"/>
                <a:gd name="T25" fmla="*/ 21 h 154"/>
                <a:gd name="T26" fmla="*/ 114 w 115"/>
                <a:gd name="T27" fmla="*/ 24 h 154"/>
                <a:gd name="T28" fmla="*/ 115 w 115"/>
                <a:gd name="T29" fmla="*/ 29 h 154"/>
                <a:gd name="T30" fmla="*/ 114 w 115"/>
                <a:gd name="T31" fmla="*/ 38 h 154"/>
                <a:gd name="T32" fmla="*/ 111 w 115"/>
                <a:gd name="T33" fmla="*/ 46 h 154"/>
                <a:gd name="T34" fmla="*/ 108 w 115"/>
                <a:gd name="T35" fmla="*/ 51 h 154"/>
                <a:gd name="T36" fmla="*/ 94 w 115"/>
                <a:gd name="T37" fmla="*/ 62 h 154"/>
                <a:gd name="T38" fmla="*/ 87 w 115"/>
                <a:gd name="T39" fmla="*/ 66 h 154"/>
                <a:gd name="T40" fmla="*/ 95 w 115"/>
                <a:gd name="T41" fmla="*/ 51 h 154"/>
                <a:gd name="T42" fmla="*/ 77 w 115"/>
                <a:gd name="T43" fmla="*/ 65 h 154"/>
                <a:gd name="T44" fmla="*/ 74 w 115"/>
                <a:gd name="T45" fmla="*/ 54 h 154"/>
                <a:gd name="T46" fmla="*/ 64 w 115"/>
                <a:gd name="T47" fmla="*/ 56 h 154"/>
                <a:gd name="T48" fmla="*/ 65 w 115"/>
                <a:gd name="T49" fmla="*/ 69 h 154"/>
                <a:gd name="T50" fmla="*/ 69 w 115"/>
                <a:gd name="T51" fmla="*/ 76 h 154"/>
                <a:gd name="T52" fmla="*/ 65 w 115"/>
                <a:gd name="T53" fmla="*/ 112 h 154"/>
                <a:gd name="T54" fmla="*/ 60 w 115"/>
                <a:gd name="T55" fmla="*/ 135 h 154"/>
                <a:gd name="T56" fmla="*/ 44 w 115"/>
                <a:gd name="T57" fmla="*/ 151 h 154"/>
                <a:gd name="T58" fmla="*/ 51 w 115"/>
                <a:gd name="T59" fmla="*/ 140 h 154"/>
                <a:gd name="T60" fmla="*/ 44 w 115"/>
                <a:gd name="T61" fmla="*/ 147 h 154"/>
                <a:gd name="T62" fmla="*/ 35 w 115"/>
                <a:gd name="T63" fmla="*/ 151 h 154"/>
                <a:gd name="T64" fmla="*/ 16 w 115"/>
                <a:gd name="T65" fmla="*/ 152 h 154"/>
                <a:gd name="T66" fmla="*/ 4 w 115"/>
                <a:gd name="T67" fmla="*/ 14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5" h="154">
                  <a:moveTo>
                    <a:pt x="4" y="143"/>
                  </a:moveTo>
                  <a:cubicBezTo>
                    <a:pt x="11" y="138"/>
                    <a:pt x="16" y="133"/>
                    <a:pt x="17" y="131"/>
                  </a:cubicBezTo>
                  <a:cubicBezTo>
                    <a:pt x="20" y="124"/>
                    <a:pt x="20" y="116"/>
                    <a:pt x="19" y="109"/>
                  </a:cubicBezTo>
                  <a:cubicBezTo>
                    <a:pt x="19" y="99"/>
                    <a:pt x="16" y="89"/>
                    <a:pt x="15" y="79"/>
                  </a:cubicBezTo>
                  <a:cubicBezTo>
                    <a:pt x="12" y="68"/>
                    <a:pt x="11" y="57"/>
                    <a:pt x="13" y="46"/>
                  </a:cubicBezTo>
                  <a:cubicBezTo>
                    <a:pt x="14" y="35"/>
                    <a:pt x="19" y="25"/>
                    <a:pt x="26" y="17"/>
                  </a:cubicBezTo>
                  <a:cubicBezTo>
                    <a:pt x="28" y="15"/>
                    <a:pt x="30" y="13"/>
                    <a:pt x="32" y="11"/>
                  </a:cubicBezTo>
                  <a:cubicBezTo>
                    <a:pt x="38" y="7"/>
                    <a:pt x="43" y="3"/>
                    <a:pt x="50" y="2"/>
                  </a:cubicBezTo>
                  <a:cubicBezTo>
                    <a:pt x="60" y="0"/>
                    <a:pt x="69" y="0"/>
                    <a:pt x="78" y="4"/>
                  </a:cubicBezTo>
                  <a:cubicBezTo>
                    <a:pt x="80" y="5"/>
                    <a:pt x="82" y="6"/>
                    <a:pt x="84" y="7"/>
                  </a:cubicBezTo>
                  <a:cubicBezTo>
                    <a:pt x="86" y="8"/>
                    <a:pt x="89" y="9"/>
                    <a:pt x="92" y="10"/>
                  </a:cubicBezTo>
                  <a:cubicBezTo>
                    <a:pt x="94" y="11"/>
                    <a:pt x="97" y="12"/>
                    <a:pt x="99" y="12"/>
                  </a:cubicBezTo>
                  <a:cubicBezTo>
                    <a:pt x="104" y="14"/>
                    <a:pt x="109" y="17"/>
                    <a:pt x="112" y="21"/>
                  </a:cubicBezTo>
                  <a:cubicBezTo>
                    <a:pt x="113" y="22"/>
                    <a:pt x="114" y="23"/>
                    <a:pt x="114" y="24"/>
                  </a:cubicBezTo>
                  <a:cubicBezTo>
                    <a:pt x="115" y="26"/>
                    <a:pt x="115" y="27"/>
                    <a:pt x="115" y="29"/>
                  </a:cubicBezTo>
                  <a:cubicBezTo>
                    <a:pt x="115" y="32"/>
                    <a:pt x="115" y="35"/>
                    <a:pt x="114" y="38"/>
                  </a:cubicBezTo>
                  <a:cubicBezTo>
                    <a:pt x="114" y="40"/>
                    <a:pt x="113" y="43"/>
                    <a:pt x="111" y="46"/>
                  </a:cubicBezTo>
                  <a:cubicBezTo>
                    <a:pt x="110" y="48"/>
                    <a:pt x="109" y="50"/>
                    <a:pt x="108" y="51"/>
                  </a:cubicBezTo>
                  <a:cubicBezTo>
                    <a:pt x="104" y="56"/>
                    <a:pt x="99" y="60"/>
                    <a:pt x="94" y="62"/>
                  </a:cubicBezTo>
                  <a:cubicBezTo>
                    <a:pt x="91" y="63"/>
                    <a:pt x="89" y="64"/>
                    <a:pt x="87" y="66"/>
                  </a:cubicBezTo>
                  <a:cubicBezTo>
                    <a:pt x="88" y="63"/>
                    <a:pt x="96" y="56"/>
                    <a:pt x="95" y="51"/>
                  </a:cubicBezTo>
                  <a:cubicBezTo>
                    <a:pt x="90" y="59"/>
                    <a:pt x="80" y="53"/>
                    <a:pt x="77" y="65"/>
                  </a:cubicBezTo>
                  <a:cubicBezTo>
                    <a:pt x="77" y="62"/>
                    <a:pt x="77" y="59"/>
                    <a:pt x="74" y="54"/>
                  </a:cubicBezTo>
                  <a:cubicBezTo>
                    <a:pt x="71" y="51"/>
                    <a:pt x="66" y="51"/>
                    <a:pt x="64" y="56"/>
                  </a:cubicBezTo>
                  <a:cubicBezTo>
                    <a:pt x="62" y="59"/>
                    <a:pt x="62" y="65"/>
                    <a:pt x="65" y="69"/>
                  </a:cubicBezTo>
                  <a:cubicBezTo>
                    <a:pt x="66" y="72"/>
                    <a:pt x="68" y="74"/>
                    <a:pt x="69" y="76"/>
                  </a:cubicBezTo>
                  <a:cubicBezTo>
                    <a:pt x="71" y="81"/>
                    <a:pt x="65" y="100"/>
                    <a:pt x="65" y="112"/>
                  </a:cubicBezTo>
                  <a:cubicBezTo>
                    <a:pt x="65" y="120"/>
                    <a:pt x="64" y="128"/>
                    <a:pt x="60" y="135"/>
                  </a:cubicBezTo>
                  <a:cubicBezTo>
                    <a:pt x="56" y="142"/>
                    <a:pt x="51" y="148"/>
                    <a:pt x="44" y="151"/>
                  </a:cubicBezTo>
                  <a:cubicBezTo>
                    <a:pt x="47" y="147"/>
                    <a:pt x="50" y="144"/>
                    <a:pt x="51" y="140"/>
                  </a:cubicBezTo>
                  <a:cubicBezTo>
                    <a:pt x="50" y="142"/>
                    <a:pt x="47" y="145"/>
                    <a:pt x="44" y="147"/>
                  </a:cubicBezTo>
                  <a:cubicBezTo>
                    <a:pt x="42" y="149"/>
                    <a:pt x="39" y="150"/>
                    <a:pt x="35" y="151"/>
                  </a:cubicBezTo>
                  <a:cubicBezTo>
                    <a:pt x="29" y="153"/>
                    <a:pt x="22" y="154"/>
                    <a:pt x="16" y="152"/>
                  </a:cubicBezTo>
                  <a:cubicBezTo>
                    <a:pt x="11" y="151"/>
                    <a:pt x="0" y="146"/>
                    <a:pt x="4" y="143"/>
                  </a:cubicBezTo>
                  <a:close/>
                </a:path>
              </a:pathLst>
            </a:custGeom>
            <a:solidFill>
              <a:srgbClr val="48B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2" name="Group 1011">
            <a:extLst>
              <a:ext uri="{FF2B5EF4-FFF2-40B4-BE49-F238E27FC236}">
                <a16:creationId xmlns:a16="http://schemas.microsoft.com/office/drawing/2014/main" id="{40711B97-4E33-4B3A-82C1-E2D74FD93E4D}"/>
              </a:ext>
            </a:extLst>
          </p:cNvPr>
          <p:cNvGrpSpPr/>
          <p:nvPr/>
        </p:nvGrpSpPr>
        <p:grpSpPr>
          <a:xfrm>
            <a:off x="6057190" y="10697814"/>
            <a:ext cx="1452730" cy="2332308"/>
            <a:chOff x="6056313" y="10696576"/>
            <a:chExt cx="1452562" cy="2332038"/>
          </a:xfrm>
          <a:solidFill>
            <a:srgbClr val="306FDA"/>
          </a:solidFill>
        </p:grpSpPr>
        <p:sp>
          <p:nvSpPr>
            <p:cNvPr id="348" name="Freeform 52">
              <a:extLst>
                <a:ext uri="{FF2B5EF4-FFF2-40B4-BE49-F238E27FC236}">
                  <a16:creationId xmlns:a16="http://schemas.microsoft.com/office/drawing/2014/main" id="{51FC101D-7CC8-4920-B2A2-B4C45B34C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11283951"/>
              <a:ext cx="1260475" cy="1744663"/>
            </a:xfrm>
            <a:custGeom>
              <a:avLst/>
              <a:gdLst>
                <a:gd name="T0" fmla="*/ 4 w 178"/>
                <a:gd name="T1" fmla="*/ 89 h 246"/>
                <a:gd name="T2" fmla="*/ 14 w 178"/>
                <a:gd name="T3" fmla="*/ 114 h 246"/>
                <a:gd name="T4" fmla="*/ 21 w 178"/>
                <a:gd name="T5" fmla="*/ 172 h 246"/>
                <a:gd name="T6" fmla="*/ 25 w 178"/>
                <a:gd name="T7" fmla="*/ 246 h 246"/>
                <a:gd name="T8" fmla="*/ 133 w 178"/>
                <a:gd name="T9" fmla="*/ 246 h 246"/>
                <a:gd name="T10" fmla="*/ 146 w 178"/>
                <a:gd name="T11" fmla="*/ 222 h 246"/>
                <a:gd name="T12" fmla="*/ 100 w 178"/>
                <a:gd name="T13" fmla="*/ 106 h 246"/>
                <a:gd name="T14" fmla="*/ 101 w 178"/>
                <a:gd name="T15" fmla="*/ 102 h 246"/>
                <a:gd name="T16" fmla="*/ 104 w 178"/>
                <a:gd name="T17" fmla="*/ 100 h 246"/>
                <a:gd name="T18" fmla="*/ 108 w 178"/>
                <a:gd name="T19" fmla="*/ 94 h 246"/>
                <a:gd name="T20" fmla="*/ 109 w 178"/>
                <a:gd name="T21" fmla="*/ 88 h 246"/>
                <a:gd name="T22" fmla="*/ 110 w 178"/>
                <a:gd name="T23" fmla="*/ 86 h 246"/>
                <a:gd name="T24" fmla="*/ 111 w 178"/>
                <a:gd name="T25" fmla="*/ 85 h 246"/>
                <a:gd name="T26" fmla="*/ 111 w 178"/>
                <a:gd name="T27" fmla="*/ 84 h 246"/>
                <a:gd name="T28" fmla="*/ 110 w 178"/>
                <a:gd name="T29" fmla="*/ 82 h 246"/>
                <a:gd name="T30" fmla="*/ 107 w 178"/>
                <a:gd name="T31" fmla="*/ 79 h 246"/>
                <a:gd name="T32" fmla="*/ 106 w 178"/>
                <a:gd name="T33" fmla="*/ 77 h 246"/>
                <a:gd name="T34" fmla="*/ 100 w 178"/>
                <a:gd name="T35" fmla="*/ 69 h 246"/>
                <a:gd name="T36" fmla="*/ 92 w 178"/>
                <a:gd name="T37" fmla="*/ 62 h 246"/>
                <a:gd name="T38" fmla="*/ 84 w 178"/>
                <a:gd name="T39" fmla="*/ 56 h 246"/>
                <a:gd name="T40" fmla="*/ 77 w 178"/>
                <a:gd name="T41" fmla="*/ 50 h 246"/>
                <a:gd name="T42" fmla="*/ 65 w 178"/>
                <a:gd name="T43" fmla="*/ 39 h 246"/>
                <a:gd name="T44" fmla="*/ 65 w 178"/>
                <a:gd name="T45" fmla="*/ 39 h 246"/>
                <a:gd name="T46" fmla="*/ 56 w 178"/>
                <a:gd name="T47" fmla="*/ 27 h 246"/>
                <a:gd name="T48" fmla="*/ 52 w 178"/>
                <a:gd name="T49" fmla="*/ 5 h 246"/>
                <a:gd name="T50" fmla="*/ 52 w 178"/>
                <a:gd name="T51" fmla="*/ 4 h 246"/>
                <a:gd name="T52" fmla="*/ 51 w 178"/>
                <a:gd name="T53" fmla="*/ 4 h 246"/>
                <a:gd name="T54" fmla="*/ 36 w 178"/>
                <a:gd name="T55" fmla="*/ 2 h 246"/>
                <a:gd name="T56" fmla="*/ 22 w 178"/>
                <a:gd name="T57" fmla="*/ 1 h 246"/>
                <a:gd name="T58" fmla="*/ 22 w 178"/>
                <a:gd name="T59" fmla="*/ 24 h 246"/>
                <a:gd name="T60" fmla="*/ 15 w 178"/>
                <a:gd name="T61" fmla="*/ 38 h 246"/>
                <a:gd name="T62" fmla="*/ 2 w 178"/>
                <a:gd name="T63" fmla="*/ 61 h 246"/>
                <a:gd name="T64" fmla="*/ 4 w 178"/>
                <a:gd name="T65" fmla="*/ 8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246">
                  <a:moveTo>
                    <a:pt x="4" y="89"/>
                  </a:moveTo>
                  <a:cubicBezTo>
                    <a:pt x="6" y="97"/>
                    <a:pt x="10" y="106"/>
                    <a:pt x="14" y="114"/>
                  </a:cubicBezTo>
                  <a:cubicBezTo>
                    <a:pt x="18" y="123"/>
                    <a:pt x="27" y="151"/>
                    <a:pt x="21" y="172"/>
                  </a:cubicBezTo>
                  <a:cubicBezTo>
                    <a:pt x="7" y="219"/>
                    <a:pt x="25" y="245"/>
                    <a:pt x="25" y="246"/>
                  </a:cubicBezTo>
                  <a:cubicBezTo>
                    <a:pt x="133" y="246"/>
                    <a:pt x="133" y="246"/>
                    <a:pt x="133" y="246"/>
                  </a:cubicBezTo>
                  <a:cubicBezTo>
                    <a:pt x="137" y="234"/>
                    <a:pt x="143" y="228"/>
                    <a:pt x="146" y="222"/>
                  </a:cubicBezTo>
                  <a:cubicBezTo>
                    <a:pt x="178" y="161"/>
                    <a:pt x="115" y="119"/>
                    <a:pt x="100" y="106"/>
                  </a:cubicBezTo>
                  <a:cubicBezTo>
                    <a:pt x="99" y="104"/>
                    <a:pt x="99" y="102"/>
                    <a:pt x="101" y="102"/>
                  </a:cubicBezTo>
                  <a:cubicBezTo>
                    <a:pt x="102" y="101"/>
                    <a:pt x="103" y="100"/>
                    <a:pt x="104" y="100"/>
                  </a:cubicBezTo>
                  <a:cubicBezTo>
                    <a:pt x="106" y="98"/>
                    <a:pt x="107" y="96"/>
                    <a:pt x="108" y="94"/>
                  </a:cubicBezTo>
                  <a:cubicBezTo>
                    <a:pt x="108" y="92"/>
                    <a:pt x="109" y="90"/>
                    <a:pt x="109" y="88"/>
                  </a:cubicBezTo>
                  <a:cubicBezTo>
                    <a:pt x="109" y="87"/>
                    <a:pt x="109" y="87"/>
                    <a:pt x="110" y="86"/>
                  </a:cubicBezTo>
                  <a:cubicBezTo>
                    <a:pt x="110" y="86"/>
                    <a:pt x="111" y="85"/>
                    <a:pt x="111" y="85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11" y="83"/>
                    <a:pt x="111" y="82"/>
                    <a:pt x="110" y="82"/>
                  </a:cubicBezTo>
                  <a:cubicBezTo>
                    <a:pt x="109" y="81"/>
                    <a:pt x="108" y="81"/>
                    <a:pt x="107" y="79"/>
                  </a:cubicBezTo>
                  <a:cubicBezTo>
                    <a:pt x="107" y="79"/>
                    <a:pt x="106" y="78"/>
                    <a:pt x="106" y="77"/>
                  </a:cubicBezTo>
                  <a:cubicBezTo>
                    <a:pt x="104" y="74"/>
                    <a:pt x="102" y="72"/>
                    <a:pt x="100" y="69"/>
                  </a:cubicBezTo>
                  <a:cubicBezTo>
                    <a:pt x="97" y="67"/>
                    <a:pt x="94" y="65"/>
                    <a:pt x="92" y="62"/>
                  </a:cubicBezTo>
                  <a:cubicBezTo>
                    <a:pt x="89" y="60"/>
                    <a:pt x="86" y="58"/>
                    <a:pt x="84" y="56"/>
                  </a:cubicBezTo>
                  <a:cubicBezTo>
                    <a:pt x="82" y="54"/>
                    <a:pt x="80" y="52"/>
                    <a:pt x="77" y="50"/>
                  </a:cubicBezTo>
                  <a:cubicBezTo>
                    <a:pt x="73" y="46"/>
                    <a:pt x="69" y="43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0" y="36"/>
                    <a:pt x="57" y="31"/>
                    <a:pt x="56" y="27"/>
                  </a:cubicBezTo>
                  <a:cubicBezTo>
                    <a:pt x="53" y="20"/>
                    <a:pt x="53" y="12"/>
                    <a:pt x="52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46" y="4"/>
                    <a:pt x="41" y="3"/>
                    <a:pt x="36" y="2"/>
                  </a:cubicBezTo>
                  <a:cubicBezTo>
                    <a:pt x="31" y="0"/>
                    <a:pt x="27" y="0"/>
                    <a:pt x="22" y="1"/>
                  </a:cubicBezTo>
                  <a:cubicBezTo>
                    <a:pt x="23" y="1"/>
                    <a:pt x="22" y="22"/>
                    <a:pt x="22" y="24"/>
                  </a:cubicBezTo>
                  <a:cubicBezTo>
                    <a:pt x="21" y="29"/>
                    <a:pt x="18" y="34"/>
                    <a:pt x="15" y="38"/>
                  </a:cubicBezTo>
                  <a:cubicBezTo>
                    <a:pt x="11" y="45"/>
                    <a:pt x="3" y="53"/>
                    <a:pt x="2" y="61"/>
                  </a:cubicBezTo>
                  <a:cubicBezTo>
                    <a:pt x="0" y="73"/>
                    <a:pt x="1" y="80"/>
                    <a:pt x="4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53">
              <a:extLst>
                <a:ext uri="{FF2B5EF4-FFF2-40B4-BE49-F238E27FC236}">
                  <a16:creationId xmlns:a16="http://schemas.microsoft.com/office/drawing/2014/main" id="{7589A7FA-86D8-4D2A-BE77-50F09E9707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6838" y="11291889"/>
              <a:ext cx="198438" cy="184150"/>
            </a:xfrm>
            <a:custGeom>
              <a:avLst/>
              <a:gdLst>
                <a:gd name="T0" fmla="*/ 23 w 28"/>
                <a:gd name="T1" fmla="*/ 3 h 26"/>
                <a:gd name="T2" fmla="*/ 23 w 28"/>
                <a:gd name="T3" fmla="*/ 3 h 26"/>
                <a:gd name="T4" fmla="*/ 23 w 28"/>
                <a:gd name="T5" fmla="*/ 3 h 26"/>
                <a:gd name="T6" fmla="*/ 23 w 28"/>
                <a:gd name="T7" fmla="*/ 3 h 26"/>
                <a:gd name="T8" fmla="*/ 24 w 28"/>
                <a:gd name="T9" fmla="*/ 3 h 26"/>
                <a:gd name="T10" fmla="*/ 24 w 28"/>
                <a:gd name="T11" fmla="*/ 4 h 26"/>
                <a:gd name="T12" fmla="*/ 28 w 28"/>
                <a:gd name="T13" fmla="*/ 26 h 26"/>
                <a:gd name="T14" fmla="*/ 28 w 28"/>
                <a:gd name="T15" fmla="*/ 26 h 26"/>
                <a:gd name="T16" fmla="*/ 28 w 28"/>
                <a:gd name="T17" fmla="*/ 26 h 26"/>
                <a:gd name="T18" fmla="*/ 28 w 28"/>
                <a:gd name="T19" fmla="*/ 26 h 26"/>
                <a:gd name="T20" fmla="*/ 24 w 28"/>
                <a:gd name="T21" fmla="*/ 4 h 26"/>
                <a:gd name="T22" fmla="*/ 24 w 28"/>
                <a:gd name="T23" fmla="*/ 3 h 26"/>
                <a:gd name="T24" fmla="*/ 23 w 28"/>
                <a:gd name="T25" fmla="*/ 3 h 26"/>
                <a:gd name="T26" fmla="*/ 0 w 28"/>
                <a:gd name="T27" fmla="*/ 0 h 26"/>
                <a:gd name="T28" fmla="*/ 0 w 28"/>
                <a:gd name="T29" fmla="*/ 0 h 26"/>
                <a:gd name="T30" fmla="*/ 8 w 28"/>
                <a:gd name="T31" fmla="*/ 1 h 26"/>
                <a:gd name="T32" fmla="*/ 23 w 28"/>
                <a:gd name="T33" fmla="*/ 3 h 26"/>
                <a:gd name="T34" fmla="*/ 8 w 28"/>
                <a:gd name="T35" fmla="*/ 1 h 26"/>
                <a:gd name="T36" fmla="*/ 0 w 28"/>
                <a:gd name="T3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6">
                  <a:moveTo>
                    <a:pt x="23" y="3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4" y="3"/>
                    <a:pt x="24" y="3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11"/>
                    <a:pt x="25" y="19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5" y="19"/>
                    <a:pt x="25" y="11"/>
                    <a:pt x="24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3" y="2"/>
                    <a:pt x="18" y="3"/>
                    <a:pt x="23" y="3"/>
                  </a:cubicBezTo>
                  <a:cubicBezTo>
                    <a:pt x="18" y="3"/>
                    <a:pt x="13" y="2"/>
                    <a:pt x="8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54">
              <a:extLst>
                <a:ext uri="{FF2B5EF4-FFF2-40B4-BE49-F238E27FC236}">
                  <a16:creationId xmlns:a16="http://schemas.microsoft.com/office/drawing/2014/main" id="{DF6CA0A2-EC43-4911-AEAF-7ACDB8C0F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975" y="11291889"/>
              <a:ext cx="241300" cy="184150"/>
            </a:xfrm>
            <a:custGeom>
              <a:avLst/>
              <a:gdLst>
                <a:gd name="T0" fmla="*/ 6 w 34"/>
                <a:gd name="T1" fmla="*/ 0 h 26"/>
                <a:gd name="T2" fmla="*/ 0 w 34"/>
                <a:gd name="T3" fmla="*/ 0 h 26"/>
                <a:gd name="T4" fmla="*/ 0 w 34"/>
                <a:gd name="T5" fmla="*/ 0 h 26"/>
                <a:gd name="T6" fmla="*/ 7 w 34"/>
                <a:gd name="T7" fmla="*/ 4 h 26"/>
                <a:gd name="T8" fmla="*/ 34 w 34"/>
                <a:gd name="T9" fmla="*/ 26 h 26"/>
                <a:gd name="T10" fmla="*/ 34 w 34"/>
                <a:gd name="T11" fmla="*/ 26 h 26"/>
                <a:gd name="T12" fmla="*/ 30 w 34"/>
                <a:gd name="T13" fmla="*/ 4 h 26"/>
                <a:gd name="T14" fmla="*/ 30 w 34"/>
                <a:gd name="T15" fmla="*/ 3 h 26"/>
                <a:gd name="T16" fmla="*/ 29 w 34"/>
                <a:gd name="T17" fmla="*/ 3 h 26"/>
                <a:gd name="T18" fmla="*/ 29 w 34"/>
                <a:gd name="T19" fmla="*/ 3 h 26"/>
                <a:gd name="T20" fmla="*/ 29 w 34"/>
                <a:gd name="T21" fmla="*/ 3 h 26"/>
                <a:gd name="T22" fmla="*/ 29 w 34"/>
                <a:gd name="T23" fmla="*/ 3 h 26"/>
                <a:gd name="T24" fmla="*/ 29 w 34"/>
                <a:gd name="T25" fmla="*/ 3 h 26"/>
                <a:gd name="T26" fmla="*/ 14 w 34"/>
                <a:gd name="T27" fmla="*/ 1 h 26"/>
                <a:gd name="T28" fmla="*/ 6 w 34"/>
                <a:gd name="T2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2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" y="1"/>
                    <a:pt x="7" y="4"/>
                  </a:cubicBezTo>
                  <a:cubicBezTo>
                    <a:pt x="16" y="13"/>
                    <a:pt x="22" y="23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1" y="19"/>
                    <a:pt x="31" y="11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4" y="3"/>
                    <a:pt x="19" y="2"/>
                    <a:pt x="14" y="1"/>
                  </a:cubicBezTo>
                  <a:cubicBezTo>
                    <a:pt x="12" y="0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55">
              <a:extLst>
                <a:ext uri="{FF2B5EF4-FFF2-40B4-BE49-F238E27FC236}">
                  <a16:creationId xmlns:a16="http://schemas.microsoft.com/office/drawing/2014/main" id="{43005E0D-078D-43E7-9426-23A60D094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2538" y="10753726"/>
              <a:ext cx="511175" cy="650875"/>
            </a:xfrm>
            <a:custGeom>
              <a:avLst/>
              <a:gdLst>
                <a:gd name="T0" fmla="*/ 70 w 72"/>
                <a:gd name="T1" fmla="*/ 66 h 92"/>
                <a:gd name="T2" fmla="*/ 69 w 72"/>
                <a:gd name="T3" fmla="*/ 66 h 92"/>
                <a:gd name="T4" fmla="*/ 66 w 72"/>
                <a:gd name="T5" fmla="*/ 68 h 92"/>
                <a:gd name="T6" fmla="*/ 67 w 72"/>
                <a:gd name="T7" fmla="*/ 71 h 92"/>
                <a:gd name="T8" fmla="*/ 67 w 72"/>
                <a:gd name="T9" fmla="*/ 74 h 92"/>
                <a:gd name="T10" fmla="*/ 66 w 72"/>
                <a:gd name="T11" fmla="*/ 75 h 92"/>
                <a:gd name="T12" fmla="*/ 65 w 72"/>
                <a:gd name="T13" fmla="*/ 76 h 92"/>
                <a:gd name="T14" fmla="*/ 66 w 72"/>
                <a:gd name="T15" fmla="*/ 77 h 92"/>
                <a:gd name="T16" fmla="*/ 66 w 72"/>
                <a:gd name="T17" fmla="*/ 78 h 92"/>
                <a:gd name="T18" fmla="*/ 66 w 72"/>
                <a:gd name="T19" fmla="*/ 79 h 92"/>
                <a:gd name="T20" fmla="*/ 66 w 72"/>
                <a:gd name="T21" fmla="*/ 79 h 92"/>
                <a:gd name="T22" fmla="*/ 65 w 72"/>
                <a:gd name="T23" fmla="*/ 80 h 92"/>
                <a:gd name="T24" fmla="*/ 64 w 72"/>
                <a:gd name="T25" fmla="*/ 82 h 92"/>
                <a:gd name="T26" fmla="*/ 64 w 72"/>
                <a:gd name="T27" fmla="*/ 86 h 92"/>
                <a:gd name="T28" fmla="*/ 63 w 72"/>
                <a:gd name="T29" fmla="*/ 90 h 92"/>
                <a:gd name="T30" fmla="*/ 57 w 72"/>
                <a:gd name="T31" fmla="*/ 92 h 92"/>
                <a:gd name="T32" fmla="*/ 49 w 72"/>
                <a:gd name="T33" fmla="*/ 91 h 92"/>
                <a:gd name="T34" fmla="*/ 29 w 72"/>
                <a:gd name="T35" fmla="*/ 87 h 92"/>
                <a:gd name="T36" fmla="*/ 15 w 72"/>
                <a:gd name="T37" fmla="*/ 75 h 92"/>
                <a:gd name="T38" fmla="*/ 4 w 72"/>
                <a:gd name="T39" fmla="*/ 58 h 92"/>
                <a:gd name="T40" fmla="*/ 6 w 72"/>
                <a:gd name="T41" fmla="*/ 20 h 92"/>
                <a:gd name="T42" fmla="*/ 37 w 72"/>
                <a:gd name="T43" fmla="*/ 3 h 92"/>
                <a:gd name="T44" fmla="*/ 57 w 72"/>
                <a:gd name="T45" fmla="*/ 11 h 92"/>
                <a:gd name="T46" fmla="*/ 65 w 72"/>
                <a:gd name="T47" fmla="*/ 24 h 92"/>
                <a:gd name="T48" fmla="*/ 66 w 72"/>
                <a:gd name="T49" fmla="*/ 41 h 92"/>
                <a:gd name="T50" fmla="*/ 66 w 72"/>
                <a:gd name="T51" fmla="*/ 46 h 92"/>
                <a:gd name="T52" fmla="*/ 67 w 72"/>
                <a:gd name="T53" fmla="*/ 52 h 92"/>
                <a:gd name="T54" fmla="*/ 70 w 72"/>
                <a:gd name="T55" fmla="*/ 58 h 92"/>
                <a:gd name="T56" fmla="*/ 72 w 72"/>
                <a:gd name="T57" fmla="*/ 64 h 92"/>
                <a:gd name="T58" fmla="*/ 72 w 72"/>
                <a:gd name="T59" fmla="*/ 65 h 92"/>
                <a:gd name="T60" fmla="*/ 70 w 72"/>
                <a:gd name="T61" fmla="*/ 6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92">
                  <a:moveTo>
                    <a:pt x="70" y="66"/>
                  </a:moveTo>
                  <a:cubicBezTo>
                    <a:pt x="69" y="66"/>
                    <a:pt x="69" y="66"/>
                    <a:pt x="69" y="66"/>
                  </a:cubicBezTo>
                  <a:cubicBezTo>
                    <a:pt x="68" y="66"/>
                    <a:pt x="66" y="67"/>
                    <a:pt x="66" y="68"/>
                  </a:cubicBezTo>
                  <a:cubicBezTo>
                    <a:pt x="66" y="69"/>
                    <a:pt x="66" y="70"/>
                    <a:pt x="67" y="71"/>
                  </a:cubicBezTo>
                  <a:cubicBezTo>
                    <a:pt x="67" y="72"/>
                    <a:pt x="68" y="73"/>
                    <a:pt x="67" y="74"/>
                  </a:cubicBezTo>
                  <a:cubicBezTo>
                    <a:pt x="67" y="75"/>
                    <a:pt x="67" y="75"/>
                    <a:pt x="66" y="75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6" y="76"/>
                    <a:pt x="66" y="76"/>
                    <a:pt x="66" y="77"/>
                  </a:cubicBezTo>
                  <a:cubicBezTo>
                    <a:pt x="66" y="77"/>
                    <a:pt x="66" y="78"/>
                    <a:pt x="66" y="78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6" y="80"/>
                    <a:pt x="65" y="80"/>
                    <a:pt x="65" y="80"/>
                  </a:cubicBezTo>
                  <a:cubicBezTo>
                    <a:pt x="65" y="81"/>
                    <a:pt x="64" y="82"/>
                    <a:pt x="64" y="82"/>
                  </a:cubicBezTo>
                  <a:cubicBezTo>
                    <a:pt x="64" y="84"/>
                    <a:pt x="64" y="85"/>
                    <a:pt x="64" y="86"/>
                  </a:cubicBezTo>
                  <a:cubicBezTo>
                    <a:pt x="64" y="88"/>
                    <a:pt x="64" y="89"/>
                    <a:pt x="63" y="90"/>
                  </a:cubicBezTo>
                  <a:cubicBezTo>
                    <a:pt x="61" y="92"/>
                    <a:pt x="59" y="91"/>
                    <a:pt x="57" y="92"/>
                  </a:cubicBezTo>
                  <a:cubicBezTo>
                    <a:pt x="54" y="92"/>
                    <a:pt x="51" y="91"/>
                    <a:pt x="49" y="91"/>
                  </a:cubicBezTo>
                  <a:cubicBezTo>
                    <a:pt x="42" y="91"/>
                    <a:pt x="35" y="90"/>
                    <a:pt x="29" y="87"/>
                  </a:cubicBezTo>
                  <a:cubicBezTo>
                    <a:pt x="24" y="84"/>
                    <a:pt x="19" y="80"/>
                    <a:pt x="15" y="75"/>
                  </a:cubicBezTo>
                  <a:cubicBezTo>
                    <a:pt x="10" y="70"/>
                    <a:pt x="6" y="65"/>
                    <a:pt x="4" y="58"/>
                  </a:cubicBezTo>
                  <a:cubicBezTo>
                    <a:pt x="0" y="46"/>
                    <a:pt x="1" y="32"/>
                    <a:pt x="6" y="20"/>
                  </a:cubicBezTo>
                  <a:cubicBezTo>
                    <a:pt x="12" y="8"/>
                    <a:pt x="23" y="0"/>
                    <a:pt x="37" y="3"/>
                  </a:cubicBezTo>
                  <a:cubicBezTo>
                    <a:pt x="44" y="4"/>
                    <a:pt x="51" y="6"/>
                    <a:pt x="57" y="11"/>
                  </a:cubicBezTo>
                  <a:cubicBezTo>
                    <a:pt x="60" y="14"/>
                    <a:pt x="63" y="19"/>
                    <a:pt x="65" y="24"/>
                  </a:cubicBezTo>
                  <a:cubicBezTo>
                    <a:pt x="66" y="29"/>
                    <a:pt x="67" y="35"/>
                    <a:pt x="66" y="41"/>
                  </a:cubicBezTo>
                  <a:cubicBezTo>
                    <a:pt x="66" y="43"/>
                    <a:pt x="66" y="44"/>
                    <a:pt x="66" y="46"/>
                  </a:cubicBezTo>
                  <a:cubicBezTo>
                    <a:pt x="66" y="48"/>
                    <a:pt x="66" y="50"/>
                    <a:pt x="67" y="52"/>
                  </a:cubicBezTo>
                  <a:cubicBezTo>
                    <a:pt x="68" y="55"/>
                    <a:pt x="69" y="56"/>
                    <a:pt x="70" y="58"/>
                  </a:cubicBezTo>
                  <a:cubicBezTo>
                    <a:pt x="71" y="60"/>
                    <a:pt x="72" y="62"/>
                    <a:pt x="72" y="64"/>
                  </a:cubicBezTo>
                  <a:cubicBezTo>
                    <a:pt x="72" y="64"/>
                    <a:pt x="72" y="65"/>
                    <a:pt x="72" y="65"/>
                  </a:cubicBezTo>
                  <a:cubicBezTo>
                    <a:pt x="71" y="66"/>
                    <a:pt x="71" y="66"/>
                    <a:pt x="7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56">
              <a:extLst>
                <a:ext uri="{FF2B5EF4-FFF2-40B4-BE49-F238E27FC236}">
                  <a16:creationId xmlns:a16="http://schemas.microsoft.com/office/drawing/2014/main" id="{7CD642A6-2274-49AE-BE96-6E07026E0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0696576"/>
              <a:ext cx="814388" cy="1090613"/>
            </a:xfrm>
            <a:custGeom>
              <a:avLst/>
              <a:gdLst>
                <a:gd name="T0" fmla="*/ 4 w 115"/>
                <a:gd name="T1" fmla="*/ 143 h 154"/>
                <a:gd name="T2" fmla="*/ 17 w 115"/>
                <a:gd name="T3" fmla="*/ 131 h 154"/>
                <a:gd name="T4" fmla="*/ 19 w 115"/>
                <a:gd name="T5" fmla="*/ 109 h 154"/>
                <a:gd name="T6" fmla="*/ 15 w 115"/>
                <a:gd name="T7" fmla="*/ 79 h 154"/>
                <a:gd name="T8" fmla="*/ 13 w 115"/>
                <a:gd name="T9" fmla="*/ 46 h 154"/>
                <a:gd name="T10" fmla="*/ 26 w 115"/>
                <a:gd name="T11" fmla="*/ 17 h 154"/>
                <a:gd name="T12" fmla="*/ 32 w 115"/>
                <a:gd name="T13" fmla="*/ 11 h 154"/>
                <a:gd name="T14" fmla="*/ 50 w 115"/>
                <a:gd name="T15" fmla="*/ 2 h 154"/>
                <a:gd name="T16" fmla="*/ 78 w 115"/>
                <a:gd name="T17" fmla="*/ 4 h 154"/>
                <a:gd name="T18" fmla="*/ 84 w 115"/>
                <a:gd name="T19" fmla="*/ 7 h 154"/>
                <a:gd name="T20" fmla="*/ 92 w 115"/>
                <a:gd name="T21" fmla="*/ 10 h 154"/>
                <a:gd name="T22" fmla="*/ 99 w 115"/>
                <a:gd name="T23" fmla="*/ 12 h 154"/>
                <a:gd name="T24" fmla="*/ 112 w 115"/>
                <a:gd name="T25" fmla="*/ 21 h 154"/>
                <a:gd name="T26" fmla="*/ 114 w 115"/>
                <a:gd name="T27" fmla="*/ 24 h 154"/>
                <a:gd name="T28" fmla="*/ 115 w 115"/>
                <a:gd name="T29" fmla="*/ 29 h 154"/>
                <a:gd name="T30" fmla="*/ 114 w 115"/>
                <a:gd name="T31" fmla="*/ 38 h 154"/>
                <a:gd name="T32" fmla="*/ 111 w 115"/>
                <a:gd name="T33" fmla="*/ 46 h 154"/>
                <a:gd name="T34" fmla="*/ 108 w 115"/>
                <a:gd name="T35" fmla="*/ 52 h 154"/>
                <a:gd name="T36" fmla="*/ 94 w 115"/>
                <a:gd name="T37" fmla="*/ 62 h 154"/>
                <a:gd name="T38" fmla="*/ 87 w 115"/>
                <a:gd name="T39" fmla="*/ 66 h 154"/>
                <a:gd name="T40" fmla="*/ 95 w 115"/>
                <a:gd name="T41" fmla="*/ 51 h 154"/>
                <a:gd name="T42" fmla="*/ 77 w 115"/>
                <a:gd name="T43" fmla="*/ 65 h 154"/>
                <a:gd name="T44" fmla="*/ 74 w 115"/>
                <a:gd name="T45" fmla="*/ 54 h 154"/>
                <a:gd name="T46" fmla="*/ 64 w 115"/>
                <a:gd name="T47" fmla="*/ 56 h 154"/>
                <a:gd name="T48" fmla="*/ 65 w 115"/>
                <a:gd name="T49" fmla="*/ 69 h 154"/>
                <a:gd name="T50" fmla="*/ 69 w 115"/>
                <a:gd name="T51" fmla="*/ 76 h 154"/>
                <a:gd name="T52" fmla="*/ 65 w 115"/>
                <a:gd name="T53" fmla="*/ 112 h 154"/>
                <a:gd name="T54" fmla="*/ 60 w 115"/>
                <a:gd name="T55" fmla="*/ 135 h 154"/>
                <a:gd name="T56" fmla="*/ 44 w 115"/>
                <a:gd name="T57" fmla="*/ 151 h 154"/>
                <a:gd name="T58" fmla="*/ 51 w 115"/>
                <a:gd name="T59" fmla="*/ 140 h 154"/>
                <a:gd name="T60" fmla="*/ 44 w 115"/>
                <a:gd name="T61" fmla="*/ 147 h 154"/>
                <a:gd name="T62" fmla="*/ 35 w 115"/>
                <a:gd name="T63" fmla="*/ 151 h 154"/>
                <a:gd name="T64" fmla="*/ 16 w 115"/>
                <a:gd name="T65" fmla="*/ 152 h 154"/>
                <a:gd name="T66" fmla="*/ 4 w 115"/>
                <a:gd name="T67" fmla="*/ 14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5" h="154">
                  <a:moveTo>
                    <a:pt x="4" y="143"/>
                  </a:moveTo>
                  <a:cubicBezTo>
                    <a:pt x="11" y="139"/>
                    <a:pt x="16" y="133"/>
                    <a:pt x="17" y="131"/>
                  </a:cubicBezTo>
                  <a:cubicBezTo>
                    <a:pt x="20" y="124"/>
                    <a:pt x="20" y="116"/>
                    <a:pt x="19" y="109"/>
                  </a:cubicBezTo>
                  <a:cubicBezTo>
                    <a:pt x="19" y="99"/>
                    <a:pt x="16" y="89"/>
                    <a:pt x="15" y="79"/>
                  </a:cubicBezTo>
                  <a:cubicBezTo>
                    <a:pt x="12" y="68"/>
                    <a:pt x="11" y="57"/>
                    <a:pt x="13" y="46"/>
                  </a:cubicBezTo>
                  <a:cubicBezTo>
                    <a:pt x="14" y="36"/>
                    <a:pt x="19" y="25"/>
                    <a:pt x="26" y="17"/>
                  </a:cubicBezTo>
                  <a:cubicBezTo>
                    <a:pt x="28" y="15"/>
                    <a:pt x="30" y="13"/>
                    <a:pt x="32" y="11"/>
                  </a:cubicBezTo>
                  <a:cubicBezTo>
                    <a:pt x="38" y="7"/>
                    <a:pt x="43" y="3"/>
                    <a:pt x="50" y="2"/>
                  </a:cubicBezTo>
                  <a:cubicBezTo>
                    <a:pt x="60" y="0"/>
                    <a:pt x="69" y="0"/>
                    <a:pt x="78" y="4"/>
                  </a:cubicBezTo>
                  <a:cubicBezTo>
                    <a:pt x="80" y="5"/>
                    <a:pt x="82" y="6"/>
                    <a:pt x="84" y="7"/>
                  </a:cubicBezTo>
                  <a:cubicBezTo>
                    <a:pt x="86" y="8"/>
                    <a:pt x="89" y="9"/>
                    <a:pt x="92" y="10"/>
                  </a:cubicBezTo>
                  <a:cubicBezTo>
                    <a:pt x="94" y="11"/>
                    <a:pt x="97" y="12"/>
                    <a:pt x="99" y="12"/>
                  </a:cubicBezTo>
                  <a:cubicBezTo>
                    <a:pt x="104" y="14"/>
                    <a:pt x="109" y="17"/>
                    <a:pt x="112" y="21"/>
                  </a:cubicBezTo>
                  <a:cubicBezTo>
                    <a:pt x="113" y="22"/>
                    <a:pt x="114" y="23"/>
                    <a:pt x="114" y="24"/>
                  </a:cubicBezTo>
                  <a:cubicBezTo>
                    <a:pt x="115" y="26"/>
                    <a:pt x="115" y="27"/>
                    <a:pt x="115" y="29"/>
                  </a:cubicBezTo>
                  <a:cubicBezTo>
                    <a:pt x="115" y="32"/>
                    <a:pt x="115" y="35"/>
                    <a:pt x="114" y="38"/>
                  </a:cubicBezTo>
                  <a:cubicBezTo>
                    <a:pt x="114" y="40"/>
                    <a:pt x="113" y="43"/>
                    <a:pt x="111" y="46"/>
                  </a:cubicBezTo>
                  <a:cubicBezTo>
                    <a:pt x="110" y="48"/>
                    <a:pt x="109" y="50"/>
                    <a:pt x="108" y="52"/>
                  </a:cubicBezTo>
                  <a:cubicBezTo>
                    <a:pt x="104" y="56"/>
                    <a:pt x="99" y="60"/>
                    <a:pt x="94" y="62"/>
                  </a:cubicBezTo>
                  <a:cubicBezTo>
                    <a:pt x="91" y="63"/>
                    <a:pt x="89" y="64"/>
                    <a:pt x="87" y="66"/>
                  </a:cubicBezTo>
                  <a:cubicBezTo>
                    <a:pt x="88" y="63"/>
                    <a:pt x="96" y="56"/>
                    <a:pt x="95" y="51"/>
                  </a:cubicBezTo>
                  <a:cubicBezTo>
                    <a:pt x="90" y="59"/>
                    <a:pt x="80" y="53"/>
                    <a:pt x="77" y="65"/>
                  </a:cubicBezTo>
                  <a:cubicBezTo>
                    <a:pt x="77" y="62"/>
                    <a:pt x="77" y="59"/>
                    <a:pt x="74" y="54"/>
                  </a:cubicBezTo>
                  <a:cubicBezTo>
                    <a:pt x="71" y="51"/>
                    <a:pt x="66" y="51"/>
                    <a:pt x="64" y="56"/>
                  </a:cubicBezTo>
                  <a:cubicBezTo>
                    <a:pt x="62" y="59"/>
                    <a:pt x="62" y="65"/>
                    <a:pt x="65" y="69"/>
                  </a:cubicBezTo>
                  <a:cubicBezTo>
                    <a:pt x="66" y="72"/>
                    <a:pt x="68" y="74"/>
                    <a:pt x="69" y="76"/>
                  </a:cubicBezTo>
                  <a:cubicBezTo>
                    <a:pt x="71" y="81"/>
                    <a:pt x="65" y="101"/>
                    <a:pt x="65" y="112"/>
                  </a:cubicBezTo>
                  <a:cubicBezTo>
                    <a:pt x="65" y="120"/>
                    <a:pt x="64" y="128"/>
                    <a:pt x="60" y="135"/>
                  </a:cubicBezTo>
                  <a:cubicBezTo>
                    <a:pt x="56" y="142"/>
                    <a:pt x="51" y="148"/>
                    <a:pt x="44" y="151"/>
                  </a:cubicBezTo>
                  <a:cubicBezTo>
                    <a:pt x="47" y="148"/>
                    <a:pt x="50" y="144"/>
                    <a:pt x="51" y="140"/>
                  </a:cubicBezTo>
                  <a:cubicBezTo>
                    <a:pt x="50" y="142"/>
                    <a:pt x="47" y="145"/>
                    <a:pt x="44" y="147"/>
                  </a:cubicBezTo>
                  <a:cubicBezTo>
                    <a:pt x="42" y="149"/>
                    <a:pt x="39" y="150"/>
                    <a:pt x="35" y="151"/>
                  </a:cubicBezTo>
                  <a:cubicBezTo>
                    <a:pt x="29" y="153"/>
                    <a:pt x="22" y="154"/>
                    <a:pt x="16" y="152"/>
                  </a:cubicBezTo>
                  <a:cubicBezTo>
                    <a:pt x="11" y="151"/>
                    <a:pt x="0" y="146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51" tIns="45725" rIns="91451" bIns="45725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3" name="Freeform 57">
            <a:extLst>
              <a:ext uri="{FF2B5EF4-FFF2-40B4-BE49-F238E27FC236}">
                <a16:creationId xmlns:a16="http://schemas.microsoft.com/office/drawing/2014/main" id="{3E030B4C-82EA-4477-9A2B-D9A2C5C53380}"/>
              </a:ext>
            </a:extLst>
          </p:cNvPr>
          <p:cNvSpPr>
            <a:spLocks/>
          </p:cNvSpPr>
          <p:nvPr/>
        </p:nvSpPr>
        <p:spPr bwMode="auto">
          <a:xfrm>
            <a:off x="2040351" y="11321775"/>
            <a:ext cx="1254270" cy="1743277"/>
          </a:xfrm>
          <a:custGeom>
            <a:avLst/>
            <a:gdLst>
              <a:gd name="T0" fmla="*/ 3 w 177"/>
              <a:gd name="T1" fmla="*/ 89 h 246"/>
              <a:gd name="T2" fmla="*/ 13 w 177"/>
              <a:gd name="T3" fmla="*/ 114 h 246"/>
              <a:gd name="T4" fmla="*/ 20 w 177"/>
              <a:gd name="T5" fmla="*/ 172 h 246"/>
              <a:gd name="T6" fmla="*/ 24 w 177"/>
              <a:gd name="T7" fmla="*/ 246 h 246"/>
              <a:gd name="T8" fmla="*/ 132 w 177"/>
              <a:gd name="T9" fmla="*/ 246 h 246"/>
              <a:gd name="T10" fmla="*/ 145 w 177"/>
              <a:gd name="T11" fmla="*/ 222 h 246"/>
              <a:gd name="T12" fmla="*/ 99 w 177"/>
              <a:gd name="T13" fmla="*/ 105 h 246"/>
              <a:gd name="T14" fmla="*/ 100 w 177"/>
              <a:gd name="T15" fmla="*/ 101 h 246"/>
              <a:gd name="T16" fmla="*/ 103 w 177"/>
              <a:gd name="T17" fmla="*/ 99 h 246"/>
              <a:gd name="T18" fmla="*/ 107 w 177"/>
              <a:gd name="T19" fmla="*/ 93 h 246"/>
              <a:gd name="T20" fmla="*/ 108 w 177"/>
              <a:gd name="T21" fmla="*/ 88 h 246"/>
              <a:gd name="T22" fmla="*/ 109 w 177"/>
              <a:gd name="T23" fmla="*/ 86 h 246"/>
              <a:gd name="T24" fmla="*/ 110 w 177"/>
              <a:gd name="T25" fmla="*/ 85 h 246"/>
              <a:gd name="T26" fmla="*/ 110 w 177"/>
              <a:gd name="T27" fmla="*/ 84 h 246"/>
              <a:gd name="T28" fmla="*/ 109 w 177"/>
              <a:gd name="T29" fmla="*/ 81 h 246"/>
              <a:gd name="T30" fmla="*/ 106 w 177"/>
              <a:gd name="T31" fmla="*/ 79 h 246"/>
              <a:gd name="T32" fmla="*/ 105 w 177"/>
              <a:gd name="T33" fmla="*/ 77 h 246"/>
              <a:gd name="T34" fmla="*/ 99 w 177"/>
              <a:gd name="T35" fmla="*/ 69 h 246"/>
              <a:gd name="T36" fmla="*/ 91 w 177"/>
              <a:gd name="T37" fmla="*/ 62 h 246"/>
              <a:gd name="T38" fmla="*/ 83 w 177"/>
              <a:gd name="T39" fmla="*/ 56 h 246"/>
              <a:gd name="T40" fmla="*/ 76 w 177"/>
              <a:gd name="T41" fmla="*/ 49 h 246"/>
              <a:gd name="T42" fmla="*/ 65 w 177"/>
              <a:gd name="T43" fmla="*/ 39 h 246"/>
              <a:gd name="T44" fmla="*/ 64 w 177"/>
              <a:gd name="T45" fmla="*/ 38 h 246"/>
              <a:gd name="T46" fmla="*/ 55 w 177"/>
              <a:gd name="T47" fmla="*/ 26 h 246"/>
              <a:gd name="T48" fmla="*/ 51 w 177"/>
              <a:gd name="T49" fmla="*/ 5 h 246"/>
              <a:gd name="T50" fmla="*/ 51 w 177"/>
              <a:gd name="T51" fmla="*/ 4 h 246"/>
              <a:gd name="T52" fmla="*/ 50 w 177"/>
              <a:gd name="T53" fmla="*/ 4 h 246"/>
              <a:gd name="T54" fmla="*/ 36 w 177"/>
              <a:gd name="T55" fmla="*/ 1 h 246"/>
              <a:gd name="T56" fmla="*/ 21 w 177"/>
              <a:gd name="T57" fmla="*/ 1 h 246"/>
              <a:gd name="T58" fmla="*/ 21 w 177"/>
              <a:gd name="T59" fmla="*/ 23 h 246"/>
              <a:gd name="T60" fmla="*/ 14 w 177"/>
              <a:gd name="T61" fmla="*/ 38 h 246"/>
              <a:gd name="T62" fmla="*/ 1 w 177"/>
              <a:gd name="T63" fmla="*/ 61 h 246"/>
              <a:gd name="T64" fmla="*/ 3 w 177"/>
              <a:gd name="T65" fmla="*/ 8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7" h="246">
                <a:moveTo>
                  <a:pt x="3" y="89"/>
                </a:moveTo>
                <a:cubicBezTo>
                  <a:pt x="5" y="97"/>
                  <a:pt x="10" y="106"/>
                  <a:pt x="13" y="114"/>
                </a:cubicBezTo>
                <a:cubicBezTo>
                  <a:pt x="17" y="123"/>
                  <a:pt x="27" y="150"/>
                  <a:pt x="20" y="172"/>
                </a:cubicBezTo>
                <a:cubicBezTo>
                  <a:pt x="6" y="219"/>
                  <a:pt x="24" y="245"/>
                  <a:pt x="24" y="246"/>
                </a:cubicBezTo>
                <a:cubicBezTo>
                  <a:pt x="132" y="246"/>
                  <a:pt x="132" y="246"/>
                  <a:pt x="132" y="246"/>
                </a:cubicBezTo>
                <a:cubicBezTo>
                  <a:pt x="136" y="233"/>
                  <a:pt x="142" y="227"/>
                  <a:pt x="145" y="222"/>
                </a:cubicBezTo>
                <a:cubicBezTo>
                  <a:pt x="177" y="160"/>
                  <a:pt x="115" y="119"/>
                  <a:pt x="99" y="105"/>
                </a:cubicBezTo>
                <a:cubicBezTo>
                  <a:pt x="98" y="104"/>
                  <a:pt x="98" y="102"/>
                  <a:pt x="100" y="101"/>
                </a:cubicBezTo>
                <a:cubicBezTo>
                  <a:pt x="101" y="101"/>
                  <a:pt x="102" y="100"/>
                  <a:pt x="103" y="99"/>
                </a:cubicBezTo>
                <a:cubicBezTo>
                  <a:pt x="105" y="98"/>
                  <a:pt x="106" y="96"/>
                  <a:pt x="107" y="93"/>
                </a:cubicBezTo>
                <a:cubicBezTo>
                  <a:pt x="108" y="92"/>
                  <a:pt x="108" y="90"/>
                  <a:pt x="108" y="88"/>
                </a:cubicBezTo>
                <a:cubicBezTo>
                  <a:pt x="108" y="87"/>
                  <a:pt x="108" y="86"/>
                  <a:pt x="109" y="86"/>
                </a:cubicBezTo>
                <a:cubicBezTo>
                  <a:pt x="109" y="86"/>
                  <a:pt x="110" y="85"/>
                  <a:pt x="110" y="85"/>
                </a:cubicBezTo>
                <a:cubicBezTo>
                  <a:pt x="110" y="84"/>
                  <a:pt x="110" y="84"/>
                  <a:pt x="110" y="84"/>
                </a:cubicBezTo>
                <a:cubicBezTo>
                  <a:pt x="110" y="83"/>
                  <a:pt x="110" y="82"/>
                  <a:pt x="109" y="81"/>
                </a:cubicBezTo>
                <a:cubicBezTo>
                  <a:pt x="108" y="81"/>
                  <a:pt x="107" y="80"/>
                  <a:pt x="106" y="79"/>
                </a:cubicBezTo>
                <a:cubicBezTo>
                  <a:pt x="106" y="78"/>
                  <a:pt x="106" y="77"/>
                  <a:pt x="105" y="77"/>
                </a:cubicBezTo>
                <a:cubicBezTo>
                  <a:pt x="103" y="74"/>
                  <a:pt x="101" y="71"/>
                  <a:pt x="99" y="69"/>
                </a:cubicBezTo>
                <a:cubicBezTo>
                  <a:pt x="96" y="66"/>
                  <a:pt x="93" y="64"/>
                  <a:pt x="91" y="62"/>
                </a:cubicBezTo>
                <a:cubicBezTo>
                  <a:pt x="89" y="59"/>
                  <a:pt x="86" y="58"/>
                  <a:pt x="83" y="56"/>
                </a:cubicBezTo>
                <a:cubicBezTo>
                  <a:pt x="81" y="54"/>
                  <a:pt x="79" y="51"/>
                  <a:pt x="76" y="49"/>
                </a:cubicBezTo>
                <a:cubicBezTo>
                  <a:pt x="73" y="46"/>
                  <a:pt x="69" y="42"/>
                  <a:pt x="65" y="39"/>
                </a:cubicBezTo>
                <a:cubicBezTo>
                  <a:pt x="64" y="38"/>
                  <a:pt x="64" y="38"/>
                  <a:pt x="64" y="38"/>
                </a:cubicBezTo>
                <a:cubicBezTo>
                  <a:pt x="60" y="35"/>
                  <a:pt x="57" y="31"/>
                  <a:pt x="55" y="26"/>
                </a:cubicBezTo>
                <a:cubicBezTo>
                  <a:pt x="52" y="19"/>
                  <a:pt x="52" y="12"/>
                  <a:pt x="51" y="5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45" y="4"/>
                  <a:pt x="40" y="3"/>
                  <a:pt x="36" y="1"/>
                </a:cubicBezTo>
                <a:cubicBezTo>
                  <a:pt x="30" y="0"/>
                  <a:pt x="26" y="0"/>
                  <a:pt x="21" y="1"/>
                </a:cubicBezTo>
                <a:cubicBezTo>
                  <a:pt x="23" y="1"/>
                  <a:pt x="21" y="21"/>
                  <a:pt x="21" y="23"/>
                </a:cubicBezTo>
                <a:cubicBezTo>
                  <a:pt x="20" y="29"/>
                  <a:pt x="17" y="33"/>
                  <a:pt x="14" y="38"/>
                </a:cubicBezTo>
                <a:cubicBezTo>
                  <a:pt x="10" y="44"/>
                  <a:pt x="2" y="52"/>
                  <a:pt x="1" y="61"/>
                </a:cubicBezTo>
                <a:cubicBezTo>
                  <a:pt x="0" y="73"/>
                  <a:pt x="0" y="79"/>
                  <a:pt x="3" y="89"/>
                </a:cubicBezTo>
              </a:path>
            </a:pathLst>
          </a:custGeom>
          <a:solidFill>
            <a:srgbClr val="F46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Freeform 58">
            <a:extLst>
              <a:ext uri="{FF2B5EF4-FFF2-40B4-BE49-F238E27FC236}">
                <a16:creationId xmlns:a16="http://schemas.microsoft.com/office/drawing/2014/main" id="{07B0AD68-24B0-47CA-868F-67502D215DE8}"/>
              </a:ext>
            </a:extLst>
          </p:cNvPr>
          <p:cNvSpPr>
            <a:spLocks noEditPoints="1"/>
          </p:cNvSpPr>
          <p:nvPr/>
        </p:nvSpPr>
        <p:spPr bwMode="auto">
          <a:xfrm>
            <a:off x="2238810" y="11321775"/>
            <a:ext cx="190522" cy="190522"/>
          </a:xfrm>
          <a:custGeom>
            <a:avLst/>
            <a:gdLst>
              <a:gd name="T0" fmla="*/ 22 w 27"/>
              <a:gd name="T1" fmla="*/ 4 h 27"/>
              <a:gd name="T2" fmla="*/ 22 w 27"/>
              <a:gd name="T3" fmla="*/ 4 h 27"/>
              <a:gd name="T4" fmla="*/ 22 w 27"/>
              <a:gd name="T5" fmla="*/ 4 h 27"/>
              <a:gd name="T6" fmla="*/ 22 w 27"/>
              <a:gd name="T7" fmla="*/ 4 h 27"/>
              <a:gd name="T8" fmla="*/ 23 w 27"/>
              <a:gd name="T9" fmla="*/ 4 h 27"/>
              <a:gd name="T10" fmla="*/ 23 w 27"/>
              <a:gd name="T11" fmla="*/ 5 h 27"/>
              <a:gd name="T12" fmla="*/ 27 w 27"/>
              <a:gd name="T13" fmla="*/ 26 h 27"/>
              <a:gd name="T14" fmla="*/ 27 w 27"/>
              <a:gd name="T15" fmla="*/ 27 h 27"/>
              <a:gd name="T16" fmla="*/ 27 w 27"/>
              <a:gd name="T17" fmla="*/ 27 h 27"/>
              <a:gd name="T18" fmla="*/ 27 w 27"/>
              <a:gd name="T19" fmla="*/ 26 h 27"/>
              <a:gd name="T20" fmla="*/ 23 w 27"/>
              <a:gd name="T21" fmla="*/ 5 h 27"/>
              <a:gd name="T22" fmla="*/ 23 w 27"/>
              <a:gd name="T23" fmla="*/ 4 h 27"/>
              <a:gd name="T24" fmla="*/ 22 w 27"/>
              <a:gd name="T25" fmla="*/ 4 h 27"/>
              <a:gd name="T26" fmla="*/ 0 w 27"/>
              <a:gd name="T27" fmla="*/ 0 h 27"/>
              <a:gd name="T28" fmla="*/ 0 w 27"/>
              <a:gd name="T29" fmla="*/ 0 h 27"/>
              <a:gd name="T30" fmla="*/ 8 w 27"/>
              <a:gd name="T31" fmla="*/ 1 h 27"/>
              <a:gd name="T32" fmla="*/ 22 w 27"/>
              <a:gd name="T33" fmla="*/ 4 h 27"/>
              <a:gd name="T34" fmla="*/ 8 w 27"/>
              <a:gd name="T35" fmla="*/ 1 h 27"/>
              <a:gd name="T36" fmla="*/ 0 w 27"/>
              <a:gd name="T3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" h="27">
                <a:moveTo>
                  <a:pt x="22" y="4"/>
                </a:move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4" y="12"/>
                  <a:pt x="24" y="19"/>
                  <a:pt x="27" y="26"/>
                </a:cubicBezTo>
                <a:cubicBezTo>
                  <a:pt x="27" y="26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6"/>
                  <a:pt x="27" y="26"/>
                  <a:pt x="27" y="26"/>
                </a:cubicBezTo>
                <a:cubicBezTo>
                  <a:pt x="24" y="19"/>
                  <a:pt x="24" y="12"/>
                  <a:pt x="23" y="5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2" y="4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5" y="1"/>
                  <a:pt x="8" y="1"/>
                </a:cubicBezTo>
                <a:cubicBezTo>
                  <a:pt x="12" y="3"/>
                  <a:pt x="17" y="4"/>
                  <a:pt x="22" y="4"/>
                </a:cubicBezTo>
                <a:cubicBezTo>
                  <a:pt x="17" y="4"/>
                  <a:pt x="12" y="3"/>
                  <a:pt x="8" y="1"/>
                </a:cubicBezTo>
                <a:cubicBezTo>
                  <a:pt x="5" y="1"/>
                  <a:pt x="2" y="0"/>
                  <a:pt x="0" y="0"/>
                </a:cubicBezTo>
              </a:path>
            </a:pathLst>
          </a:custGeom>
          <a:solidFill>
            <a:srgbClr val="FBC2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59">
            <a:extLst>
              <a:ext uri="{FF2B5EF4-FFF2-40B4-BE49-F238E27FC236}">
                <a16:creationId xmlns:a16="http://schemas.microsoft.com/office/drawing/2014/main" id="{A3601D98-BC57-402B-AB9A-5969014C5812}"/>
              </a:ext>
            </a:extLst>
          </p:cNvPr>
          <p:cNvSpPr>
            <a:spLocks/>
          </p:cNvSpPr>
          <p:nvPr/>
        </p:nvSpPr>
        <p:spPr bwMode="auto">
          <a:xfrm>
            <a:off x="2188004" y="11321775"/>
            <a:ext cx="241328" cy="190522"/>
          </a:xfrm>
          <a:custGeom>
            <a:avLst/>
            <a:gdLst>
              <a:gd name="T0" fmla="*/ 7 w 34"/>
              <a:gd name="T1" fmla="*/ 0 h 27"/>
              <a:gd name="T2" fmla="*/ 0 w 34"/>
              <a:gd name="T3" fmla="*/ 1 h 27"/>
              <a:gd name="T4" fmla="*/ 0 w 34"/>
              <a:gd name="T5" fmla="*/ 1 h 27"/>
              <a:gd name="T6" fmla="*/ 7 w 34"/>
              <a:gd name="T7" fmla="*/ 5 h 27"/>
              <a:gd name="T8" fmla="*/ 34 w 34"/>
              <a:gd name="T9" fmla="*/ 27 h 27"/>
              <a:gd name="T10" fmla="*/ 34 w 34"/>
              <a:gd name="T11" fmla="*/ 26 h 27"/>
              <a:gd name="T12" fmla="*/ 30 w 34"/>
              <a:gd name="T13" fmla="*/ 5 h 27"/>
              <a:gd name="T14" fmla="*/ 30 w 34"/>
              <a:gd name="T15" fmla="*/ 4 h 27"/>
              <a:gd name="T16" fmla="*/ 29 w 34"/>
              <a:gd name="T17" fmla="*/ 4 h 27"/>
              <a:gd name="T18" fmla="*/ 29 w 34"/>
              <a:gd name="T19" fmla="*/ 4 h 27"/>
              <a:gd name="T20" fmla="*/ 29 w 34"/>
              <a:gd name="T21" fmla="*/ 4 h 27"/>
              <a:gd name="T22" fmla="*/ 29 w 34"/>
              <a:gd name="T23" fmla="*/ 4 h 27"/>
              <a:gd name="T24" fmla="*/ 29 w 34"/>
              <a:gd name="T25" fmla="*/ 4 h 27"/>
              <a:gd name="T26" fmla="*/ 15 w 34"/>
              <a:gd name="T27" fmla="*/ 1 h 27"/>
              <a:gd name="T28" fmla="*/ 7 w 34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" h="27">
                <a:moveTo>
                  <a:pt x="7" y="0"/>
                </a:moveTo>
                <a:cubicBezTo>
                  <a:pt x="5" y="0"/>
                  <a:pt x="2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7" y="1"/>
                  <a:pt x="7" y="5"/>
                </a:cubicBezTo>
                <a:cubicBezTo>
                  <a:pt x="16" y="14"/>
                  <a:pt x="22" y="23"/>
                  <a:pt x="34" y="27"/>
                </a:cubicBezTo>
                <a:cubicBezTo>
                  <a:pt x="34" y="27"/>
                  <a:pt x="34" y="26"/>
                  <a:pt x="34" y="26"/>
                </a:cubicBezTo>
                <a:cubicBezTo>
                  <a:pt x="31" y="19"/>
                  <a:pt x="31" y="12"/>
                  <a:pt x="30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4" y="4"/>
                  <a:pt x="19" y="3"/>
                  <a:pt x="15" y="1"/>
                </a:cubicBezTo>
                <a:cubicBezTo>
                  <a:pt x="12" y="1"/>
                  <a:pt x="9" y="0"/>
                  <a:pt x="7" y="0"/>
                </a:cubicBezTo>
              </a:path>
            </a:pathLst>
          </a:custGeom>
          <a:solidFill>
            <a:srgbClr val="F04E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Freeform 60">
            <a:extLst>
              <a:ext uri="{FF2B5EF4-FFF2-40B4-BE49-F238E27FC236}">
                <a16:creationId xmlns:a16="http://schemas.microsoft.com/office/drawing/2014/main" id="{05914F3C-6CFC-43B3-92E0-8204A010BA37}"/>
              </a:ext>
            </a:extLst>
          </p:cNvPr>
          <p:cNvSpPr>
            <a:spLocks/>
          </p:cNvSpPr>
          <p:nvPr/>
        </p:nvSpPr>
        <p:spPr bwMode="auto">
          <a:xfrm>
            <a:off x="2118146" y="10789900"/>
            <a:ext cx="509647" cy="652539"/>
          </a:xfrm>
          <a:custGeom>
            <a:avLst/>
            <a:gdLst>
              <a:gd name="T0" fmla="*/ 70 w 72"/>
              <a:gd name="T1" fmla="*/ 66 h 92"/>
              <a:gd name="T2" fmla="*/ 70 w 72"/>
              <a:gd name="T3" fmla="*/ 66 h 92"/>
              <a:gd name="T4" fmla="*/ 66 w 72"/>
              <a:gd name="T5" fmla="*/ 68 h 92"/>
              <a:gd name="T6" fmla="*/ 67 w 72"/>
              <a:gd name="T7" fmla="*/ 71 h 92"/>
              <a:gd name="T8" fmla="*/ 67 w 72"/>
              <a:gd name="T9" fmla="*/ 74 h 92"/>
              <a:gd name="T10" fmla="*/ 66 w 72"/>
              <a:gd name="T11" fmla="*/ 75 h 92"/>
              <a:gd name="T12" fmla="*/ 65 w 72"/>
              <a:gd name="T13" fmla="*/ 75 h 92"/>
              <a:gd name="T14" fmla="*/ 66 w 72"/>
              <a:gd name="T15" fmla="*/ 77 h 92"/>
              <a:gd name="T16" fmla="*/ 67 w 72"/>
              <a:gd name="T17" fmla="*/ 78 h 92"/>
              <a:gd name="T18" fmla="*/ 67 w 72"/>
              <a:gd name="T19" fmla="*/ 79 h 92"/>
              <a:gd name="T20" fmla="*/ 66 w 72"/>
              <a:gd name="T21" fmla="*/ 79 h 92"/>
              <a:gd name="T22" fmla="*/ 65 w 72"/>
              <a:gd name="T23" fmla="*/ 80 h 92"/>
              <a:gd name="T24" fmla="*/ 65 w 72"/>
              <a:gd name="T25" fmla="*/ 82 h 92"/>
              <a:gd name="T26" fmla="*/ 64 w 72"/>
              <a:gd name="T27" fmla="*/ 86 h 92"/>
              <a:gd name="T28" fmla="*/ 63 w 72"/>
              <a:gd name="T29" fmla="*/ 90 h 92"/>
              <a:gd name="T30" fmla="*/ 57 w 72"/>
              <a:gd name="T31" fmla="*/ 91 h 92"/>
              <a:gd name="T32" fmla="*/ 49 w 72"/>
              <a:gd name="T33" fmla="*/ 91 h 92"/>
              <a:gd name="T34" fmla="*/ 29 w 72"/>
              <a:gd name="T35" fmla="*/ 86 h 92"/>
              <a:gd name="T36" fmla="*/ 15 w 72"/>
              <a:gd name="T37" fmla="*/ 75 h 92"/>
              <a:gd name="T38" fmla="*/ 4 w 72"/>
              <a:gd name="T39" fmla="*/ 58 h 92"/>
              <a:gd name="T40" fmla="*/ 7 w 72"/>
              <a:gd name="T41" fmla="*/ 20 h 92"/>
              <a:gd name="T42" fmla="*/ 37 w 72"/>
              <a:gd name="T43" fmla="*/ 2 h 92"/>
              <a:gd name="T44" fmla="*/ 57 w 72"/>
              <a:gd name="T45" fmla="*/ 11 h 92"/>
              <a:gd name="T46" fmla="*/ 65 w 72"/>
              <a:gd name="T47" fmla="*/ 23 h 92"/>
              <a:gd name="T48" fmla="*/ 67 w 72"/>
              <a:gd name="T49" fmla="*/ 41 h 92"/>
              <a:gd name="T50" fmla="*/ 66 w 72"/>
              <a:gd name="T51" fmla="*/ 46 h 92"/>
              <a:gd name="T52" fmla="*/ 67 w 72"/>
              <a:gd name="T53" fmla="*/ 52 h 92"/>
              <a:gd name="T54" fmla="*/ 70 w 72"/>
              <a:gd name="T55" fmla="*/ 58 h 92"/>
              <a:gd name="T56" fmla="*/ 72 w 72"/>
              <a:gd name="T57" fmla="*/ 64 h 92"/>
              <a:gd name="T58" fmla="*/ 72 w 72"/>
              <a:gd name="T59" fmla="*/ 65 h 92"/>
              <a:gd name="T60" fmla="*/ 70 w 72"/>
              <a:gd name="T61" fmla="*/ 6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2" h="92">
                <a:moveTo>
                  <a:pt x="70" y="66"/>
                </a:moveTo>
                <a:cubicBezTo>
                  <a:pt x="70" y="66"/>
                  <a:pt x="70" y="66"/>
                  <a:pt x="70" y="66"/>
                </a:cubicBezTo>
                <a:cubicBezTo>
                  <a:pt x="68" y="66"/>
                  <a:pt x="66" y="66"/>
                  <a:pt x="66" y="68"/>
                </a:cubicBezTo>
                <a:cubicBezTo>
                  <a:pt x="66" y="69"/>
                  <a:pt x="67" y="70"/>
                  <a:pt x="67" y="71"/>
                </a:cubicBezTo>
                <a:cubicBezTo>
                  <a:pt x="67" y="72"/>
                  <a:pt x="68" y="73"/>
                  <a:pt x="67" y="74"/>
                </a:cubicBezTo>
                <a:cubicBezTo>
                  <a:pt x="67" y="74"/>
                  <a:pt x="67" y="75"/>
                  <a:pt x="66" y="75"/>
                </a:cubicBezTo>
                <a:cubicBezTo>
                  <a:pt x="65" y="75"/>
                  <a:pt x="65" y="75"/>
                  <a:pt x="65" y="75"/>
                </a:cubicBezTo>
                <a:cubicBezTo>
                  <a:pt x="66" y="76"/>
                  <a:pt x="66" y="76"/>
                  <a:pt x="66" y="77"/>
                </a:cubicBezTo>
                <a:cubicBezTo>
                  <a:pt x="67" y="77"/>
                  <a:pt x="67" y="78"/>
                  <a:pt x="67" y="78"/>
                </a:cubicBezTo>
                <a:cubicBezTo>
                  <a:pt x="67" y="79"/>
                  <a:pt x="67" y="79"/>
                  <a:pt x="67" y="79"/>
                </a:cubicBezTo>
                <a:cubicBezTo>
                  <a:pt x="66" y="79"/>
                  <a:pt x="66" y="79"/>
                  <a:pt x="66" y="79"/>
                </a:cubicBezTo>
                <a:cubicBezTo>
                  <a:pt x="66" y="79"/>
                  <a:pt x="66" y="80"/>
                  <a:pt x="65" y="80"/>
                </a:cubicBezTo>
                <a:cubicBezTo>
                  <a:pt x="65" y="81"/>
                  <a:pt x="65" y="81"/>
                  <a:pt x="65" y="82"/>
                </a:cubicBezTo>
                <a:cubicBezTo>
                  <a:pt x="64" y="83"/>
                  <a:pt x="64" y="85"/>
                  <a:pt x="64" y="86"/>
                </a:cubicBezTo>
                <a:cubicBezTo>
                  <a:pt x="64" y="87"/>
                  <a:pt x="64" y="89"/>
                  <a:pt x="63" y="90"/>
                </a:cubicBezTo>
                <a:cubicBezTo>
                  <a:pt x="61" y="91"/>
                  <a:pt x="59" y="91"/>
                  <a:pt x="57" y="91"/>
                </a:cubicBezTo>
                <a:cubicBezTo>
                  <a:pt x="54" y="92"/>
                  <a:pt x="52" y="91"/>
                  <a:pt x="49" y="91"/>
                </a:cubicBezTo>
                <a:cubicBezTo>
                  <a:pt x="42" y="91"/>
                  <a:pt x="35" y="90"/>
                  <a:pt x="29" y="86"/>
                </a:cubicBezTo>
                <a:cubicBezTo>
                  <a:pt x="24" y="83"/>
                  <a:pt x="19" y="79"/>
                  <a:pt x="15" y="75"/>
                </a:cubicBezTo>
                <a:cubicBezTo>
                  <a:pt x="10" y="70"/>
                  <a:pt x="7" y="64"/>
                  <a:pt x="4" y="58"/>
                </a:cubicBezTo>
                <a:cubicBezTo>
                  <a:pt x="0" y="46"/>
                  <a:pt x="1" y="32"/>
                  <a:pt x="7" y="20"/>
                </a:cubicBezTo>
                <a:cubicBezTo>
                  <a:pt x="12" y="8"/>
                  <a:pt x="23" y="0"/>
                  <a:pt x="37" y="2"/>
                </a:cubicBezTo>
                <a:cubicBezTo>
                  <a:pt x="44" y="4"/>
                  <a:pt x="52" y="6"/>
                  <a:pt x="57" y="11"/>
                </a:cubicBezTo>
                <a:cubicBezTo>
                  <a:pt x="61" y="14"/>
                  <a:pt x="63" y="18"/>
                  <a:pt x="65" y="23"/>
                </a:cubicBezTo>
                <a:cubicBezTo>
                  <a:pt x="67" y="29"/>
                  <a:pt x="68" y="35"/>
                  <a:pt x="67" y="41"/>
                </a:cubicBezTo>
                <a:cubicBezTo>
                  <a:pt x="66" y="42"/>
                  <a:pt x="66" y="44"/>
                  <a:pt x="66" y="46"/>
                </a:cubicBezTo>
                <a:cubicBezTo>
                  <a:pt x="66" y="48"/>
                  <a:pt x="67" y="50"/>
                  <a:pt x="67" y="52"/>
                </a:cubicBezTo>
                <a:cubicBezTo>
                  <a:pt x="68" y="54"/>
                  <a:pt x="69" y="56"/>
                  <a:pt x="70" y="58"/>
                </a:cubicBezTo>
                <a:cubicBezTo>
                  <a:pt x="71" y="60"/>
                  <a:pt x="72" y="61"/>
                  <a:pt x="72" y="64"/>
                </a:cubicBezTo>
                <a:cubicBezTo>
                  <a:pt x="72" y="64"/>
                  <a:pt x="72" y="64"/>
                  <a:pt x="72" y="65"/>
                </a:cubicBezTo>
                <a:cubicBezTo>
                  <a:pt x="72" y="65"/>
                  <a:pt x="71" y="66"/>
                  <a:pt x="70" y="66"/>
                </a:cubicBezTo>
                <a:close/>
              </a:path>
            </a:pathLst>
          </a:custGeom>
          <a:solidFill>
            <a:srgbClr val="F46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61">
            <a:extLst>
              <a:ext uri="{FF2B5EF4-FFF2-40B4-BE49-F238E27FC236}">
                <a16:creationId xmlns:a16="http://schemas.microsoft.com/office/drawing/2014/main" id="{CAC4E77C-5E30-44DE-A7A6-F31CDEACE689}"/>
              </a:ext>
            </a:extLst>
          </p:cNvPr>
          <p:cNvSpPr>
            <a:spLocks/>
          </p:cNvSpPr>
          <p:nvPr/>
        </p:nvSpPr>
        <p:spPr bwMode="auto">
          <a:xfrm>
            <a:off x="1841889" y="10726393"/>
            <a:ext cx="820833" cy="1098677"/>
          </a:xfrm>
          <a:custGeom>
            <a:avLst/>
            <a:gdLst>
              <a:gd name="T0" fmla="*/ 4 w 116"/>
              <a:gd name="T1" fmla="*/ 144 h 155"/>
              <a:gd name="T2" fmla="*/ 17 w 116"/>
              <a:gd name="T3" fmla="*/ 132 h 155"/>
              <a:gd name="T4" fmla="*/ 19 w 116"/>
              <a:gd name="T5" fmla="*/ 109 h 155"/>
              <a:gd name="T6" fmla="*/ 15 w 116"/>
              <a:gd name="T7" fmla="*/ 80 h 155"/>
              <a:gd name="T8" fmla="*/ 13 w 116"/>
              <a:gd name="T9" fmla="*/ 46 h 155"/>
              <a:gd name="T10" fmla="*/ 26 w 116"/>
              <a:gd name="T11" fmla="*/ 17 h 155"/>
              <a:gd name="T12" fmla="*/ 33 w 116"/>
              <a:gd name="T13" fmla="*/ 11 h 155"/>
              <a:gd name="T14" fmla="*/ 50 w 116"/>
              <a:gd name="T15" fmla="*/ 2 h 155"/>
              <a:gd name="T16" fmla="*/ 79 w 116"/>
              <a:gd name="T17" fmla="*/ 5 h 155"/>
              <a:gd name="T18" fmla="*/ 84 w 116"/>
              <a:gd name="T19" fmla="*/ 7 h 155"/>
              <a:gd name="T20" fmla="*/ 92 w 116"/>
              <a:gd name="T21" fmla="*/ 11 h 155"/>
              <a:gd name="T22" fmla="*/ 100 w 116"/>
              <a:gd name="T23" fmla="*/ 13 h 155"/>
              <a:gd name="T24" fmla="*/ 112 w 116"/>
              <a:gd name="T25" fmla="*/ 22 h 155"/>
              <a:gd name="T26" fmla="*/ 114 w 116"/>
              <a:gd name="T27" fmla="*/ 25 h 155"/>
              <a:gd name="T28" fmla="*/ 115 w 116"/>
              <a:gd name="T29" fmla="*/ 30 h 155"/>
              <a:gd name="T30" fmla="*/ 115 w 116"/>
              <a:gd name="T31" fmla="*/ 38 h 155"/>
              <a:gd name="T32" fmla="*/ 112 w 116"/>
              <a:gd name="T33" fmla="*/ 47 h 155"/>
              <a:gd name="T34" fmla="*/ 108 w 116"/>
              <a:gd name="T35" fmla="*/ 52 h 155"/>
              <a:gd name="T36" fmla="*/ 94 w 116"/>
              <a:gd name="T37" fmla="*/ 63 h 155"/>
              <a:gd name="T38" fmla="*/ 88 w 116"/>
              <a:gd name="T39" fmla="*/ 67 h 155"/>
              <a:gd name="T40" fmla="*/ 95 w 116"/>
              <a:gd name="T41" fmla="*/ 52 h 155"/>
              <a:gd name="T42" fmla="*/ 77 w 116"/>
              <a:gd name="T43" fmla="*/ 65 h 155"/>
              <a:gd name="T44" fmla="*/ 74 w 116"/>
              <a:gd name="T45" fmla="*/ 55 h 155"/>
              <a:gd name="T46" fmla="*/ 64 w 116"/>
              <a:gd name="T47" fmla="*/ 57 h 155"/>
              <a:gd name="T48" fmla="*/ 65 w 116"/>
              <a:gd name="T49" fmla="*/ 70 h 155"/>
              <a:gd name="T50" fmla="*/ 69 w 116"/>
              <a:gd name="T51" fmla="*/ 76 h 155"/>
              <a:gd name="T52" fmla="*/ 65 w 116"/>
              <a:gd name="T53" fmla="*/ 113 h 155"/>
              <a:gd name="T54" fmla="*/ 60 w 116"/>
              <a:gd name="T55" fmla="*/ 136 h 155"/>
              <a:gd name="T56" fmla="*/ 44 w 116"/>
              <a:gd name="T57" fmla="*/ 152 h 155"/>
              <a:gd name="T58" fmla="*/ 52 w 116"/>
              <a:gd name="T59" fmla="*/ 140 h 155"/>
              <a:gd name="T60" fmla="*/ 45 w 116"/>
              <a:gd name="T61" fmla="*/ 147 h 155"/>
              <a:gd name="T62" fmla="*/ 35 w 116"/>
              <a:gd name="T63" fmla="*/ 152 h 155"/>
              <a:gd name="T64" fmla="*/ 16 w 116"/>
              <a:gd name="T65" fmla="*/ 153 h 155"/>
              <a:gd name="T66" fmla="*/ 4 w 116"/>
              <a:gd name="T67" fmla="*/ 14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6" h="155">
                <a:moveTo>
                  <a:pt x="4" y="144"/>
                </a:moveTo>
                <a:cubicBezTo>
                  <a:pt x="11" y="139"/>
                  <a:pt x="16" y="134"/>
                  <a:pt x="17" y="132"/>
                </a:cubicBezTo>
                <a:cubicBezTo>
                  <a:pt x="20" y="125"/>
                  <a:pt x="20" y="117"/>
                  <a:pt x="19" y="109"/>
                </a:cubicBezTo>
                <a:cubicBezTo>
                  <a:pt x="19" y="99"/>
                  <a:pt x="17" y="90"/>
                  <a:pt x="15" y="80"/>
                </a:cubicBezTo>
                <a:cubicBezTo>
                  <a:pt x="13" y="69"/>
                  <a:pt x="11" y="58"/>
                  <a:pt x="13" y="46"/>
                </a:cubicBezTo>
                <a:cubicBezTo>
                  <a:pt x="15" y="36"/>
                  <a:pt x="19" y="25"/>
                  <a:pt x="26" y="17"/>
                </a:cubicBezTo>
                <a:cubicBezTo>
                  <a:pt x="28" y="15"/>
                  <a:pt x="30" y="13"/>
                  <a:pt x="33" y="11"/>
                </a:cubicBezTo>
                <a:cubicBezTo>
                  <a:pt x="38" y="7"/>
                  <a:pt x="44" y="4"/>
                  <a:pt x="50" y="2"/>
                </a:cubicBezTo>
                <a:cubicBezTo>
                  <a:pt x="60" y="0"/>
                  <a:pt x="69" y="0"/>
                  <a:pt x="79" y="5"/>
                </a:cubicBezTo>
                <a:cubicBezTo>
                  <a:pt x="81" y="5"/>
                  <a:pt x="82" y="6"/>
                  <a:pt x="84" y="7"/>
                </a:cubicBezTo>
                <a:cubicBezTo>
                  <a:pt x="87" y="9"/>
                  <a:pt x="89" y="10"/>
                  <a:pt x="92" y="11"/>
                </a:cubicBezTo>
                <a:cubicBezTo>
                  <a:pt x="94" y="12"/>
                  <a:pt x="97" y="12"/>
                  <a:pt x="100" y="13"/>
                </a:cubicBezTo>
                <a:cubicBezTo>
                  <a:pt x="104" y="15"/>
                  <a:pt x="109" y="18"/>
                  <a:pt x="112" y="22"/>
                </a:cubicBezTo>
                <a:cubicBezTo>
                  <a:pt x="113" y="23"/>
                  <a:pt x="114" y="24"/>
                  <a:pt x="114" y="25"/>
                </a:cubicBezTo>
                <a:cubicBezTo>
                  <a:pt x="115" y="27"/>
                  <a:pt x="115" y="28"/>
                  <a:pt x="115" y="30"/>
                </a:cubicBezTo>
                <a:cubicBezTo>
                  <a:pt x="116" y="33"/>
                  <a:pt x="115" y="36"/>
                  <a:pt x="115" y="38"/>
                </a:cubicBezTo>
                <a:cubicBezTo>
                  <a:pt x="114" y="41"/>
                  <a:pt x="113" y="44"/>
                  <a:pt x="112" y="47"/>
                </a:cubicBezTo>
                <a:cubicBezTo>
                  <a:pt x="111" y="49"/>
                  <a:pt x="109" y="50"/>
                  <a:pt x="108" y="52"/>
                </a:cubicBezTo>
                <a:cubicBezTo>
                  <a:pt x="104" y="57"/>
                  <a:pt x="99" y="60"/>
                  <a:pt x="94" y="63"/>
                </a:cubicBezTo>
                <a:cubicBezTo>
                  <a:pt x="92" y="64"/>
                  <a:pt x="89" y="65"/>
                  <a:pt x="88" y="67"/>
                </a:cubicBezTo>
                <a:cubicBezTo>
                  <a:pt x="88" y="64"/>
                  <a:pt x="97" y="56"/>
                  <a:pt x="95" y="52"/>
                </a:cubicBezTo>
                <a:cubicBezTo>
                  <a:pt x="90" y="60"/>
                  <a:pt x="80" y="53"/>
                  <a:pt x="77" y="65"/>
                </a:cubicBezTo>
                <a:cubicBezTo>
                  <a:pt x="77" y="62"/>
                  <a:pt x="77" y="60"/>
                  <a:pt x="74" y="55"/>
                </a:cubicBezTo>
                <a:cubicBezTo>
                  <a:pt x="71" y="51"/>
                  <a:pt x="66" y="52"/>
                  <a:pt x="64" y="57"/>
                </a:cubicBezTo>
                <a:cubicBezTo>
                  <a:pt x="62" y="60"/>
                  <a:pt x="62" y="66"/>
                  <a:pt x="65" y="70"/>
                </a:cubicBezTo>
                <a:cubicBezTo>
                  <a:pt x="66" y="73"/>
                  <a:pt x="68" y="75"/>
                  <a:pt x="69" y="76"/>
                </a:cubicBezTo>
                <a:cubicBezTo>
                  <a:pt x="71" y="81"/>
                  <a:pt x="66" y="101"/>
                  <a:pt x="65" y="113"/>
                </a:cubicBezTo>
                <a:cubicBezTo>
                  <a:pt x="65" y="121"/>
                  <a:pt x="64" y="129"/>
                  <a:pt x="60" y="136"/>
                </a:cubicBezTo>
                <a:cubicBezTo>
                  <a:pt x="57" y="143"/>
                  <a:pt x="51" y="148"/>
                  <a:pt x="44" y="152"/>
                </a:cubicBezTo>
                <a:cubicBezTo>
                  <a:pt x="47" y="148"/>
                  <a:pt x="50" y="145"/>
                  <a:pt x="52" y="140"/>
                </a:cubicBezTo>
                <a:cubicBezTo>
                  <a:pt x="51" y="143"/>
                  <a:pt x="47" y="146"/>
                  <a:pt x="45" y="147"/>
                </a:cubicBezTo>
                <a:cubicBezTo>
                  <a:pt x="42" y="149"/>
                  <a:pt x="39" y="151"/>
                  <a:pt x="35" y="152"/>
                </a:cubicBezTo>
                <a:cubicBezTo>
                  <a:pt x="29" y="153"/>
                  <a:pt x="23" y="155"/>
                  <a:pt x="16" y="153"/>
                </a:cubicBezTo>
                <a:cubicBezTo>
                  <a:pt x="11" y="152"/>
                  <a:pt x="0" y="146"/>
                  <a:pt x="4" y="144"/>
                </a:cubicBezTo>
                <a:close/>
              </a:path>
            </a:pathLst>
          </a:custGeom>
          <a:solidFill>
            <a:srgbClr val="F46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Rectangle 62">
            <a:extLst>
              <a:ext uri="{FF2B5EF4-FFF2-40B4-BE49-F238E27FC236}">
                <a16:creationId xmlns:a16="http://schemas.microsoft.com/office/drawing/2014/main" id="{7AEFE252-4670-4FB3-9524-77D7B201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696" y="8116241"/>
            <a:ext cx="1252091" cy="86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91"/>
            <a:r>
              <a:rPr lang="en-US" altLang="en-US" sz="5601" b="1">
                <a:solidFill>
                  <a:srgbClr val="F9BF30"/>
                </a:solidFill>
                <a:latin typeface="Barlow" panose="00000500000000000000" pitchFamily="50" charset="0"/>
              </a:rPr>
              <a:t>32%</a:t>
            </a:r>
            <a:endParaRPr lang="en-US" altLang="en-US" sz="1800"/>
          </a:p>
        </p:txBody>
      </p:sp>
      <p:sp>
        <p:nvSpPr>
          <p:cNvPr id="381" name="Rectangle 85">
            <a:extLst>
              <a:ext uri="{FF2B5EF4-FFF2-40B4-BE49-F238E27FC236}">
                <a16:creationId xmlns:a16="http://schemas.microsoft.com/office/drawing/2014/main" id="{BC689D50-C8A4-44D8-A4BD-F2094F4E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803" y="8116240"/>
            <a:ext cx="1252091" cy="86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91"/>
            <a:r>
              <a:rPr lang="en-US" altLang="en-US" sz="5601" b="1" dirty="0">
                <a:solidFill>
                  <a:srgbClr val="48B1B8"/>
                </a:solidFill>
                <a:latin typeface="Barlow" panose="00000500000000000000" pitchFamily="50" charset="0"/>
              </a:rPr>
              <a:t>47%</a:t>
            </a:r>
            <a:endParaRPr lang="en-US" altLang="en-US" sz="1800" dirty="0">
              <a:solidFill>
                <a:srgbClr val="48B1B8"/>
              </a:solidFill>
            </a:endParaRPr>
          </a:p>
        </p:txBody>
      </p:sp>
      <p:sp>
        <p:nvSpPr>
          <p:cNvPr id="404" name="Rectangle 108">
            <a:extLst>
              <a:ext uri="{FF2B5EF4-FFF2-40B4-BE49-F238E27FC236}">
                <a16:creationId xmlns:a16="http://schemas.microsoft.com/office/drawing/2014/main" id="{2D4C7DC7-DCED-4C6D-8CFE-361ACCBC2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696" y="11043930"/>
            <a:ext cx="1252091" cy="86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91"/>
            <a:r>
              <a:rPr lang="en-US" altLang="en-US" sz="5601" b="1">
                <a:solidFill>
                  <a:srgbClr val="F46658"/>
                </a:solidFill>
                <a:latin typeface="Barlow" panose="00000500000000000000" pitchFamily="50" charset="0"/>
              </a:rPr>
              <a:t>14%</a:t>
            </a:r>
            <a:endParaRPr lang="en-US" altLang="en-US" sz="1800"/>
          </a:p>
        </p:txBody>
      </p:sp>
      <p:sp>
        <p:nvSpPr>
          <p:cNvPr id="427" name="Rectangle 131">
            <a:extLst>
              <a:ext uri="{FF2B5EF4-FFF2-40B4-BE49-F238E27FC236}">
                <a16:creationId xmlns:a16="http://schemas.microsoft.com/office/drawing/2014/main" id="{5A1299F1-9DE5-433B-9146-45452CA2E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803" y="11043929"/>
            <a:ext cx="1252091" cy="86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91"/>
            <a:r>
              <a:rPr lang="en-US" altLang="en-US" sz="5601" b="1" dirty="0">
                <a:solidFill>
                  <a:srgbClr val="306FDA"/>
                </a:solidFill>
                <a:latin typeface="Barlow" panose="00000500000000000000" pitchFamily="50" charset="0"/>
              </a:rPr>
              <a:t>52%</a:t>
            </a:r>
            <a:endParaRPr lang="en-US" altLang="en-US" sz="1800" dirty="0">
              <a:solidFill>
                <a:srgbClr val="306FDA"/>
              </a:solidFill>
            </a:endParaRPr>
          </a:p>
        </p:txBody>
      </p:sp>
      <p:sp>
        <p:nvSpPr>
          <p:cNvPr id="450" name="Freeform 154">
            <a:extLst>
              <a:ext uri="{FF2B5EF4-FFF2-40B4-BE49-F238E27FC236}">
                <a16:creationId xmlns:a16="http://schemas.microsoft.com/office/drawing/2014/main" id="{C129A194-1C49-497C-9C86-2E39A5710F21}"/>
              </a:ext>
            </a:extLst>
          </p:cNvPr>
          <p:cNvSpPr>
            <a:spLocks/>
          </p:cNvSpPr>
          <p:nvPr/>
        </p:nvSpPr>
        <p:spPr bwMode="auto">
          <a:xfrm>
            <a:off x="1983194" y="8322640"/>
            <a:ext cx="1254270" cy="1743277"/>
          </a:xfrm>
          <a:custGeom>
            <a:avLst/>
            <a:gdLst>
              <a:gd name="T0" fmla="*/ 3 w 177"/>
              <a:gd name="T1" fmla="*/ 89 h 246"/>
              <a:gd name="T2" fmla="*/ 13 w 177"/>
              <a:gd name="T3" fmla="*/ 114 h 246"/>
              <a:gd name="T4" fmla="*/ 20 w 177"/>
              <a:gd name="T5" fmla="*/ 172 h 246"/>
              <a:gd name="T6" fmla="*/ 24 w 177"/>
              <a:gd name="T7" fmla="*/ 246 h 246"/>
              <a:gd name="T8" fmla="*/ 132 w 177"/>
              <a:gd name="T9" fmla="*/ 246 h 246"/>
              <a:gd name="T10" fmla="*/ 145 w 177"/>
              <a:gd name="T11" fmla="*/ 222 h 246"/>
              <a:gd name="T12" fmla="*/ 99 w 177"/>
              <a:gd name="T13" fmla="*/ 105 h 246"/>
              <a:gd name="T14" fmla="*/ 100 w 177"/>
              <a:gd name="T15" fmla="*/ 101 h 246"/>
              <a:gd name="T16" fmla="*/ 103 w 177"/>
              <a:gd name="T17" fmla="*/ 99 h 246"/>
              <a:gd name="T18" fmla="*/ 107 w 177"/>
              <a:gd name="T19" fmla="*/ 93 h 246"/>
              <a:gd name="T20" fmla="*/ 108 w 177"/>
              <a:gd name="T21" fmla="*/ 88 h 246"/>
              <a:gd name="T22" fmla="*/ 109 w 177"/>
              <a:gd name="T23" fmla="*/ 86 h 246"/>
              <a:gd name="T24" fmla="*/ 110 w 177"/>
              <a:gd name="T25" fmla="*/ 85 h 246"/>
              <a:gd name="T26" fmla="*/ 110 w 177"/>
              <a:gd name="T27" fmla="*/ 84 h 246"/>
              <a:gd name="T28" fmla="*/ 109 w 177"/>
              <a:gd name="T29" fmla="*/ 82 h 246"/>
              <a:gd name="T30" fmla="*/ 106 w 177"/>
              <a:gd name="T31" fmla="*/ 79 h 246"/>
              <a:gd name="T32" fmla="*/ 105 w 177"/>
              <a:gd name="T33" fmla="*/ 77 h 246"/>
              <a:gd name="T34" fmla="*/ 99 w 177"/>
              <a:gd name="T35" fmla="*/ 69 h 246"/>
              <a:gd name="T36" fmla="*/ 91 w 177"/>
              <a:gd name="T37" fmla="*/ 62 h 246"/>
              <a:gd name="T38" fmla="*/ 83 w 177"/>
              <a:gd name="T39" fmla="*/ 56 h 246"/>
              <a:gd name="T40" fmla="*/ 76 w 177"/>
              <a:gd name="T41" fmla="*/ 49 h 246"/>
              <a:gd name="T42" fmla="*/ 65 w 177"/>
              <a:gd name="T43" fmla="*/ 39 h 246"/>
              <a:gd name="T44" fmla="*/ 64 w 177"/>
              <a:gd name="T45" fmla="*/ 38 h 246"/>
              <a:gd name="T46" fmla="*/ 55 w 177"/>
              <a:gd name="T47" fmla="*/ 26 h 246"/>
              <a:gd name="T48" fmla="*/ 51 w 177"/>
              <a:gd name="T49" fmla="*/ 5 h 246"/>
              <a:gd name="T50" fmla="*/ 51 w 177"/>
              <a:gd name="T51" fmla="*/ 4 h 246"/>
              <a:gd name="T52" fmla="*/ 50 w 177"/>
              <a:gd name="T53" fmla="*/ 4 h 246"/>
              <a:gd name="T54" fmla="*/ 36 w 177"/>
              <a:gd name="T55" fmla="*/ 1 h 246"/>
              <a:gd name="T56" fmla="*/ 21 w 177"/>
              <a:gd name="T57" fmla="*/ 1 h 246"/>
              <a:gd name="T58" fmla="*/ 21 w 177"/>
              <a:gd name="T59" fmla="*/ 23 h 246"/>
              <a:gd name="T60" fmla="*/ 14 w 177"/>
              <a:gd name="T61" fmla="*/ 38 h 246"/>
              <a:gd name="T62" fmla="*/ 1 w 177"/>
              <a:gd name="T63" fmla="*/ 61 h 246"/>
              <a:gd name="T64" fmla="*/ 3 w 177"/>
              <a:gd name="T65" fmla="*/ 8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7" h="246">
                <a:moveTo>
                  <a:pt x="3" y="89"/>
                </a:moveTo>
                <a:cubicBezTo>
                  <a:pt x="5" y="97"/>
                  <a:pt x="10" y="106"/>
                  <a:pt x="13" y="114"/>
                </a:cubicBezTo>
                <a:cubicBezTo>
                  <a:pt x="17" y="123"/>
                  <a:pt x="27" y="150"/>
                  <a:pt x="20" y="172"/>
                </a:cubicBezTo>
                <a:cubicBezTo>
                  <a:pt x="6" y="219"/>
                  <a:pt x="24" y="245"/>
                  <a:pt x="24" y="246"/>
                </a:cubicBezTo>
                <a:cubicBezTo>
                  <a:pt x="132" y="246"/>
                  <a:pt x="132" y="246"/>
                  <a:pt x="132" y="246"/>
                </a:cubicBezTo>
                <a:cubicBezTo>
                  <a:pt x="136" y="233"/>
                  <a:pt x="142" y="227"/>
                  <a:pt x="145" y="222"/>
                </a:cubicBezTo>
                <a:cubicBezTo>
                  <a:pt x="177" y="160"/>
                  <a:pt x="115" y="119"/>
                  <a:pt x="99" y="105"/>
                </a:cubicBezTo>
                <a:cubicBezTo>
                  <a:pt x="98" y="104"/>
                  <a:pt x="98" y="102"/>
                  <a:pt x="100" y="101"/>
                </a:cubicBezTo>
                <a:cubicBezTo>
                  <a:pt x="101" y="101"/>
                  <a:pt x="102" y="100"/>
                  <a:pt x="103" y="99"/>
                </a:cubicBezTo>
                <a:cubicBezTo>
                  <a:pt x="105" y="98"/>
                  <a:pt x="106" y="96"/>
                  <a:pt x="107" y="93"/>
                </a:cubicBezTo>
                <a:cubicBezTo>
                  <a:pt x="108" y="92"/>
                  <a:pt x="108" y="90"/>
                  <a:pt x="108" y="88"/>
                </a:cubicBezTo>
                <a:cubicBezTo>
                  <a:pt x="108" y="87"/>
                  <a:pt x="108" y="86"/>
                  <a:pt x="109" y="86"/>
                </a:cubicBezTo>
                <a:cubicBezTo>
                  <a:pt x="109" y="86"/>
                  <a:pt x="110" y="85"/>
                  <a:pt x="110" y="85"/>
                </a:cubicBezTo>
                <a:cubicBezTo>
                  <a:pt x="110" y="84"/>
                  <a:pt x="110" y="84"/>
                  <a:pt x="110" y="84"/>
                </a:cubicBezTo>
                <a:cubicBezTo>
                  <a:pt x="110" y="83"/>
                  <a:pt x="110" y="82"/>
                  <a:pt x="109" y="82"/>
                </a:cubicBezTo>
                <a:cubicBezTo>
                  <a:pt x="108" y="81"/>
                  <a:pt x="107" y="80"/>
                  <a:pt x="106" y="79"/>
                </a:cubicBezTo>
                <a:cubicBezTo>
                  <a:pt x="106" y="78"/>
                  <a:pt x="106" y="78"/>
                  <a:pt x="105" y="77"/>
                </a:cubicBezTo>
                <a:cubicBezTo>
                  <a:pt x="103" y="74"/>
                  <a:pt x="101" y="71"/>
                  <a:pt x="99" y="69"/>
                </a:cubicBezTo>
                <a:cubicBezTo>
                  <a:pt x="97" y="67"/>
                  <a:pt x="93" y="64"/>
                  <a:pt x="91" y="62"/>
                </a:cubicBezTo>
                <a:cubicBezTo>
                  <a:pt x="89" y="59"/>
                  <a:pt x="86" y="58"/>
                  <a:pt x="83" y="56"/>
                </a:cubicBezTo>
                <a:cubicBezTo>
                  <a:pt x="81" y="54"/>
                  <a:pt x="79" y="51"/>
                  <a:pt x="76" y="49"/>
                </a:cubicBezTo>
                <a:cubicBezTo>
                  <a:pt x="73" y="46"/>
                  <a:pt x="69" y="42"/>
                  <a:pt x="65" y="39"/>
                </a:cubicBezTo>
                <a:cubicBezTo>
                  <a:pt x="64" y="38"/>
                  <a:pt x="64" y="38"/>
                  <a:pt x="64" y="38"/>
                </a:cubicBezTo>
                <a:cubicBezTo>
                  <a:pt x="60" y="35"/>
                  <a:pt x="57" y="31"/>
                  <a:pt x="55" y="26"/>
                </a:cubicBezTo>
                <a:cubicBezTo>
                  <a:pt x="52" y="19"/>
                  <a:pt x="52" y="12"/>
                  <a:pt x="51" y="5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1" y="4"/>
                  <a:pt x="50" y="4"/>
                </a:cubicBezTo>
                <a:cubicBezTo>
                  <a:pt x="45" y="4"/>
                  <a:pt x="40" y="3"/>
                  <a:pt x="36" y="1"/>
                </a:cubicBezTo>
                <a:cubicBezTo>
                  <a:pt x="30" y="0"/>
                  <a:pt x="27" y="0"/>
                  <a:pt x="21" y="1"/>
                </a:cubicBezTo>
                <a:cubicBezTo>
                  <a:pt x="23" y="1"/>
                  <a:pt x="21" y="21"/>
                  <a:pt x="21" y="23"/>
                </a:cubicBezTo>
                <a:cubicBezTo>
                  <a:pt x="20" y="29"/>
                  <a:pt x="18" y="33"/>
                  <a:pt x="14" y="38"/>
                </a:cubicBezTo>
                <a:cubicBezTo>
                  <a:pt x="10" y="44"/>
                  <a:pt x="2" y="52"/>
                  <a:pt x="1" y="61"/>
                </a:cubicBezTo>
                <a:cubicBezTo>
                  <a:pt x="0" y="73"/>
                  <a:pt x="0" y="79"/>
                  <a:pt x="3" y="89"/>
                </a:cubicBezTo>
              </a:path>
            </a:pathLst>
          </a:custGeom>
          <a:solidFill>
            <a:srgbClr val="F9BF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155">
            <a:extLst>
              <a:ext uri="{FF2B5EF4-FFF2-40B4-BE49-F238E27FC236}">
                <a16:creationId xmlns:a16="http://schemas.microsoft.com/office/drawing/2014/main" id="{D5E5733F-D411-4A98-8C72-2029860A7EB0}"/>
              </a:ext>
            </a:extLst>
          </p:cNvPr>
          <p:cNvSpPr>
            <a:spLocks noEditPoints="1"/>
          </p:cNvSpPr>
          <p:nvPr/>
        </p:nvSpPr>
        <p:spPr bwMode="auto">
          <a:xfrm>
            <a:off x="2181653" y="8322640"/>
            <a:ext cx="190522" cy="192110"/>
          </a:xfrm>
          <a:custGeom>
            <a:avLst/>
            <a:gdLst>
              <a:gd name="T0" fmla="*/ 22 w 27"/>
              <a:gd name="T1" fmla="*/ 4 h 27"/>
              <a:gd name="T2" fmla="*/ 22 w 27"/>
              <a:gd name="T3" fmla="*/ 4 h 27"/>
              <a:gd name="T4" fmla="*/ 22 w 27"/>
              <a:gd name="T5" fmla="*/ 4 h 27"/>
              <a:gd name="T6" fmla="*/ 22 w 27"/>
              <a:gd name="T7" fmla="*/ 4 h 27"/>
              <a:gd name="T8" fmla="*/ 23 w 27"/>
              <a:gd name="T9" fmla="*/ 4 h 27"/>
              <a:gd name="T10" fmla="*/ 23 w 27"/>
              <a:gd name="T11" fmla="*/ 5 h 27"/>
              <a:gd name="T12" fmla="*/ 27 w 27"/>
              <a:gd name="T13" fmla="*/ 26 h 27"/>
              <a:gd name="T14" fmla="*/ 27 w 27"/>
              <a:gd name="T15" fmla="*/ 27 h 27"/>
              <a:gd name="T16" fmla="*/ 27 w 27"/>
              <a:gd name="T17" fmla="*/ 27 h 27"/>
              <a:gd name="T18" fmla="*/ 27 w 27"/>
              <a:gd name="T19" fmla="*/ 26 h 27"/>
              <a:gd name="T20" fmla="*/ 23 w 27"/>
              <a:gd name="T21" fmla="*/ 5 h 27"/>
              <a:gd name="T22" fmla="*/ 23 w 27"/>
              <a:gd name="T23" fmla="*/ 4 h 27"/>
              <a:gd name="T24" fmla="*/ 22 w 27"/>
              <a:gd name="T25" fmla="*/ 4 h 27"/>
              <a:gd name="T26" fmla="*/ 0 w 27"/>
              <a:gd name="T27" fmla="*/ 0 h 27"/>
              <a:gd name="T28" fmla="*/ 0 w 27"/>
              <a:gd name="T29" fmla="*/ 0 h 27"/>
              <a:gd name="T30" fmla="*/ 8 w 27"/>
              <a:gd name="T31" fmla="*/ 1 h 27"/>
              <a:gd name="T32" fmla="*/ 22 w 27"/>
              <a:gd name="T33" fmla="*/ 4 h 27"/>
              <a:gd name="T34" fmla="*/ 8 w 27"/>
              <a:gd name="T35" fmla="*/ 1 h 27"/>
              <a:gd name="T36" fmla="*/ 0 w 27"/>
              <a:gd name="T3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" h="27">
                <a:moveTo>
                  <a:pt x="22" y="4"/>
                </a:move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4" y="12"/>
                  <a:pt x="24" y="19"/>
                  <a:pt x="27" y="26"/>
                </a:cubicBezTo>
                <a:cubicBezTo>
                  <a:pt x="27" y="26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6"/>
                  <a:pt x="27" y="26"/>
                  <a:pt x="27" y="26"/>
                </a:cubicBezTo>
                <a:cubicBezTo>
                  <a:pt x="24" y="19"/>
                  <a:pt x="24" y="12"/>
                  <a:pt x="23" y="5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2" y="4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5" y="1"/>
                  <a:pt x="8" y="1"/>
                </a:cubicBezTo>
                <a:cubicBezTo>
                  <a:pt x="12" y="3"/>
                  <a:pt x="17" y="4"/>
                  <a:pt x="22" y="4"/>
                </a:cubicBezTo>
                <a:cubicBezTo>
                  <a:pt x="17" y="4"/>
                  <a:pt x="12" y="3"/>
                  <a:pt x="8" y="1"/>
                </a:cubicBezTo>
                <a:cubicBezTo>
                  <a:pt x="5" y="1"/>
                  <a:pt x="2" y="0"/>
                  <a:pt x="0" y="0"/>
                </a:cubicBezTo>
              </a:path>
            </a:pathLst>
          </a:custGeom>
          <a:solidFill>
            <a:srgbClr val="FDE5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Freeform 156">
            <a:extLst>
              <a:ext uri="{FF2B5EF4-FFF2-40B4-BE49-F238E27FC236}">
                <a16:creationId xmlns:a16="http://schemas.microsoft.com/office/drawing/2014/main" id="{F865CE90-9AA6-4259-8F69-773E3F00C026}"/>
              </a:ext>
            </a:extLst>
          </p:cNvPr>
          <p:cNvSpPr>
            <a:spLocks/>
          </p:cNvSpPr>
          <p:nvPr/>
        </p:nvSpPr>
        <p:spPr bwMode="auto">
          <a:xfrm>
            <a:off x="2132436" y="8322640"/>
            <a:ext cx="239741" cy="192110"/>
          </a:xfrm>
          <a:custGeom>
            <a:avLst/>
            <a:gdLst>
              <a:gd name="T0" fmla="*/ 7 w 34"/>
              <a:gd name="T1" fmla="*/ 0 h 27"/>
              <a:gd name="T2" fmla="*/ 0 w 34"/>
              <a:gd name="T3" fmla="*/ 1 h 27"/>
              <a:gd name="T4" fmla="*/ 0 w 34"/>
              <a:gd name="T5" fmla="*/ 1 h 27"/>
              <a:gd name="T6" fmla="*/ 7 w 34"/>
              <a:gd name="T7" fmla="*/ 5 h 27"/>
              <a:gd name="T8" fmla="*/ 34 w 34"/>
              <a:gd name="T9" fmla="*/ 27 h 27"/>
              <a:gd name="T10" fmla="*/ 34 w 34"/>
              <a:gd name="T11" fmla="*/ 26 h 27"/>
              <a:gd name="T12" fmla="*/ 30 w 34"/>
              <a:gd name="T13" fmla="*/ 5 h 27"/>
              <a:gd name="T14" fmla="*/ 30 w 34"/>
              <a:gd name="T15" fmla="*/ 4 h 27"/>
              <a:gd name="T16" fmla="*/ 29 w 34"/>
              <a:gd name="T17" fmla="*/ 4 h 27"/>
              <a:gd name="T18" fmla="*/ 29 w 34"/>
              <a:gd name="T19" fmla="*/ 4 h 27"/>
              <a:gd name="T20" fmla="*/ 29 w 34"/>
              <a:gd name="T21" fmla="*/ 4 h 27"/>
              <a:gd name="T22" fmla="*/ 29 w 34"/>
              <a:gd name="T23" fmla="*/ 4 h 27"/>
              <a:gd name="T24" fmla="*/ 29 w 34"/>
              <a:gd name="T25" fmla="*/ 4 h 27"/>
              <a:gd name="T26" fmla="*/ 15 w 34"/>
              <a:gd name="T27" fmla="*/ 1 h 27"/>
              <a:gd name="T28" fmla="*/ 7 w 34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" h="27">
                <a:moveTo>
                  <a:pt x="7" y="0"/>
                </a:moveTo>
                <a:cubicBezTo>
                  <a:pt x="5" y="0"/>
                  <a:pt x="3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7" y="1"/>
                  <a:pt x="7" y="5"/>
                </a:cubicBezTo>
                <a:cubicBezTo>
                  <a:pt x="17" y="14"/>
                  <a:pt x="22" y="23"/>
                  <a:pt x="34" y="27"/>
                </a:cubicBezTo>
                <a:cubicBezTo>
                  <a:pt x="34" y="27"/>
                  <a:pt x="34" y="26"/>
                  <a:pt x="34" y="26"/>
                </a:cubicBezTo>
                <a:cubicBezTo>
                  <a:pt x="31" y="19"/>
                  <a:pt x="31" y="12"/>
                  <a:pt x="30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4" y="4"/>
                  <a:pt x="19" y="3"/>
                  <a:pt x="15" y="1"/>
                </a:cubicBezTo>
                <a:cubicBezTo>
                  <a:pt x="12" y="1"/>
                  <a:pt x="9" y="0"/>
                  <a:pt x="7" y="0"/>
                </a:cubicBezTo>
              </a:path>
            </a:pathLst>
          </a:custGeom>
          <a:solidFill>
            <a:srgbClr val="F7A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Freeform 157">
            <a:extLst>
              <a:ext uri="{FF2B5EF4-FFF2-40B4-BE49-F238E27FC236}">
                <a16:creationId xmlns:a16="http://schemas.microsoft.com/office/drawing/2014/main" id="{8455022A-DAE5-4B0E-BEB4-D3F2786774E5}"/>
              </a:ext>
            </a:extLst>
          </p:cNvPr>
          <p:cNvSpPr>
            <a:spLocks/>
          </p:cNvSpPr>
          <p:nvPr/>
        </p:nvSpPr>
        <p:spPr bwMode="auto">
          <a:xfrm>
            <a:off x="2060989" y="7790766"/>
            <a:ext cx="509647" cy="652539"/>
          </a:xfrm>
          <a:custGeom>
            <a:avLst/>
            <a:gdLst>
              <a:gd name="T0" fmla="*/ 70 w 72"/>
              <a:gd name="T1" fmla="*/ 66 h 92"/>
              <a:gd name="T2" fmla="*/ 70 w 72"/>
              <a:gd name="T3" fmla="*/ 66 h 92"/>
              <a:gd name="T4" fmla="*/ 66 w 72"/>
              <a:gd name="T5" fmla="*/ 68 h 92"/>
              <a:gd name="T6" fmla="*/ 67 w 72"/>
              <a:gd name="T7" fmla="*/ 71 h 92"/>
              <a:gd name="T8" fmla="*/ 67 w 72"/>
              <a:gd name="T9" fmla="*/ 74 h 92"/>
              <a:gd name="T10" fmla="*/ 66 w 72"/>
              <a:gd name="T11" fmla="*/ 75 h 92"/>
              <a:gd name="T12" fmla="*/ 65 w 72"/>
              <a:gd name="T13" fmla="*/ 75 h 92"/>
              <a:gd name="T14" fmla="*/ 67 w 72"/>
              <a:gd name="T15" fmla="*/ 77 h 92"/>
              <a:gd name="T16" fmla="*/ 67 w 72"/>
              <a:gd name="T17" fmla="*/ 78 h 92"/>
              <a:gd name="T18" fmla="*/ 67 w 72"/>
              <a:gd name="T19" fmla="*/ 79 h 92"/>
              <a:gd name="T20" fmla="*/ 66 w 72"/>
              <a:gd name="T21" fmla="*/ 79 h 92"/>
              <a:gd name="T22" fmla="*/ 65 w 72"/>
              <a:gd name="T23" fmla="*/ 80 h 92"/>
              <a:gd name="T24" fmla="*/ 65 w 72"/>
              <a:gd name="T25" fmla="*/ 82 h 92"/>
              <a:gd name="T26" fmla="*/ 64 w 72"/>
              <a:gd name="T27" fmla="*/ 86 h 92"/>
              <a:gd name="T28" fmla="*/ 63 w 72"/>
              <a:gd name="T29" fmla="*/ 90 h 92"/>
              <a:gd name="T30" fmla="*/ 57 w 72"/>
              <a:gd name="T31" fmla="*/ 91 h 92"/>
              <a:gd name="T32" fmla="*/ 49 w 72"/>
              <a:gd name="T33" fmla="*/ 91 h 92"/>
              <a:gd name="T34" fmla="*/ 29 w 72"/>
              <a:gd name="T35" fmla="*/ 86 h 92"/>
              <a:gd name="T36" fmla="*/ 15 w 72"/>
              <a:gd name="T37" fmla="*/ 75 h 92"/>
              <a:gd name="T38" fmla="*/ 4 w 72"/>
              <a:gd name="T39" fmla="*/ 58 h 92"/>
              <a:gd name="T40" fmla="*/ 7 w 72"/>
              <a:gd name="T41" fmla="*/ 20 h 92"/>
              <a:gd name="T42" fmla="*/ 37 w 72"/>
              <a:gd name="T43" fmla="*/ 2 h 92"/>
              <a:gd name="T44" fmla="*/ 57 w 72"/>
              <a:gd name="T45" fmla="*/ 11 h 92"/>
              <a:gd name="T46" fmla="*/ 65 w 72"/>
              <a:gd name="T47" fmla="*/ 23 h 92"/>
              <a:gd name="T48" fmla="*/ 67 w 72"/>
              <a:gd name="T49" fmla="*/ 41 h 92"/>
              <a:gd name="T50" fmla="*/ 66 w 72"/>
              <a:gd name="T51" fmla="*/ 46 h 92"/>
              <a:gd name="T52" fmla="*/ 67 w 72"/>
              <a:gd name="T53" fmla="*/ 52 h 92"/>
              <a:gd name="T54" fmla="*/ 70 w 72"/>
              <a:gd name="T55" fmla="*/ 58 h 92"/>
              <a:gd name="T56" fmla="*/ 72 w 72"/>
              <a:gd name="T57" fmla="*/ 64 h 92"/>
              <a:gd name="T58" fmla="*/ 72 w 72"/>
              <a:gd name="T59" fmla="*/ 65 h 92"/>
              <a:gd name="T60" fmla="*/ 70 w 72"/>
              <a:gd name="T61" fmla="*/ 6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2" h="92">
                <a:moveTo>
                  <a:pt x="70" y="66"/>
                </a:moveTo>
                <a:cubicBezTo>
                  <a:pt x="70" y="66"/>
                  <a:pt x="70" y="66"/>
                  <a:pt x="70" y="66"/>
                </a:cubicBezTo>
                <a:cubicBezTo>
                  <a:pt x="68" y="66"/>
                  <a:pt x="66" y="66"/>
                  <a:pt x="66" y="68"/>
                </a:cubicBezTo>
                <a:cubicBezTo>
                  <a:pt x="66" y="69"/>
                  <a:pt x="67" y="70"/>
                  <a:pt x="67" y="71"/>
                </a:cubicBezTo>
                <a:cubicBezTo>
                  <a:pt x="67" y="72"/>
                  <a:pt x="68" y="73"/>
                  <a:pt x="67" y="74"/>
                </a:cubicBezTo>
                <a:cubicBezTo>
                  <a:pt x="67" y="74"/>
                  <a:pt x="67" y="75"/>
                  <a:pt x="66" y="75"/>
                </a:cubicBezTo>
                <a:cubicBezTo>
                  <a:pt x="65" y="75"/>
                  <a:pt x="65" y="75"/>
                  <a:pt x="65" y="75"/>
                </a:cubicBezTo>
                <a:cubicBezTo>
                  <a:pt x="66" y="76"/>
                  <a:pt x="66" y="76"/>
                  <a:pt x="67" y="77"/>
                </a:cubicBezTo>
                <a:cubicBezTo>
                  <a:pt x="67" y="77"/>
                  <a:pt x="67" y="78"/>
                  <a:pt x="67" y="78"/>
                </a:cubicBezTo>
                <a:cubicBezTo>
                  <a:pt x="67" y="79"/>
                  <a:pt x="67" y="79"/>
                  <a:pt x="67" y="79"/>
                </a:cubicBezTo>
                <a:cubicBezTo>
                  <a:pt x="66" y="79"/>
                  <a:pt x="66" y="79"/>
                  <a:pt x="66" y="79"/>
                </a:cubicBezTo>
                <a:cubicBezTo>
                  <a:pt x="66" y="79"/>
                  <a:pt x="66" y="80"/>
                  <a:pt x="65" y="80"/>
                </a:cubicBezTo>
                <a:cubicBezTo>
                  <a:pt x="65" y="81"/>
                  <a:pt x="65" y="81"/>
                  <a:pt x="65" y="82"/>
                </a:cubicBezTo>
                <a:cubicBezTo>
                  <a:pt x="64" y="83"/>
                  <a:pt x="64" y="85"/>
                  <a:pt x="64" y="86"/>
                </a:cubicBezTo>
                <a:cubicBezTo>
                  <a:pt x="64" y="87"/>
                  <a:pt x="64" y="89"/>
                  <a:pt x="63" y="90"/>
                </a:cubicBezTo>
                <a:cubicBezTo>
                  <a:pt x="61" y="91"/>
                  <a:pt x="59" y="91"/>
                  <a:pt x="57" y="91"/>
                </a:cubicBezTo>
                <a:cubicBezTo>
                  <a:pt x="54" y="92"/>
                  <a:pt x="52" y="91"/>
                  <a:pt x="49" y="91"/>
                </a:cubicBezTo>
                <a:cubicBezTo>
                  <a:pt x="42" y="91"/>
                  <a:pt x="35" y="90"/>
                  <a:pt x="29" y="86"/>
                </a:cubicBezTo>
                <a:cubicBezTo>
                  <a:pt x="24" y="83"/>
                  <a:pt x="19" y="79"/>
                  <a:pt x="15" y="75"/>
                </a:cubicBezTo>
                <a:cubicBezTo>
                  <a:pt x="10" y="70"/>
                  <a:pt x="7" y="64"/>
                  <a:pt x="4" y="58"/>
                </a:cubicBezTo>
                <a:cubicBezTo>
                  <a:pt x="0" y="46"/>
                  <a:pt x="2" y="32"/>
                  <a:pt x="7" y="20"/>
                </a:cubicBezTo>
                <a:cubicBezTo>
                  <a:pt x="12" y="8"/>
                  <a:pt x="23" y="0"/>
                  <a:pt x="37" y="2"/>
                </a:cubicBezTo>
                <a:cubicBezTo>
                  <a:pt x="44" y="4"/>
                  <a:pt x="52" y="6"/>
                  <a:pt x="57" y="11"/>
                </a:cubicBezTo>
                <a:cubicBezTo>
                  <a:pt x="61" y="14"/>
                  <a:pt x="63" y="19"/>
                  <a:pt x="65" y="23"/>
                </a:cubicBezTo>
                <a:cubicBezTo>
                  <a:pt x="67" y="29"/>
                  <a:pt x="68" y="35"/>
                  <a:pt x="67" y="41"/>
                </a:cubicBezTo>
                <a:cubicBezTo>
                  <a:pt x="66" y="42"/>
                  <a:pt x="66" y="44"/>
                  <a:pt x="66" y="46"/>
                </a:cubicBezTo>
                <a:cubicBezTo>
                  <a:pt x="66" y="48"/>
                  <a:pt x="67" y="50"/>
                  <a:pt x="67" y="52"/>
                </a:cubicBezTo>
                <a:cubicBezTo>
                  <a:pt x="68" y="54"/>
                  <a:pt x="69" y="56"/>
                  <a:pt x="70" y="58"/>
                </a:cubicBezTo>
                <a:cubicBezTo>
                  <a:pt x="71" y="60"/>
                  <a:pt x="72" y="61"/>
                  <a:pt x="72" y="64"/>
                </a:cubicBezTo>
                <a:cubicBezTo>
                  <a:pt x="72" y="64"/>
                  <a:pt x="72" y="64"/>
                  <a:pt x="72" y="65"/>
                </a:cubicBezTo>
                <a:cubicBezTo>
                  <a:pt x="72" y="65"/>
                  <a:pt x="71" y="66"/>
                  <a:pt x="70" y="66"/>
                </a:cubicBezTo>
                <a:close/>
              </a:path>
            </a:pathLst>
          </a:custGeom>
          <a:solidFill>
            <a:srgbClr val="F9BF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Freeform 158">
            <a:extLst>
              <a:ext uri="{FF2B5EF4-FFF2-40B4-BE49-F238E27FC236}">
                <a16:creationId xmlns:a16="http://schemas.microsoft.com/office/drawing/2014/main" id="{C109FCD3-05E1-49E7-BD65-404D50652E6F}"/>
              </a:ext>
            </a:extLst>
          </p:cNvPr>
          <p:cNvSpPr>
            <a:spLocks/>
          </p:cNvSpPr>
          <p:nvPr/>
        </p:nvSpPr>
        <p:spPr bwMode="auto">
          <a:xfrm>
            <a:off x="1784733" y="7727259"/>
            <a:ext cx="822420" cy="1098677"/>
          </a:xfrm>
          <a:custGeom>
            <a:avLst/>
            <a:gdLst>
              <a:gd name="T0" fmla="*/ 4 w 116"/>
              <a:gd name="T1" fmla="*/ 144 h 155"/>
              <a:gd name="T2" fmla="*/ 17 w 116"/>
              <a:gd name="T3" fmla="*/ 132 h 155"/>
              <a:gd name="T4" fmla="*/ 19 w 116"/>
              <a:gd name="T5" fmla="*/ 109 h 155"/>
              <a:gd name="T6" fmla="*/ 15 w 116"/>
              <a:gd name="T7" fmla="*/ 80 h 155"/>
              <a:gd name="T8" fmla="*/ 13 w 116"/>
              <a:gd name="T9" fmla="*/ 46 h 155"/>
              <a:gd name="T10" fmla="*/ 26 w 116"/>
              <a:gd name="T11" fmla="*/ 18 h 155"/>
              <a:gd name="T12" fmla="*/ 33 w 116"/>
              <a:gd name="T13" fmla="*/ 11 h 155"/>
              <a:gd name="T14" fmla="*/ 50 w 116"/>
              <a:gd name="T15" fmla="*/ 2 h 155"/>
              <a:gd name="T16" fmla="*/ 79 w 116"/>
              <a:gd name="T17" fmla="*/ 5 h 155"/>
              <a:gd name="T18" fmla="*/ 84 w 116"/>
              <a:gd name="T19" fmla="*/ 7 h 155"/>
              <a:gd name="T20" fmla="*/ 92 w 116"/>
              <a:gd name="T21" fmla="*/ 11 h 155"/>
              <a:gd name="T22" fmla="*/ 100 w 116"/>
              <a:gd name="T23" fmla="*/ 13 h 155"/>
              <a:gd name="T24" fmla="*/ 112 w 116"/>
              <a:gd name="T25" fmla="*/ 22 h 155"/>
              <a:gd name="T26" fmla="*/ 114 w 116"/>
              <a:gd name="T27" fmla="*/ 25 h 155"/>
              <a:gd name="T28" fmla="*/ 115 w 116"/>
              <a:gd name="T29" fmla="*/ 30 h 155"/>
              <a:gd name="T30" fmla="*/ 115 w 116"/>
              <a:gd name="T31" fmla="*/ 38 h 155"/>
              <a:gd name="T32" fmla="*/ 112 w 116"/>
              <a:gd name="T33" fmla="*/ 47 h 155"/>
              <a:gd name="T34" fmla="*/ 108 w 116"/>
              <a:gd name="T35" fmla="*/ 52 h 155"/>
              <a:gd name="T36" fmla="*/ 94 w 116"/>
              <a:gd name="T37" fmla="*/ 63 h 155"/>
              <a:gd name="T38" fmla="*/ 88 w 116"/>
              <a:gd name="T39" fmla="*/ 67 h 155"/>
              <a:gd name="T40" fmla="*/ 95 w 116"/>
              <a:gd name="T41" fmla="*/ 52 h 155"/>
              <a:gd name="T42" fmla="*/ 78 w 116"/>
              <a:gd name="T43" fmla="*/ 65 h 155"/>
              <a:gd name="T44" fmla="*/ 74 w 116"/>
              <a:gd name="T45" fmla="*/ 55 h 155"/>
              <a:gd name="T46" fmla="*/ 64 w 116"/>
              <a:gd name="T47" fmla="*/ 57 h 155"/>
              <a:gd name="T48" fmla="*/ 65 w 116"/>
              <a:gd name="T49" fmla="*/ 70 h 155"/>
              <a:gd name="T50" fmla="*/ 69 w 116"/>
              <a:gd name="T51" fmla="*/ 76 h 155"/>
              <a:gd name="T52" fmla="*/ 65 w 116"/>
              <a:gd name="T53" fmla="*/ 113 h 155"/>
              <a:gd name="T54" fmla="*/ 60 w 116"/>
              <a:gd name="T55" fmla="*/ 136 h 155"/>
              <a:gd name="T56" fmla="*/ 44 w 116"/>
              <a:gd name="T57" fmla="*/ 152 h 155"/>
              <a:gd name="T58" fmla="*/ 52 w 116"/>
              <a:gd name="T59" fmla="*/ 140 h 155"/>
              <a:gd name="T60" fmla="*/ 45 w 116"/>
              <a:gd name="T61" fmla="*/ 147 h 155"/>
              <a:gd name="T62" fmla="*/ 35 w 116"/>
              <a:gd name="T63" fmla="*/ 152 h 155"/>
              <a:gd name="T64" fmla="*/ 16 w 116"/>
              <a:gd name="T65" fmla="*/ 153 h 155"/>
              <a:gd name="T66" fmla="*/ 4 w 116"/>
              <a:gd name="T67" fmla="*/ 14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6" h="155">
                <a:moveTo>
                  <a:pt x="4" y="144"/>
                </a:moveTo>
                <a:cubicBezTo>
                  <a:pt x="11" y="139"/>
                  <a:pt x="16" y="134"/>
                  <a:pt x="17" y="132"/>
                </a:cubicBezTo>
                <a:cubicBezTo>
                  <a:pt x="20" y="125"/>
                  <a:pt x="20" y="117"/>
                  <a:pt x="19" y="109"/>
                </a:cubicBezTo>
                <a:cubicBezTo>
                  <a:pt x="19" y="99"/>
                  <a:pt x="17" y="90"/>
                  <a:pt x="15" y="80"/>
                </a:cubicBezTo>
                <a:cubicBezTo>
                  <a:pt x="13" y="69"/>
                  <a:pt x="11" y="58"/>
                  <a:pt x="13" y="46"/>
                </a:cubicBezTo>
                <a:cubicBezTo>
                  <a:pt x="15" y="36"/>
                  <a:pt x="19" y="25"/>
                  <a:pt x="26" y="18"/>
                </a:cubicBezTo>
                <a:cubicBezTo>
                  <a:pt x="28" y="15"/>
                  <a:pt x="30" y="13"/>
                  <a:pt x="33" y="11"/>
                </a:cubicBezTo>
                <a:cubicBezTo>
                  <a:pt x="38" y="7"/>
                  <a:pt x="44" y="4"/>
                  <a:pt x="50" y="2"/>
                </a:cubicBezTo>
                <a:cubicBezTo>
                  <a:pt x="60" y="0"/>
                  <a:pt x="69" y="0"/>
                  <a:pt x="79" y="5"/>
                </a:cubicBezTo>
                <a:cubicBezTo>
                  <a:pt x="81" y="5"/>
                  <a:pt x="82" y="7"/>
                  <a:pt x="84" y="7"/>
                </a:cubicBezTo>
                <a:cubicBezTo>
                  <a:pt x="87" y="9"/>
                  <a:pt x="89" y="10"/>
                  <a:pt x="92" y="11"/>
                </a:cubicBezTo>
                <a:cubicBezTo>
                  <a:pt x="95" y="12"/>
                  <a:pt x="97" y="12"/>
                  <a:pt x="100" y="13"/>
                </a:cubicBezTo>
                <a:cubicBezTo>
                  <a:pt x="104" y="15"/>
                  <a:pt x="109" y="18"/>
                  <a:pt x="112" y="22"/>
                </a:cubicBezTo>
                <a:cubicBezTo>
                  <a:pt x="113" y="23"/>
                  <a:pt x="114" y="24"/>
                  <a:pt x="114" y="25"/>
                </a:cubicBezTo>
                <a:cubicBezTo>
                  <a:pt x="115" y="27"/>
                  <a:pt x="115" y="28"/>
                  <a:pt x="115" y="30"/>
                </a:cubicBezTo>
                <a:cubicBezTo>
                  <a:pt x="116" y="33"/>
                  <a:pt x="115" y="36"/>
                  <a:pt x="115" y="38"/>
                </a:cubicBezTo>
                <a:cubicBezTo>
                  <a:pt x="114" y="41"/>
                  <a:pt x="113" y="44"/>
                  <a:pt x="112" y="47"/>
                </a:cubicBezTo>
                <a:cubicBezTo>
                  <a:pt x="111" y="49"/>
                  <a:pt x="109" y="51"/>
                  <a:pt x="108" y="52"/>
                </a:cubicBezTo>
                <a:cubicBezTo>
                  <a:pt x="104" y="57"/>
                  <a:pt x="99" y="60"/>
                  <a:pt x="94" y="63"/>
                </a:cubicBezTo>
                <a:cubicBezTo>
                  <a:pt x="92" y="64"/>
                  <a:pt x="89" y="65"/>
                  <a:pt x="88" y="67"/>
                </a:cubicBezTo>
                <a:cubicBezTo>
                  <a:pt x="88" y="64"/>
                  <a:pt x="97" y="57"/>
                  <a:pt x="95" y="52"/>
                </a:cubicBezTo>
                <a:cubicBezTo>
                  <a:pt x="91" y="60"/>
                  <a:pt x="80" y="53"/>
                  <a:pt x="78" y="65"/>
                </a:cubicBezTo>
                <a:cubicBezTo>
                  <a:pt x="77" y="62"/>
                  <a:pt x="77" y="60"/>
                  <a:pt x="74" y="55"/>
                </a:cubicBezTo>
                <a:cubicBezTo>
                  <a:pt x="71" y="51"/>
                  <a:pt x="66" y="52"/>
                  <a:pt x="64" y="57"/>
                </a:cubicBezTo>
                <a:cubicBezTo>
                  <a:pt x="62" y="60"/>
                  <a:pt x="62" y="66"/>
                  <a:pt x="65" y="70"/>
                </a:cubicBezTo>
                <a:cubicBezTo>
                  <a:pt x="66" y="73"/>
                  <a:pt x="68" y="75"/>
                  <a:pt x="69" y="76"/>
                </a:cubicBezTo>
                <a:cubicBezTo>
                  <a:pt x="71" y="81"/>
                  <a:pt x="66" y="101"/>
                  <a:pt x="65" y="113"/>
                </a:cubicBezTo>
                <a:cubicBezTo>
                  <a:pt x="65" y="121"/>
                  <a:pt x="64" y="129"/>
                  <a:pt x="60" y="136"/>
                </a:cubicBezTo>
                <a:cubicBezTo>
                  <a:pt x="57" y="143"/>
                  <a:pt x="51" y="148"/>
                  <a:pt x="44" y="152"/>
                </a:cubicBezTo>
                <a:cubicBezTo>
                  <a:pt x="47" y="148"/>
                  <a:pt x="50" y="145"/>
                  <a:pt x="52" y="140"/>
                </a:cubicBezTo>
                <a:cubicBezTo>
                  <a:pt x="51" y="143"/>
                  <a:pt x="47" y="146"/>
                  <a:pt x="45" y="147"/>
                </a:cubicBezTo>
                <a:cubicBezTo>
                  <a:pt x="42" y="149"/>
                  <a:pt x="39" y="151"/>
                  <a:pt x="35" y="152"/>
                </a:cubicBezTo>
                <a:cubicBezTo>
                  <a:pt x="29" y="153"/>
                  <a:pt x="23" y="155"/>
                  <a:pt x="16" y="153"/>
                </a:cubicBezTo>
                <a:cubicBezTo>
                  <a:pt x="11" y="152"/>
                  <a:pt x="0" y="146"/>
                  <a:pt x="4" y="144"/>
                </a:cubicBezTo>
                <a:close/>
              </a:path>
            </a:pathLst>
          </a:custGeom>
          <a:solidFill>
            <a:srgbClr val="F9BF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Freeform 159">
            <a:extLst>
              <a:ext uri="{FF2B5EF4-FFF2-40B4-BE49-F238E27FC236}">
                <a16:creationId xmlns:a16="http://schemas.microsoft.com/office/drawing/2014/main" id="{E1E84F4B-E4E9-4E8D-BA2B-EE4EF2D5F0EE}"/>
              </a:ext>
            </a:extLst>
          </p:cNvPr>
          <p:cNvSpPr>
            <a:spLocks/>
          </p:cNvSpPr>
          <p:nvPr/>
        </p:nvSpPr>
        <p:spPr bwMode="auto">
          <a:xfrm>
            <a:off x="10472539" y="333415"/>
            <a:ext cx="3408757" cy="3834257"/>
          </a:xfrm>
          <a:custGeom>
            <a:avLst/>
            <a:gdLst>
              <a:gd name="T0" fmla="*/ 35 w 481"/>
              <a:gd name="T1" fmla="*/ 487 h 541"/>
              <a:gd name="T2" fmla="*/ 47 w 481"/>
              <a:gd name="T3" fmla="*/ 338 h 541"/>
              <a:gd name="T4" fmla="*/ 111 w 481"/>
              <a:gd name="T5" fmla="*/ 232 h 541"/>
              <a:gd name="T6" fmla="*/ 179 w 481"/>
              <a:gd name="T7" fmla="*/ 67 h 541"/>
              <a:gd name="T8" fmla="*/ 320 w 481"/>
              <a:gd name="T9" fmla="*/ 37 h 541"/>
              <a:gd name="T10" fmla="*/ 422 w 481"/>
              <a:gd name="T11" fmla="*/ 101 h 541"/>
              <a:gd name="T12" fmla="*/ 429 w 481"/>
              <a:gd name="T13" fmla="*/ 258 h 541"/>
              <a:gd name="T14" fmla="*/ 422 w 481"/>
              <a:gd name="T15" fmla="*/ 304 h 541"/>
              <a:gd name="T16" fmla="*/ 446 w 481"/>
              <a:gd name="T17" fmla="*/ 456 h 541"/>
              <a:gd name="T18" fmla="*/ 205 w 481"/>
              <a:gd name="T19" fmla="*/ 501 h 541"/>
              <a:gd name="T20" fmla="*/ 117 w 481"/>
              <a:gd name="T21" fmla="*/ 512 h 541"/>
              <a:gd name="T22" fmla="*/ 35 w 481"/>
              <a:gd name="T23" fmla="*/ 487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1" h="541">
                <a:moveTo>
                  <a:pt x="35" y="487"/>
                </a:moveTo>
                <a:cubicBezTo>
                  <a:pt x="0" y="402"/>
                  <a:pt x="20" y="364"/>
                  <a:pt x="47" y="338"/>
                </a:cubicBezTo>
                <a:cubicBezTo>
                  <a:pt x="90" y="297"/>
                  <a:pt x="108" y="277"/>
                  <a:pt x="111" y="232"/>
                </a:cubicBezTo>
                <a:cubicBezTo>
                  <a:pt x="117" y="162"/>
                  <a:pt x="145" y="100"/>
                  <a:pt x="179" y="67"/>
                </a:cubicBezTo>
                <a:cubicBezTo>
                  <a:pt x="250" y="0"/>
                  <a:pt x="320" y="37"/>
                  <a:pt x="320" y="37"/>
                </a:cubicBezTo>
                <a:cubicBezTo>
                  <a:pt x="337" y="34"/>
                  <a:pt x="400" y="50"/>
                  <a:pt x="422" y="101"/>
                </a:cubicBezTo>
                <a:cubicBezTo>
                  <a:pt x="451" y="169"/>
                  <a:pt x="442" y="185"/>
                  <a:pt x="429" y="258"/>
                </a:cubicBezTo>
                <a:cubicBezTo>
                  <a:pt x="427" y="273"/>
                  <a:pt x="423" y="288"/>
                  <a:pt x="422" y="304"/>
                </a:cubicBezTo>
                <a:cubicBezTo>
                  <a:pt x="418" y="341"/>
                  <a:pt x="481" y="405"/>
                  <a:pt x="446" y="456"/>
                </a:cubicBezTo>
                <a:cubicBezTo>
                  <a:pt x="411" y="506"/>
                  <a:pt x="309" y="512"/>
                  <a:pt x="205" y="501"/>
                </a:cubicBezTo>
                <a:cubicBezTo>
                  <a:pt x="167" y="497"/>
                  <a:pt x="139" y="505"/>
                  <a:pt x="117" y="512"/>
                </a:cubicBezTo>
                <a:cubicBezTo>
                  <a:pt x="77" y="527"/>
                  <a:pt x="57" y="541"/>
                  <a:pt x="35" y="487"/>
                </a:cubicBezTo>
              </a:path>
            </a:pathLst>
          </a:custGeom>
          <a:solidFill>
            <a:srgbClr val="A555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6" name="Freeform 160">
            <a:extLst>
              <a:ext uri="{FF2B5EF4-FFF2-40B4-BE49-F238E27FC236}">
                <a16:creationId xmlns:a16="http://schemas.microsoft.com/office/drawing/2014/main" id="{5AD986BB-C154-48C9-BDA1-FF9BED8B3A4A}"/>
              </a:ext>
            </a:extLst>
          </p:cNvPr>
          <p:cNvSpPr>
            <a:spLocks/>
          </p:cNvSpPr>
          <p:nvPr/>
        </p:nvSpPr>
        <p:spPr bwMode="auto">
          <a:xfrm>
            <a:off x="13235107" y="3261104"/>
            <a:ext cx="1397162" cy="3097571"/>
          </a:xfrm>
          <a:custGeom>
            <a:avLst/>
            <a:gdLst>
              <a:gd name="T0" fmla="*/ 171 w 197"/>
              <a:gd name="T1" fmla="*/ 437 h 437"/>
              <a:gd name="T2" fmla="*/ 99 w 197"/>
              <a:gd name="T3" fmla="*/ 434 h 437"/>
              <a:gd name="T4" fmla="*/ 17 w 197"/>
              <a:gd name="T5" fmla="*/ 178 h 437"/>
              <a:gd name="T6" fmla="*/ 77 w 197"/>
              <a:gd name="T7" fmla="*/ 72 h 437"/>
              <a:gd name="T8" fmla="*/ 171 w 197"/>
              <a:gd name="T9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437">
                <a:moveTo>
                  <a:pt x="171" y="437"/>
                </a:moveTo>
                <a:cubicBezTo>
                  <a:pt x="99" y="434"/>
                  <a:pt x="99" y="434"/>
                  <a:pt x="99" y="434"/>
                </a:cubicBezTo>
                <a:cubicBezTo>
                  <a:pt x="99" y="434"/>
                  <a:pt x="28" y="238"/>
                  <a:pt x="17" y="178"/>
                </a:cubicBezTo>
                <a:cubicBezTo>
                  <a:pt x="6" y="119"/>
                  <a:pt x="0" y="0"/>
                  <a:pt x="77" y="72"/>
                </a:cubicBezTo>
                <a:cubicBezTo>
                  <a:pt x="153" y="143"/>
                  <a:pt x="197" y="425"/>
                  <a:pt x="171" y="437"/>
                </a:cubicBezTo>
              </a:path>
            </a:pathLst>
          </a:custGeom>
          <a:solidFill>
            <a:srgbClr val="FCC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Freeform 161">
            <a:extLst>
              <a:ext uri="{FF2B5EF4-FFF2-40B4-BE49-F238E27FC236}">
                <a16:creationId xmlns:a16="http://schemas.microsoft.com/office/drawing/2014/main" id="{85D27CF0-7097-401D-9B28-9E4BFB0AF2C2}"/>
              </a:ext>
            </a:extLst>
          </p:cNvPr>
          <p:cNvSpPr>
            <a:spLocks/>
          </p:cNvSpPr>
          <p:nvPr/>
        </p:nvSpPr>
        <p:spPr bwMode="auto">
          <a:xfrm>
            <a:off x="13208117" y="3543711"/>
            <a:ext cx="1252683" cy="2021122"/>
          </a:xfrm>
          <a:custGeom>
            <a:avLst/>
            <a:gdLst>
              <a:gd name="T0" fmla="*/ 21 w 177"/>
              <a:gd name="T1" fmla="*/ 0 h 285"/>
              <a:gd name="T2" fmla="*/ 118 w 177"/>
              <a:gd name="T3" fmla="*/ 78 h 285"/>
              <a:gd name="T4" fmla="*/ 177 w 177"/>
              <a:gd name="T5" fmla="*/ 242 h 285"/>
              <a:gd name="T6" fmla="*/ 62 w 177"/>
              <a:gd name="T7" fmla="*/ 283 h 285"/>
              <a:gd name="T8" fmla="*/ 11 w 177"/>
              <a:gd name="T9" fmla="*/ 123 h 285"/>
              <a:gd name="T10" fmla="*/ 21 w 177"/>
              <a:gd name="T1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285">
                <a:moveTo>
                  <a:pt x="21" y="0"/>
                </a:moveTo>
                <a:cubicBezTo>
                  <a:pt x="76" y="9"/>
                  <a:pt x="87" y="21"/>
                  <a:pt x="118" y="78"/>
                </a:cubicBezTo>
                <a:cubicBezTo>
                  <a:pt x="127" y="95"/>
                  <a:pt x="159" y="184"/>
                  <a:pt x="177" y="242"/>
                </a:cubicBezTo>
                <a:cubicBezTo>
                  <a:pt x="147" y="271"/>
                  <a:pt x="100" y="285"/>
                  <a:pt x="62" y="283"/>
                </a:cubicBezTo>
                <a:cubicBezTo>
                  <a:pt x="38" y="242"/>
                  <a:pt x="19" y="175"/>
                  <a:pt x="11" y="123"/>
                </a:cubicBezTo>
                <a:cubicBezTo>
                  <a:pt x="0" y="45"/>
                  <a:pt x="21" y="0"/>
                  <a:pt x="21" y="0"/>
                </a:cubicBezTo>
              </a:path>
            </a:pathLst>
          </a:custGeom>
          <a:solidFill>
            <a:srgbClr val="129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Freeform 162">
            <a:extLst>
              <a:ext uri="{FF2B5EF4-FFF2-40B4-BE49-F238E27FC236}">
                <a16:creationId xmlns:a16="http://schemas.microsoft.com/office/drawing/2014/main" id="{BE905981-2281-49E5-BBE6-E6DBB6039947}"/>
              </a:ext>
            </a:extLst>
          </p:cNvPr>
          <p:cNvSpPr>
            <a:spLocks/>
          </p:cNvSpPr>
          <p:nvPr/>
        </p:nvSpPr>
        <p:spPr bwMode="auto">
          <a:xfrm>
            <a:off x="10748795" y="2303731"/>
            <a:ext cx="2756219" cy="2260862"/>
          </a:xfrm>
          <a:custGeom>
            <a:avLst/>
            <a:gdLst>
              <a:gd name="T0" fmla="*/ 0 w 389"/>
              <a:gd name="T1" fmla="*/ 190 h 319"/>
              <a:gd name="T2" fmla="*/ 226 w 389"/>
              <a:gd name="T3" fmla="*/ 317 h 319"/>
              <a:gd name="T4" fmla="*/ 389 w 389"/>
              <a:gd name="T5" fmla="*/ 183 h 319"/>
              <a:gd name="T6" fmla="*/ 277 w 389"/>
              <a:gd name="T7" fmla="*/ 136 h 319"/>
              <a:gd name="T8" fmla="*/ 267 w 389"/>
              <a:gd name="T9" fmla="*/ 54 h 319"/>
              <a:gd name="T10" fmla="*/ 158 w 389"/>
              <a:gd name="T11" fmla="*/ 0 h 319"/>
              <a:gd name="T12" fmla="*/ 150 w 389"/>
              <a:gd name="T13" fmla="*/ 101 h 319"/>
              <a:gd name="T14" fmla="*/ 104 w 389"/>
              <a:gd name="T15" fmla="*/ 150 h 319"/>
              <a:gd name="T16" fmla="*/ 0 w 389"/>
              <a:gd name="T17" fmla="*/ 19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9" h="319">
                <a:moveTo>
                  <a:pt x="0" y="190"/>
                </a:moveTo>
                <a:cubicBezTo>
                  <a:pt x="32" y="215"/>
                  <a:pt x="133" y="319"/>
                  <a:pt x="226" y="317"/>
                </a:cubicBezTo>
                <a:cubicBezTo>
                  <a:pt x="299" y="315"/>
                  <a:pt x="367" y="213"/>
                  <a:pt x="389" y="183"/>
                </a:cubicBezTo>
                <a:cubicBezTo>
                  <a:pt x="319" y="154"/>
                  <a:pt x="281" y="140"/>
                  <a:pt x="277" y="136"/>
                </a:cubicBezTo>
                <a:cubicBezTo>
                  <a:pt x="263" y="123"/>
                  <a:pt x="260" y="99"/>
                  <a:pt x="267" y="54"/>
                </a:cubicBezTo>
                <a:cubicBezTo>
                  <a:pt x="251" y="37"/>
                  <a:pt x="158" y="0"/>
                  <a:pt x="158" y="0"/>
                </a:cubicBezTo>
                <a:cubicBezTo>
                  <a:pt x="162" y="23"/>
                  <a:pt x="154" y="84"/>
                  <a:pt x="150" y="101"/>
                </a:cubicBezTo>
                <a:cubicBezTo>
                  <a:pt x="145" y="124"/>
                  <a:pt x="131" y="130"/>
                  <a:pt x="104" y="150"/>
                </a:cubicBezTo>
                <a:cubicBezTo>
                  <a:pt x="93" y="157"/>
                  <a:pt x="11" y="183"/>
                  <a:pt x="0" y="190"/>
                </a:cubicBezTo>
              </a:path>
            </a:pathLst>
          </a:custGeom>
          <a:solidFill>
            <a:srgbClr val="FCC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Freeform 163">
            <a:extLst>
              <a:ext uri="{FF2B5EF4-FFF2-40B4-BE49-F238E27FC236}">
                <a16:creationId xmlns:a16="http://schemas.microsoft.com/office/drawing/2014/main" id="{7ADCCAB8-75A4-4866-93EE-41F6EA38F076}"/>
              </a:ext>
            </a:extLst>
          </p:cNvPr>
          <p:cNvSpPr>
            <a:spLocks/>
          </p:cNvSpPr>
          <p:nvPr/>
        </p:nvSpPr>
        <p:spPr bwMode="auto">
          <a:xfrm>
            <a:off x="11953847" y="2594276"/>
            <a:ext cx="757326" cy="681117"/>
          </a:xfrm>
          <a:custGeom>
            <a:avLst/>
            <a:gdLst>
              <a:gd name="T0" fmla="*/ 0 w 107"/>
              <a:gd name="T1" fmla="*/ 0 h 96"/>
              <a:gd name="T2" fmla="*/ 14 w 107"/>
              <a:gd name="T3" fmla="*/ 65 h 96"/>
              <a:gd name="T4" fmla="*/ 102 w 107"/>
              <a:gd name="T5" fmla="*/ 96 h 96"/>
              <a:gd name="T6" fmla="*/ 107 w 107"/>
              <a:gd name="T7" fmla="*/ 95 h 96"/>
              <a:gd name="T8" fmla="*/ 107 w 107"/>
              <a:gd name="T9" fmla="*/ 95 h 96"/>
              <a:gd name="T10" fmla="*/ 94 w 107"/>
              <a:gd name="T11" fmla="*/ 64 h 96"/>
              <a:gd name="T12" fmla="*/ 93 w 107"/>
              <a:gd name="T13" fmla="*/ 64 h 96"/>
              <a:gd name="T14" fmla="*/ 9 w 107"/>
              <a:gd name="T15" fmla="*/ 14 h 96"/>
              <a:gd name="T16" fmla="*/ 9 w 107"/>
              <a:gd name="T17" fmla="*/ 14 h 96"/>
              <a:gd name="T18" fmla="*/ 9 w 107"/>
              <a:gd name="T19" fmla="*/ 14 h 96"/>
              <a:gd name="T20" fmla="*/ 9 w 107"/>
              <a:gd name="T21" fmla="*/ 14 h 96"/>
              <a:gd name="T22" fmla="*/ 9 w 107"/>
              <a:gd name="T23" fmla="*/ 13 h 96"/>
              <a:gd name="T24" fmla="*/ 9 w 107"/>
              <a:gd name="T25" fmla="*/ 13 h 96"/>
              <a:gd name="T26" fmla="*/ 9 w 107"/>
              <a:gd name="T27" fmla="*/ 13 h 96"/>
              <a:gd name="T28" fmla="*/ 1 w 107"/>
              <a:gd name="T29" fmla="*/ 3 h 96"/>
              <a:gd name="T30" fmla="*/ 1 w 107"/>
              <a:gd name="T31" fmla="*/ 3 h 96"/>
              <a:gd name="T32" fmla="*/ 1 w 107"/>
              <a:gd name="T33" fmla="*/ 2 h 96"/>
              <a:gd name="T34" fmla="*/ 1 w 107"/>
              <a:gd name="T35" fmla="*/ 2 h 96"/>
              <a:gd name="T36" fmla="*/ 1 w 107"/>
              <a:gd name="T37" fmla="*/ 2 h 96"/>
              <a:gd name="T38" fmla="*/ 1 w 107"/>
              <a:gd name="T39" fmla="*/ 2 h 96"/>
              <a:gd name="T40" fmla="*/ 1 w 107"/>
              <a:gd name="T41" fmla="*/ 2 h 96"/>
              <a:gd name="T42" fmla="*/ 1 w 107"/>
              <a:gd name="T43" fmla="*/ 2 h 96"/>
              <a:gd name="T44" fmla="*/ 0 w 107"/>
              <a:gd name="T4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7" h="96">
                <a:moveTo>
                  <a:pt x="0" y="0"/>
                </a:moveTo>
                <a:cubicBezTo>
                  <a:pt x="6" y="21"/>
                  <a:pt x="13" y="44"/>
                  <a:pt x="14" y="65"/>
                </a:cubicBezTo>
                <a:cubicBezTo>
                  <a:pt x="53" y="91"/>
                  <a:pt x="89" y="96"/>
                  <a:pt x="102" y="96"/>
                </a:cubicBezTo>
                <a:cubicBezTo>
                  <a:pt x="105" y="96"/>
                  <a:pt x="107" y="95"/>
                  <a:pt x="107" y="95"/>
                </a:cubicBezTo>
                <a:cubicBezTo>
                  <a:pt x="107" y="95"/>
                  <a:pt x="107" y="95"/>
                  <a:pt x="107" y="95"/>
                </a:cubicBezTo>
                <a:cubicBezTo>
                  <a:pt x="99" y="88"/>
                  <a:pt x="95" y="78"/>
                  <a:pt x="94" y="64"/>
                </a:cubicBezTo>
                <a:cubicBezTo>
                  <a:pt x="93" y="64"/>
                  <a:pt x="93" y="64"/>
                  <a:pt x="93" y="64"/>
                </a:cubicBezTo>
                <a:cubicBezTo>
                  <a:pt x="73" y="63"/>
                  <a:pt x="32" y="42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0"/>
                  <a:pt x="3" y="6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FAAA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Freeform 164">
            <a:extLst>
              <a:ext uri="{FF2B5EF4-FFF2-40B4-BE49-F238E27FC236}">
                <a16:creationId xmlns:a16="http://schemas.microsoft.com/office/drawing/2014/main" id="{305BB318-98DB-483D-9BB5-BD3696D47C76}"/>
              </a:ext>
            </a:extLst>
          </p:cNvPr>
          <p:cNvSpPr>
            <a:spLocks/>
          </p:cNvSpPr>
          <p:nvPr/>
        </p:nvSpPr>
        <p:spPr bwMode="auto">
          <a:xfrm>
            <a:off x="10501116" y="3310323"/>
            <a:ext cx="3521483" cy="5005967"/>
          </a:xfrm>
          <a:custGeom>
            <a:avLst/>
            <a:gdLst>
              <a:gd name="T0" fmla="*/ 52 w 497"/>
              <a:gd name="T1" fmla="*/ 38 h 706"/>
              <a:gd name="T2" fmla="*/ 143 w 497"/>
              <a:gd name="T3" fmla="*/ 6 h 706"/>
              <a:gd name="T4" fmla="*/ 273 w 497"/>
              <a:gd name="T5" fmla="*/ 100 h 706"/>
              <a:gd name="T6" fmla="*/ 328 w 497"/>
              <a:gd name="T7" fmla="*/ 0 h 706"/>
              <a:gd name="T8" fmla="*/ 425 w 497"/>
              <a:gd name="T9" fmla="*/ 40 h 706"/>
              <a:gd name="T10" fmla="*/ 441 w 497"/>
              <a:gd name="T11" fmla="*/ 249 h 706"/>
              <a:gd name="T12" fmla="*/ 406 w 497"/>
              <a:gd name="T13" fmla="*/ 422 h 706"/>
              <a:gd name="T14" fmla="*/ 486 w 497"/>
              <a:gd name="T15" fmla="*/ 706 h 706"/>
              <a:gd name="T16" fmla="*/ 0 w 497"/>
              <a:gd name="T17" fmla="*/ 706 h 706"/>
              <a:gd name="T18" fmla="*/ 52 w 497"/>
              <a:gd name="T19" fmla="*/ 516 h 706"/>
              <a:gd name="T20" fmla="*/ 54 w 497"/>
              <a:gd name="T21" fmla="*/ 277 h 706"/>
              <a:gd name="T22" fmla="*/ 52 w 497"/>
              <a:gd name="T23" fmla="*/ 38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7" h="706">
                <a:moveTo>
                  <a:pt x="52" y="38"/>
                </a:moveTo>
                <a:cubicBezTo>
                  <a:pt x="70" y="30"/>
                  <a:pt x="98" y="19"/>
                  <a:pt x="143" y="6"/>
                </a:cubicBezTo>
                <a:cubicBezTo>
                  <a:pt x="172" y="57"/>
                  <a:pt x="231" y="101"/>
                  <a:pt x="273" y="100"/>
                </a:cubicBezTo>
                <a:cubicBezTo>
                  <a:pt x="317" y="98"/>
                  <a:pt x="341" y="69"/>
                  <a:pt x="328" y="0"/>
                </a:cubicBezTo>
                <a:cubicBezTo>
                  <a:pt x="343" y="11"/>
                  <a:pt x="407" y="25"/>
                  <a:pt x="425" y="40"/>
                </a:cubicBezTo>
                <a:cubicBezTo>
                  <a:pt x="425" y="40"/>
                  <a:pt x="414" y="137"/>
                  <a:pt x="441" y="249"/>
                </a:cubicBezTo>
                <a:cubicBezTo>
                  <a:pt x="452" y="294"/>
                  <a:pt x="411" y="366"/>
                  <a:pt x="406" y="422"/>
                </a:cubicBezTo>
                <a:cubicBezTo>
                  <a:pt x="403" y="461"/>
                  <a:pt x="497" y="622"/>
                  <a:pt x="486" y="706"/>
                </a:cubicBezTo>
                <a:cubicBezTo>
                  <a:pt x="0" y="706"/>
                  <a:pt x="0" y="706"/>
                  <a:pt x="0" y="706"/>
                </a:cubicBezTo>
                <a:cubicBezTo>
                  <a:pt x="8" y="615"/>
                  <a:pt x="36" y="575"/>
                  <a:pt x="52" y="516"/>
                </a:cubicBezTo>
                <a:cubicBezTo>
                  <a:pt x="72" y="443"/>
                  <a:pt x="68" y="326"/>
                  <a:pt x="54" y="277"/>
                </a:cubicBezTo>
                <a:cubicBezTo>
                  <a:pt x="29" y="191"/>
                  <a:pt x="32" y="51"/>
                  <a:pt x="52" y="38"/>
                </a:cubicBezTo>
              </a:path>
            </a:pathLst>
          </a:custGeom>
          <a:solidFill>
            <a:srgbClr val="129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Freeform 165">
            <a:extLst>
              <a:ext uri="{FF2B5EF4-FFF2-40B4-BE49-F238E27FC236}">
                <a16:creationId xmlns:a16="http://schemas.microsoft.com/office/drawing/2014/main" id="{A2AD036F-79AF-4E26-9528-A7F20DCD8375}"/>
              </a:ext>
            </a:extLst>
          </p:cNvPr>
          <p:cNvSpPr>
            <a:spLocks/>
          </p:cNvSpPr>
          <p:nvPr/>
        </p:nvSpPr>
        <p:spPr bwMode="auto">
          <a:xfrm>
            <a:off x="10501117" y="4316914"/>
            <a:ext cx="2238634" cy="3999376"/>
          </a:xfrm>
          <a:custGeom>
            <a:avLst/>
            <a:gdLst>
              <a:gd name="T0" fmla="*/ 91 w 316"/>
              <a:gd name="T1" fmla="*/ 0 h 564"/>
              <a:gd name="T2" fmla="*/ 54 w 316"/>
              <a:gd name="T3" fmla="*/ 135 h 564"/>
              <a:gd name="T4" fmla="*/ 66 w 316"/>
              <a:gd name="T5" fmla="*/ 250 h 564"/>
              <a:gd name="T6" fmla="*/ 52 w 316"/>
              <a:gd name="T7" fmla="*/ 374 h 564"/>
              <a:gd name="T8" fmla="*/ 0 w 316"/>
              <a:gd name="T9" fmla="*/ 564 h 564"/>
              <a:gd name="T10" fmla="*/ 316 w 316"/>
              <a:gd name="T11" fmla="*/ 564 h 564"/>
              <a:gd name="T12" fmla="*/ 191 w 316"/>
              <a:gd name="T13" fmla="*/ 528 h 564"/>
              <a:gd name="T14" fmla="*/ 175 w 316"/>
              <a:gd name="T15" fmla="*/ 438 h 564"/>
              <a:gd name="T16" fmla="*/ 134 w 316"/>
              <a:gd name="T17" fmla="*/ 418 h 564"/>
              <a:gd name="T18" fmla="*/ 127 w 316"/>
              <a:gd name="T19" fmla="*/ 302 h 564"/>
              <a:gd name="T20" fmla="*/ 127 w 316"/>
              <a:gd name="T21" fmla="*/ 302 h 564"/>
              <a:gd name="T22" fmla="*/ 145 w 316"/>
              <a:gd name="T23" fmla="*/ 262 h 564"/>
              <a:gd name="T24" fmla="*/ 145 w 316"/>
              <a:gd name="T25" fmla="*/ 262 h 564"/>
              <a:gd name="T26" fmla="*/ 149 w 316"/>
              <a:gd name="T27" fmla="*/ 254 h 564"/>
              <a:gd name="T28" fmla="*/ 219 w 316"/>
              <a:gd name="T29" fmla="*/ 141 h 564"/>
              <a:gd name="T30" fmla="*/ 180 w 316"/>
              <a:gd name="T31" fmla="*/ 124 h 564"/>
              <a:gd name="T32" fmla="*/ 91 w 316"/>
              <a:gd name="T33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6" h="564">
                <a:moveTo>
                  <a:pt x="91" y="0"/>
                </a:moveTo>
                <a:cubicBezTo>
                  <a:pt x="90" y="0"/>
                  <a:pt x="29" y="49"/>
                  <a:pt x="54" y="135"/>
                </a:cubicBezTo>
                <a:cubicBezTo>
                  <a:pt x="61" y="160"/>
                  <a:pt x="66" y="204"/>
                  <a:pt x="66" y="250"/>
                </a:cubicBezTo>
                <a:cubicBezTo>
                  <a:pt x="66" y="293"/>
                  <a:pt x="62" y="339"/>
                  <a:pt x="52" y="374"/>
                </a:cubicBezTo>
                <a:cubicBezTo>
                  <a:pt x="36" y="433"/>
                  <a:pt x="8" y="473"/>
                  <a:pt x="0" y="564"/>
                </a:cubicBezTo>
                <a:cubicBezTo>
                  <a:pt x="316" y="564"/>
                  <a:pt x="316" y="564"/>
                  <a:pt x="316" y="564"/>
                </a:cubicBezTo>
                <a:cubicBezTo>
                  <a:pt x="286" y="538"/>
                  <a:pt x="209" y="535"/>
                  <a:pt x="191" y="528"/>
                </a:cubicBezTo>
                <a:cubicBezTo>
                  <a:pt x="151" y="511"/>
                  <a:pt x="164" y="471"/>
                  <a:pt x="175" y="438"/>
                </a:cubicBezTo>
                <a:cubicBezTo>
                  <a:pt x="159" y="435"/>
                  <a:pt x="146" y="428"/>
                  <a:pt x="134" y="418"/>
                </a:cubicBezTo>
                <a:cubicBezTo>
                  <a:pt x="112" y="399"/>
                  <a:pt x="114" y="333"/>
                  <a:pt x="127" y="302"/>
                </a:cubicBezTo>
                <a:cubicBezTo>
                  <a:pt x="127" y="302"/>
                  <a:pt x="127" y="302"/>
                  <a:pt x="127" y="302"/>
                </a:cubicBezTo>
                <a:cubicBezTo>
                  <a:pt x="132" y="290"/>
                  <a:pt x="138" y="276"/>
                  <a:pt x="145" y="262"/>
                </a:cubicBezTo>
                <a:cubicBezTo>
                  <a:pt x="145" y="262"/>
                  <a:pt x="145" y="262"/>
                  <a:pt x="145" y="262"/>
                </a:cubicBezTo>
                <a:cubicBezTo>
                  <a:pt x="146" y="259"/>
                  <a:pt x="147" y="257"/>
                  <a:pt x="149" y="254"/>
                </a:cubicBezTo>
                <a:cubicBezTo>
                  <a:pt x="167" y="218"/>
                  <a:pt x="191" y="177"/>
                  <a:pt x="219" y="141"/>
                </a:cubicBezTo>
                <a:cubicBezTo>
                  <a:pt x="207" y="137"/>
                  <a:pt x="193" y="132"/>
                  <a:pt x="180" y="124"/>
                </a:cubicBezTo>
                <a:cubicBezTo>
                  <a:pt x="116" y="68"/>
                  <a:pt x="140" y="55"/>
                  <a:pt x="91" y="0"/>
                </a:cubicBezTo>
              </a:path>
            </a:pathLst>
          </a:custGeom>
          <a:solidFill>
            <a:srgbClr val="0F87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Freeform 166">
            <a:extLst>
              <a:ext uri="{FF2B5EF4-FFF2-40B4-BE49-F238E27FC236}">
                <a16:creationId xmlns:a16="http://schemas.microsoft.com/office/drawing/2014/main" id="{5344BAA9-1A63-438E-AE43-5ADB664B6525}"/>
              </a:ext>
            </a:extLst>
          </p:cNvPr>
          <p:cNvSpPr>
            <a:spLocks/>
          </p:cNvSpPr>
          <p:nvPr/>
        </p:nvSpPr>
        <p:spPr bwMode="auto">
          <a:xfrm>
            <a:off x="11663301" y="701758"/>
            <a:ext cx="1841713" cy="2346597"/>
          </a:xfrm>
          <a:custGeom>
            <a:avLst/>
            <a:gdLst>
              <a:gd name="T0" fmla="*/ 156 w 260"/>
              <a:gd name="T1" fmla="*/ 17 h 331"/>
              <a:gd name="T2" fmla="*/ 243 w 260"/>
              <a:gd name="T3" fmla="*/ 167 h 331"/>
              <a:gd name="T4" fmla="*/ 234 w 260"/>
              <a:gd name="T5" fmla="*/ 195 h 331"/>
              <a:gd name="T6" fmla="*/ 218 w 260"/>
              <a:gd name="T7" fmla="*/ 247 h 331"/>
              <a:gd name="T8" fmla="*/ 134 w 260"/>
              <a:gd name="T9" fmla="*/ 331 h 331"/>
              <a:gd name="T10" fmla="*/ 42 w 260"/>
              <a:gd name="T11" fmla="*/ 269 h 331"/>
              <a:gd name="T12" fmla="*/ 1 w 260"/>
              <a:gd name="T13" fmla="*/ 138 h 331"/>
              <a:gd name="T14" fmla="*/ 156 w 260"/>
              <a:gd name="T15" fmla="*/ 17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331">
                <a:moveTo>
                  <a:pt x="156" y="17"/>
                </a:moveTo>
                <a:cubicBezTo>
                  <a:pt x="216" y="28"/>
                  <a:pt x="260" y="72"/>
                  <a:pt x="243" y="167"/>
                </a:cubicBezTo>
                <a:cubicBezTo>
                  <a:pt x="240" y="187"/>
                  <a:pt x="240" y="178"/>
                  <a:pt x="234" y="195"/>
                </a:cubicBezTo>
                <a:cubicBezTo>
                  <a:pt x="229" y="207"/>
                  <a:pt x="233" y="217"/>
                  <a:pt x="218" y="247"/>
                </a:cubicBezTo>
                <a:cubicBezTo>
                  <a:pt x="196" y="294"/>
                  <a:pt x="154" y="330"/>
                  <a:pt x="134" y="331"/>
                </a:cubicBezTo>
                <a:cubicBezTo>
                  <a:pt x="111" y="330"/>
                  <a:pt x="61" y="303"/>
                  <a:pt x="42" y="269"/>
                </a:cubicBezTo>
                <a:cubicBezTo>
                  <a:pt x="21" y="232"/>
                  <a:pt x="0" y="186"/>
                  <a:pt x="1" y="138"/>
                </a:cubicBezTo>
                <a:cubicBezTo>
                  <a:pt x="3" y="59"/>
                  <a:pt x="58" y="0"/>
                  <a:pt x="156" y="17"/>
                </a:cubicBezTo>
              </a:path>
            </a:pathLst>
          </a:custGeom>
          <a:solidFill>
            <a:srgbClr val="FCC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Freeform 167">
            <a:extLst>
              <a:ext uri="{FF2B5EF4-FFF2-40B4-BE49-F238E27FC236}">
                <a16:creationId xmlns:a16="http://schemas.microsoft.com/office/drawing/2014/main" id="{64FE99AA-D6D4-4222-92B3-8AEB10DF8017}"/>
              </a:ext>
            </a:extLst>
          </p:cNvPr>
          <p:cNvSpPr>
            <a:spLocks/>
          </p:cNvSpPr>
          <p:nvPr/>
        </p:nvSpPr>
        <p:spPr bwMode="auto">
          <a:xfrm>
            <a:off x="11663301" y="701758"/>
            <a:ext cx="1833775" cy="2289440"/>
          </a:xfrm>
          <a:custGeom>
            <a:avLst/>
            <a:gdLst>
              <a:gd name="T0" fmla="*/ 128 w 259"/>
              <a:gd name="T1" fmla="*/ 98 h 323"/>
              <a:gd name="T2" fmla="*/ 244 w 259"/>
              <a:gd name="T3" fmla="*/ 162 h 323"/>
              <a:gd name="T4" fmla="*/ 156 w 259"/>
              <a:gd name="T5" fmla="*/ 17 h 323"/>
              <a:gd name="T6" fmla="*/ 1 w 259"/>
              <a:gd name="T7" fmla="*/ 138 h 323"/>
              <a:gd name="T8" fmla="*/ 42 w 259"/>
              <a:gd name="T9" fmla="*/ 269 h 323"/>
              <a:gd name="T10" fmla="*/ 108 w 259"/>
              <a:gd name="T11" fmla="*/ 323 h 323"/>
              <a:gd name="T12" fmla="*/ 76 w 259"/>
              <a:gd name="T13" fmla="*/ 148 h 323"/>
              <a:gd name="T14" fmla="*/ 128 w 259"/>
              <a:gd name="T15" fmla="*/ 98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9" h="323">
                <a:moveTo>
                  <a:pt x="128" y="98"/>
                </a:moveTo>
                <a:cubicBezTo>
                  <a:pt x="143" y="119"/>
                  <a:pt x="200" y="158"/>
                  <a:pt x="244" y="162"/>
                </a:cubicBezTo>
                <a:cubicBezTo>
                  <a:pt x="259" y="70"/>
                  <a:pt x="215" y="27"/>
                  <a:pt x="156" y="17"/>
                </a:cubicBezTo>
                <a:cubicBezTo>
                  <a:pt x="58" y="0"/>
                  <a:pt x="3" y="59"/>
                  <a:pt x="1" y="138"/>
                </a:cubicBezTo>
                <a:cubicBezTo>
                  <a:pt x="0" y="186"/>
                  <a:pt x="21" y="232"/>
                  <a:pt x="42" y="269"/>
                </a:cubicBezTo>
                <a:cubicBezTo>
                  <a:pt x="55" y="293"/>
                  <a:pt x="84" y="313"/>
                  <a:pt x="108" y="323"/>
                </a:cubicBezTo>
                <a:cubicBezTo>
                  <a:pt x="15" y="231"/>
                  <a:pt x="57" y="197"/>
                  <a:pt x="76" y="148"/>
                </a:cubicBezTo>
                <a:cubicBezTo>
                  <a:pt x="84" y="127"/>
                  <a:pt x="120" y="117"/>
                  <a:pt x="128" y="98"/>
                </a:cubicBezTo>
              </a:path>
            </a:pathLst>
          </a:custGeom>
          <a:solidFill>
            <a:srgbClr val="F9B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Freeform 168">
            <a:extLst>
              <a:ext uri="{FF2B5EF4-FFF2-40B4-BE49-F238E27FC236}">
                <a16:creationId xmlns:a16="http://schemas.microsoft.com/office/drawing/2014/main" id="{ED09E148-7420-45D1-85A0-74CAC92AF527}"/>
              </a:ext>
            </a:extLst>
          </p:cNvPr>
          <p:cNvSpPr>
            <a:spLocks/>
          </p:cNvSpPr>
          <p:nvPr/>
        </p:nvSpPr>
        <p:spPr bwMode="auto">
          <a:xfrm>
            <a:off x="10726567" y="28579"/>
            <a:ext cx="2934040" cy="3919992"/>
          </a:xfrm>
          <a:custGeom>
            <a:avLst/>
            <a:gdLst>
              <a:gd name="T0" fmla="*/ 315 w 414"/>
              <a:gd name="T1" fmla="*/ 96 h 553"/>
              <a:gd name="T2" fmla="*/ 124 w 414"/>
              <a:gd name="T3" fmla="*/ 542 h 553"/>
              <a:gd name="T4" fmla="*/ 144 w 414"/>
              <a:gd name="T5" fmla="*/ 495 h 553"/>
              <a:gd name="T6" fmla="*/ 163 w 414"/>
              <a:gd name="T7" fmla="*/ 300 h 553"/>
              <a:gd name="T8" fmla="*/ 194 w 414"/>
              <a:gd name="T9" fmla="*/ 256 h 553"/>
              <a:gd name="T10" fmla="*/ 261 w 414"/>
              <a:gd name="T11" fmla="*/ 182 h 553"/>
              <a:gd name="T12" fmla="*/ 383 w 414"/>
              <a:gd name="T13" fmla="*/ 260 h 553"/>
              <a:gd name="T14" fmla="*/ 315 w 414"/>
              <a:gd name="T15" fmla="*/ 96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4" h="553">
                <a:moveTo>
                  <a:pt x="315" y="96"/>
                </a:moveTo>
                <a:cubicBezTo>
                  <a:pt x="88" y="0"/>
                  <a:pt x="0" y="514"/>
                  <a:pt x="124" y="542"/>
                </a:cubicBezTo>
                <a:cubicBezTo>
                  <a:pt x="170" y="553"/>
                  <a:pt x="74" y="516"/>
                  <a:pt x="144" y="495"/>
                </a:cubicBezTo>
                <a:cubicBezTo>
                  <a:pt x="237" y="467"/>
                  <a:pt x="150" y="338"/>
                  <a:pt x="163" y="300"/>
                </a:cubicBezTo>
                <a:cubicBezTo>
                  <a:pt x="172" y="275"/>
                  <a:pt x="187" y="298"/>
                  <a:pt x="194" y="256"/>
                </a:cubicBezTo>
                <a:cubicBezTo>
                  <a:pt x="201" y="214"/>
                  <a:pt x="238" y="218"/>
                  <a:pt x="261" y="182"/>
                </a:cubicBezTo>
                <a:cubicBezTo>
                  <a:pt x="290" y="224"/>
                  <a:pt x="357" y="277"/>
                  <a:pt x="383" y="260"/>
                </a:cubicBezTo>
                <a:cubicBezTo>
                  <a:pt x="414" y="213"/>
                  <a:pt x="388" y="127"/>
                  <a:pt x="315" y="96"/>
                </a:cubicBezTo>
              </a:path>
            </a:pathLst>
          </a:custGeom>
          <a:solidFill>
            <a:srgbClr val="A555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Freeform 169">
            <a:extLst>
              <a:ext uri="{FF2B5EF4-FFF2-40B4-BE49-F238E27FC236}">
                <a16:creationId xmlns:a16="http://schemas.microsoft.com/office/drawing/2014/main" id="{F444D64E-373F-450D-B22F-29FC343C4FF8}"/>
              </a:ext>
            </a:extLst>
          </p:cNvPr>
          <p:cNvSpPr>
            <a:spLocks/>
          </p:cNvSpPr>
          <p:nvPr/>
        </p:nvSpPr>
        <p:spPr bwMode="auto">
          <a:xfrm>
            <a:off x="11669652" y="1665482"/>
            <a:ext cx="354054" cy="681117"/>
          </a:xfrm>
          <a:custGeom>
            <a:avLst/>
            <a:gdLst>
              <a:gd name="T0" fmla="*/ 38 w 50"/>
              <a:gd name="T1" fmla="*/ 92 h 96"/>
              <a:gd name="T2" fmla="*/ 9 w 50"/>
              <a:gd name="T3" fmla="*/ 71 h 96"/>
              <a:gd name="T4" fmla="*/ 10 w 50"/>
              <a:gd name="T5" fmla="*/ 20 h 96"/>
              <a:gd name="T6" fmla="*/ 48 w 50"/>
              <a:gd name="T7" fmla="*/ 28 h 96"/>
              <a:gd name="T8" fmla="*/ 38 w 50"/>
              <a:gd name="T9" fmla="*/ 9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96">
                <a:moveTo>
                  <a:pt x="38" y="92"/>
                </a:moveTo>
                <a:cubicBezTo>
                  <a:pt x="32" y="96"/>
                  <a:pt x="13" y="84"/>
                  <a:pt x="9" y="71"/>
                </a:cubicBezTo>
                <a:cubicBezTo>
                  <a:pt x="4" y="57"/>
                  <a:pt x="0" y="29"/>
                  <a:pt x="10" y="20"/>
                </a:cubicBezTo>
                <a:cubicBezTo>
                  <a:pt x="30" y="0"/>
                  <a:pt x="47" y="15"/>
                  <a:pt x="48" y="28"/>
                </a:cubicBezTo>
                <a:cubicBezTo>
                  <a:pt x="50" y="41"/>
                  <a:pt x="44" y="88"/>
                  <a:pt x="38" y="92"/>
                </a:cubicBezTo>
              </a:path>
            </a:pathLst>
          </a:custGeom>
          <a:solidFill>
            <a:srgbClr val="F9B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Freeform 170">
            <a:extLst>
              <a:ext uri="{FF2B5EF4-FFF2-40B4-BE49-F238E27FC236}">
                <a16:creationId xmlns:a16="http://schemas.microsoft.com/office/drawing/2014/main" id="{F190602A-C213-4595-89D6-207DFA7136DA}"/>
              </a:ext>
            </a:extLst>
          </p:cNvPr>
          <p:cNvSpPr>
            <a:spLocks/>
          </p:cNvSpPr>
          <p:nvPr/>
        </p:nvSpPr>
        <p:spPr bwMode="auto">
          <a:xfrm>
            <a:off x="11761737" y="1849654"/>
            <a:ext cx="184171" cy="327063"/>
          </a:xfrm>
          <a:custGeom>
            <a:avLst/>
            <a:gdLst>
              <a:gd name="T0" fmla="*/ 18 w 26"/>
              <a:gd name="T1" fmla="*/ 0 h 46"/>
              <a:gd name="T2" fmla="*/ 6 w 26"/>
              <a:gd name="T3" fmla="*/ 5 h 46"/>
              <a:gd name="T4" fmla="*/ 5 w 26"/>
              <a:gd name="T5" fmla="*/ 30 h 46"/>
              <a:gd name="T6" fmla="*/ 18 w 26"/>
              <a:gd name="T7" fmla="*/ 46 h 46"/>
              <a:gd name="T8" fmla="*/ 19 w 26"/>
              <a:gd name="T9" fmla="*/ 46 h 46"/>
              <a:gd name="T10" fmla="*/ 17 w 26"/>
              <a:gd name="T11" fmla="*/ 25 h 46"/>
              <a:gd name="T12" fmla="*/ 26 w 26"/>
              <a:gd name="T13" fmla="*/ 9 h 46"/>
              <a:gd name="T14" fmla="*/ 18 w 26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6">
                <a:moveTo>
                  <a:pt x="18" y="0"/>
                </a:moveTo>
                <a:cubicBezTo>
                  <a:pt x="15" y="0"/>
                  <a:pt x="11" y="1"/>
                  <a:pt x="6" y="5"/>
                </a:cubicBezTo>
                <a:cubicBezTo>
                  <a:pt x="0" y="10"/>
                  <a:pt x="3" y="22"/>
                  <a:pt x="5" y="30"/>
                </a:cubicBezTo>
                <a:cubicBezTo>
                  <a:pt x="7" y="37"/>
                  <a:pt x="14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21" y="44"/>
                  <a:pt x="15" y="33"/>
                  <a:pt x="17" y="25"/>
                </a:cubicBezTo>
                <a:cubicBezTo>
                  <a:pt x="19" y="17"/>
                  <a:pt x="26" y="12"/>
                  <a:pt x="26" y="9"/>
                </a:cubicBezTo>
                <a:cubicBezTo>
                  <a:pt x="26" y="4"/>
                  <a:pt x="23" y="0"/>
                  <a:pt x="18" y="0"/>
                </a:cubicBezTo>
              </a:path>
            </a:pathLst>
          </a:custGeom>
          <a:solidFill>
            <a:srgbClr val="F8A9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171">
            <a:extLst>
              <a:ext uri="{FF2B5EF4-FFF2-40B4-BE49-F238E27FC236}">
                <a16:creationId xmlns:a16="http://schemas.microsoft.com/office/drawing/2014/main" id="{7F62DACC-E95B-4583-979C-FBCBBACFD145}"/>
              </a:ext>
            </a:extLst>
          </p:cNvPr>
          <p:cNvSpPr>
            <a:spLocks/>
          </p:cNvSpPr>
          <p:nvPr/>
        </p:nvSpPr>
        <p:spPr bwMode="auto">
          <a:xfrm>
            <a:off x="12285673" y="1728989"/>
            <a:ext cx="574742" cy="234977"/>
          </a:xfrm>
          <a:custGeom>
            <a:avLst/>
            <a:gdLst>
              <a:gd name="T0" fmla="*/ 77 w 81"/>
              <a:gd name="T1" fmla="*/ 24 h 33"/>
              <a:gd name="T2" fmla="*/ 75 w 81"/>
              <a:gd name="T3" fmla="*/ 31 h 33"/>
              <a:gd name="T4" fmla="*/ 0 w 81"/>
              <a:gd name="T5" fmla="*/ 17 h 33"/>
              <a:gd name="T6" fmla="*/ 77 w 81"/>
              <a:gd name="T7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33">
                <a:moveTo>
                  <a:pt x="77" y="24"/>
                </a:moveTo>
                <a:cubicBezTo>
                  <a:pt x="81" y="26"/>
                  <a:pt x="80" y="29"/>
                  <a:pt x="75" y="31"/>
                </a:cubicBezTo>
                <a:cubicBezTo>
                  <a:pt x="70" y="33"/>
                  <a:pt x="53" y="11"/>
                  <a:pt x="0" y="17"/>
                </a:cubicBezTo>
                <a:cubicBezTo>
                  <a:pt x="0" y="17"/>
                  <a:pt x="33" y="0"/>
                  <a:pt x="77" y="24"/>
                </a:cubicBezTo>
                <a:close/>
              </a:path>
            </a:pathLst>
          </a:custGeom>
          <a:solidFill>
            <a:srgbClr val="A555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Freeform 172">
            <a:extLst>
              <a:ext uri="{FF2B5EF4-FFF2-40B4-BE49-F238E27FC236}">
                <a16:creationId xmlns:a16="http://schemas.microsoft.com/office/drawing/2014/main" id="{D2796B96-7995-45AA-89F9-3DCAF53DAB39}"/>
              </a:ext>
            </a:extLst>
          </p:cNvPr>
          <p:cNvSpPr>
            <a:spLocks/>
          </p:cNvSpPr>
          <p:nvPr/>
        </p:nvSpPr>
        <p:spPr bwMode="auto">
          <a:xfrm>
            <a:off x="13030297" y="1963967"/>
            <a:ext cx="319125" cy="149242"/>
          </a:xfrm>
          <a:custGeom>
            <a:avLst/>
            <a:gdLst>
              <a:gd name="T0" fmla="*/ 8 w 45"/>
              <a:gd name="T1" fmla="*/ 0 h 21"/>
              <a:gd name="T2" fmla="*/ 3 w 45"/>
              <a:gd name="T3" fmla="*/ 3 h 21"/>
              <a:gd name="T4" fmla="*/ 2 w 45"/>
              <a:gd name="T5" fmla="*/ 7 h 21"/>
              <a:gd name="T6" fmla="*/ 45 w 45"/>
              <a:gd name="T7" fmla="*/ 21 h 21"/>
              <a:gd name="T8" fmla="*/ 8 w 45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1">
                <a:moveTo>
                  <a:pt x="8" y="0"/>
                </a:moveTo>
                <a:cubicBezTo>
                  <a:pt x="7" y="0"/>
                  <a:pt x="4" y="2"/>
                  <a:pt x="3" y="3"/>
                </a:cubicBezTo>
                <a:cubicBezTo>
                  <a:pt x="1" y="5"/>
                  <a:pt x="0" y="7"/>
                  <a:pt x="2" y="7"/>
                </a:cubicBezTo>
                <a:cubicBezTo>
                  <a:pt x="14" y="6"/>
                  <a:pt x="33" y="14"/>
                  <a:pt x="45" y="21"/>
                </a:cubicBezTo>
                <a:cubicBezTo>
                  <a:pt x="45" y="21"/>
                  <a:pt x="41" y="4"/>
                  <a:pt x="8" y="0"/>
                </a:cubicBezTo>
              </a:path>
            </a:pathLst>
          </a:custGeom>
          <a:solidFill>
            <a:srgbClr val="A555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Freeform 173">
            <a:extLst>
              <a:ext uri="{FF2B5EF4-FFF2-40B4-BE49-F238E27FC236}">
                <a16:creationId xmlns:a16="http://schemas.microsoft.com/office/drawing/2014/main" id="{2E21145E-9B76-4554-AAD6-83030F9C4F50}"/>
              </a:ext>
            </a:extLst>
          </p:cNvPr>
          <p:cNvSpPr>
            <a:spLocks/>
          </p:cNvSpPr>
          <p:nvPr/>
        </p:nvSpPr>
        <p:spPr bwMode="auto">
          <a:xfrm>
            <a:off x="12711172" y="2013185"/>
            <a:ext cx="298485" cy="474718"/>
          </a:xfrm>
          <a:custGeom>
            <a:avLst/>
            <a:gdLst>
              <a:gd name="T0" fmla="*/ 42 w 42"/>
              <a:gd name="T1" fmla="*/ 0 h 67"/>
              <a:gd name="T2" fmla="*/ 31 w 42"/>
              <a:gd name="T3" fmla="*/ 12 h 67"/>
              <a:gd name="T4" fmla="*/ 26 w 42"/>
              <a:gd name="T5" fmla="*/ 40 h 67"/>
              <a:gd name="T6" fmla="*/ 20 w 42"/>
              <a:gd name="T7" fmla="*/ 63 h 67"/>
              <a:gd name="T8" fmla="*/ 15 w 42"/>
              <a:gd name="T9" fmla="*/ 62 h 67"/>
              <a:gd name="T10" fmla="*/ 0 w 42"/>
              <a:gd name="T11" fmla="*/ 57 h 67"/>
              <a:gd name="T12" fmla="*/ 15 w 42"/>
              <a:gd name="T13" fmla="*/ 65 h 67"/>
              <a:gd name="T14" fmla="*/ 24 w 42"/>
              <a:gd name="T15" fmla="*/ 67 h 67"/>
              <a:gd name="T16" fmla="*/ 30 w 42"/>
              <a:gd name="T17" fmla="*/ 45 h 67"/>
              <a:gd name="T18" fmla="*/ 33 w 42"/>
              <a:gd name="T19" fmla="*/ 14 h 67"/>
              <a:gd name="T20" fmla="*/ 42 w 42"/>
              <a:gd name="T2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67">
                <a:moveTo>
                  <a:pt x="42" y="0"/>
                </a:moveTo>
                <a:cubicBezTo>
                  <a:pt x="42" y="0"/>
                  <a:pt x="35" y="4"/>
                  <a:pt x="31" y="12"/>
                </a:cubicBezTo>
                <a:cubicBezTo>
                  <a:pt x="27" y="20"/>
                  <a:pt x="26" y="31"/>
                  <a:pt x="26" y="40"/>
                </a:cubicBezTo>
                <a:cubicBezTo>
                  <a:pt x="27" y="58"/>
                  <a:pt x="29" y="63"/>
                  <a:pt x="20" y="63"/>
                </a:cubicBezTo>
                <a:cubicBezTo>
                  <a:pt x="19" y="63"/>
                  <a:pt x="17" y="62"/>
                  <a:pt x="15" y="62"/>
                </a:cubicBezTo>
                <a:cubicBezTo>
                  <a:pt x="9" y="61"/>
                  <a:pt x="4" y="62"/>
                  <a:pt x="0" y="57"/>
                </a:cubicBezTo>
                <a:cubicBezTo>
                  <a:pt x="4" y="66"/>
                  <a:pt x="11" y="64"/>
                  <a:pt x="15" y="65"/>
                </a:cubicBezTo>
                <a:cubicBezTo>
                  <a:pt x="19" y="66"/>
                  <a:pt x="22" y="67"/>
                  <a:pt x="24" y="67"/>
                </a:cubicBezTo>
                <a:cubicBezTo>
                  <a:pt x="30" y="67"/>
                  <a:pt x="31" y="62"/>
                  <a:pt x="30" y="45"/>
                </a:cubicBezTo>
                <a:cubicBezTo>
                  <a:pt x="29" y="33"/>
                  <a:pt x="29" y="22"/>
                  <a:pt x="33" y="14"/>
                </a:cubicBezTo>
                <a:cubicBezTo>
                  <a:pt x="36" y="4"/>
                  <a:pt x="42" y="0"/>
                  <a:pt x="42" y="0"/>
                </a:cubicBezTo>
              </a:path>
            </a:pathLst>
          </a:custGeom>
          <a:solidFill>
            <a:srgbClr val="F99B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Freeform 174">
            <a:extLst>
              <a:ext uri="{FF2B5EF4-FFF2-40B4-BE49-F238E27FC236}">
                <a16:creationId xmlns:a16="http://schemas.microsoft.com/office/drawing/2014/main" id="{3DA52D80-9DC4-4D14-A38F-F1C716850F3E}"/>
              </a:ext>
            </a:extLst>
          </p:cNvPr>
          <p:cNvSpPr>
            <a:spLocks/>
          </p:cNvSpPr>
          <p:nvPr/>
        </p:nvSpPr>
        <p:spPr bwMode="auto">
          <a:xfrm>
            <a:off x="11293371" y="4472507"/>
            <a:ext cx="2643494" cy="3099159"/>
          </a:xfrm>
          <a:custGeom>
            <a:avLst/>
            <a:gdLst>
              <a:gd name="T0" fmla="*/ 22 w 373"/>
              <a:gd name="T1" fmla="*/ 396 h 437"/>
              <a:gd name="T2" fmla="*/ 246 w 373"/>
              <a:gd name="T3" fmla="*/ 341 h 437"/>
              <a:gd name="T4" fmla="*/ 359 w 373"/>
              <a:gd name="T5" fmla="*/ 130 h 437"/>
              <a:gd name="T6" fmla="*/ 371 w 373"/>
              <a:gd name="T7" fmla="*/ 48 h 437"/>
              <a:gd name="T8" fmla="*/ 255 w 373"/>
              <a:gd name="T9" fmla="*/ 0 h 437"/>
              <a:gd name="T10" fmla="*/ 246 w 373"/>
              <a:gd name="T11" fmla="*/ 3 h 437"/>
              <a:gd name="T12" fmla="*/ 241 w 373"/>
              <a:gd name="T13" fmla="*/ 5 h 437"/>
              <a:gd name="T14" fmla="*/ 37 w 373"/>
              <a:gd name="T15" fmla="*/ 232 h 437"/>
              <a:gd name="T16" fmla="*/ 33 w 373"/>
              <a:gd name="T17" fmla="*/ 240 h 437"/>
              <a:gd name="T18" fmla="*/ 15 w 373"/>
              <a:gd name="T19" fmla="*/ 280 h 437"/>
              <a:gd name="T20" fmla="*/ 22 w 373"/>
              <a:gd name="T21" fmla="*/ 39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3" h="437">
                <a:moveTo>
                  <a:pt x="22" y="396"/>
                </a:moveTo>
                <a:cubicBezTo>
                  <a:pt x="70" y="437"/>
                  <a:pt x="158" y="428"/>
                  <a:pt x="246" y="341"/>
                </a:cubicBezTo>
                <a:cubicBezTo>
                  <a:pt x="313" y="275"/>
                  <a:pt x="344" y="188"/>
                  <a:pt x="359" y="130"/>
                </a:cubicBezTo>
                <a:cubicBezTo>
                  <a:pt x="372" y="82"/>
                  <a:pt x="373" y="47"/>
                  <a:pt x="371" y="48"/>
                </a:cubicBezTo>
                <a:cubicBezTo>
                  <a:pt x="291" y="54"/>
                  <a:pt x="255" y="0"/>
                  <a:pt x="255" y="0"/>
                </a:cubicBezTo>
                <a:cubicBezTo>
                  <a:pt x="252" y="1"/>
                  <a:pt x="249" y="2"/>
                  <a:pt x="246" y="3"/>
                </a:cubicBezTo>
                <a:cubicBezTo>
                  <a:pt x="244" y="3"/>
                  <a:pt x="243" y="4"/>
                  <a:pt x="241" y="5"/>
                </a:cubicBezTo>
                <a:cubicBezTo>
                  <a:pt x="155" y="39"/>
                  <a:pt x="80" y="146"/>
                  <a:pt x="37" y="232"/>
                </a:cubicBezTo>
                <a:cubicBezTo>
                  <a:pt x="35" y="235"/>
                  <a:pt x="34" y="237"/>
                  <a:pt x="33" y="240"/>
                </a:cubicBezTo>
                <a:cubicBezTo>
                  <a:pt x="26" y="254"/>
                  <a:pt x="20" y="268"/>
                  <a:pt x="15" y="280"/>
                </a:cubicBezTo>
                <a:cubicBezTo>
                  <a:pt x="2" y="311"/>
                  <a:pt x="0" y="377"/>
                  <a:pt x="22" y="396"/>
                </a:cubicBezTo>
              </a:path>
            </a:pathLst>
          </a:custGeom>
          <a:solidFill>
            <a:srgbClr val="F46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Freeform 175">
            <a:extLst>
              <a:ext uri="{FF2B5EF4-FFF2-40B4-BE49-F238E27FC236}">
                <a16:creationId xmlns:a16="http://schemas.microsoft.com/office/drawing/2014/main" id="{57A2C280-8860-4555-8477-6457E33241C8}"/>
              </a:ext>
            </a:extLst>
          </p:cNvPr>
          <p:cNvSpPr>
            <a:spLocks/>
          </p:cNvSpPr>
          <p:nvPr/>
        </p:nvSpPr>
        <p:spPr bwMode="auto">
          <a:xfrm>
            <a:off x="12930273" y="4472507"/>
            <a:ext cx="1000241" cy="539812"/>
          </a:xfrm>
          <a:custGeom>
            <a:avLst/>
            <a:gdLst>
              <a:gd name="T0" fmla="*/ 140 w 141"/>
              <a:gd name="T1" fmla="*/ 48 h 76"/>
              <a:gd name="T2" fmla="*/ 24 w 141"/>
              <a:gd name="T3" fmla="*/ 0 h 76"/>
              <a:gd name="T4" fmla="*/ 15 w 141"/>
              <a:gd name="T5" fmla="*/ 3 h 76"/>
              <a:gd name="T6" fmla="*/ 15 w 141"/>
              <a:gd name="T7" fmla="*/ 3 h 76"/>
              <a:gd name="T8" fmla="*/ 73 w 141"/>
              <a:gd name="T9" fmla="*/ 71 h 76"/>
              <a:gd name="T10" fmla="*/ 141 w 141"/>
              <a:gd name="T11" fmla="*/ 60 h 76"/>
              <a:gd name="T12" fmla="*/ 140 w 141"/>
              <a:gd name="T13" fmla="*/ 4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76">
                <a:moveTo>
                  <a:pt x="140" y="48"/>
                </a:moveTo>
                <a:cubicBezTo>
                  <a:pt x="60" y="54"/>
                  <a:pt x="24" y="0"/>
                  <a:pt x="24" y="0"/>
                </a:cubicBezTo>
                <a:cubicBezTo>
                  <a:pt x="21" y="1"/>
                  <a:pt x="18" y="2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0" y="38"/>
                  <a:pt x="25" y="66"/>
                  <a:pt x="73" y="71"/>
                </a:cubicBezTo>
                <a:cubicBezTo>
                  <a:pt x="117" y="76"/>
                  <a:pt x="134" y="65"/>
                  <a:pt x="141" y="60"/>
                </a:cubicBezTo>
                <a:cubicBezTo>
                  <a:pt x="141" y="52"/>
                  <a:pt x="141" y="47"/>
                  <a:pt x="140" y="48"/>
                </a:cubicBezTo>
              </a:path>
            </a:pathLst>
          </a:custGeom>
          <a:solidFill>
            <a:srgbClr val="E546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2" name="Freeform 176">
            <a:extLst>
              <a:ext uri="{FF2B5EF4-FFF2-40B4-BE49-F238E27FC236}">
                <a16:creationId xmlns:a16="http://schemas.microsoft.com/office/drawing/2014/main" id="{4B349641-21F5-432E-8015-CB1C2E5684F4}"/>
              </a:ext>
            </a:extLst>
          </p:cNvPr>
          <p:cNvSpPr>
            <a:spLocks/>
          </p:cNvSpPr>
          <p:nvPr/>
        </p:nvSpPr>
        <p:spPr bwMode="auto">
          <a:xfrm>
            <a:off x="11307660" y="4805921"/>
            <a:ext cx="2841954" cy="3197595"/>
          </a:xfrm>
          <a:custGeom>
            <a:avLst/>
            <a:gdLst>
              <a:gd name="T0" fmla="*/ 190 w 401"/>
              <a:gd name="T1" fmla="*/ 344 h 451"/>
              <a:gd name="T2" fmla="*/ 385 w 401"/>
              <a:gd name="T3" fmla="*/ 97 h 451"/>
              <a:gd name="T4" fmla="*/ 369 w 401"/>
              <a:gd name="T5" fmla="*/ 1 h 451"/>
              <a:gd name="T6" fmla="*/ 31 w 401"/>
              <a:gd name="T7" fmla="*/ 193 h 451"/>
              <a:gd name="T8" fmla="*/ 13 w 401"/>
              <a:gd name="T9" fmla="*/ 233 h 451"/>
              <a:gd name="T10" fmla="*/ 190 w 401"/>
              <a:gd name="T11" fmla="*/ 344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451">
                <a:moveTo>
                  <a:pt x="190" y="344"/>
                </a:moveTo>
                <a:cubicBezTo>
                  <a:pt x="280" y="285"/>
                  <a:pt x="364" y="181"/>
                  <a:pt x="385" y="97"/>
                </a:cubicBezTo>
                <a:cubicBezTo>
                  <a:pt x="401" y="35"/>
                  <a:pt x="371" y="0"/>
                  <a:pt x="369" y="1"/>
                </a:cubicBezTo>
                <a:cubicBezTo>
                  <a:pt x="369" y="1"/>
                  <a:pt x="329" y="154"/>
                  <a:pt x="31" y="193"/>
                </a:cubicBezTo>
                <a:cubicBezTo>
                  <a:pt x="24" y="207"/>
                  <a:pt x="18" y="221"/>
                  <a:pt x="13" y="233"/>
                </a:cubicBezTo>
                <a:cubicBezTo>
                  <a:pt x="0" y="264"/>
                  <a:pt x="24" y="451"/>
                  <a:pt x="190" y="344"/>
                </a:cubicBezTo>
              </a:path>
            </a:pathLst>
          </a:custGeom>
          <a:solidFill>
            <a:srgbClr val="FF7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Freeform 177">
            <a:extLst>
              <a:ext uri="{FF2B5EF4-FFF2-40B4-BE49-F238E27FC236}">
                <a16:creationId xmlns:a16="http://schemas.microsoft.com/office/drawing/2014/main" id="{5AA8B977-442D-4860-AC94-1E9F4CA349F1}"/>
              </a:ext>
            </a:extLst>
          </p:cNvPr>
          <p:cNvSpPr>
            <a:spLocks/>
          </p:cNvSpPr>
          <p:nvPr/>
        </p:nvSpPr>
        <p:spPr bwMode="auto">
          <a:xfrm>
            <a:off x="11252091" y="4501085"/>
            <a:ext cx="1784557" cy="3056292"/>
          </a:xfrm>
          <a:custGeom>
            <a:avLst/>
            <a:gdLst>
              <a:gd name="T0" fmla="*/ 19 w 252"/>
              <a:gd name="T1" fmla="*/ 384 h 431"/>
              <a:gd name="T2" fmla="*/ 137 w 252"/>
              <a:gd name="T3" fmla="*/ 413 h 431"/>
              <a:gd name="T4" fmla="*/ 157 w 252"/>
              <a:gd name="T5" fmla="*/ 404 h 431"/>
              <a:gd name="T6" fmla="*/ 198 w 252"/>
              <a:gd name="T7" fmla="*/ 387 h 431"/>
              <a:gd name="T8" fmla="*/ 252 w 252"/>
              <a:gd name="T9" fmla="*/ 337 h 431"/>
              <a:gd name="T10" fmla="*/ 247 w 252"/>
              <a:gd name="T11" fmla="*/ 1 h 431"/>
              <a:gd name="T12" fmla="*/ 43 w 252"/>
              <a:gd name="T13" fmla="*/ 228 h 431"/>
              <a:gd name="T14" fmla="*/ 39 w 252"/>
              <a:gd name="T15" fmla="*/ 236 h 431"/>
              <a:gd name="T16" fmla="*/ 19 w 252"/>
              <a:gd name="T17" fmla="*/ 384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" h="431">
                <a:moveTo>
                  <a:pt x="19" y="384"/>
                </a:moveTo>
                <a:cubicBezTo>
                  <a:pt x="37" y="413"/>
                  <a:pt x="73" y="431"/>
                  <a:pt x="137" y="413"/>
                </a:cubicBezTo>
                <a:cubicBezTo>
                  <a:pt x="143" y="411"/>
                  <a:pt x="150" y="408"/>
                  <a:pt x="157" y="404"/>
                </a:cubicBezTo>
                <a:cubicBezTo>
                  <a:pt x="175" y="395"/>
                  <a:pt x="183" y="398"/>
                  <a:pt x="198" y="387"/>
                </a:cubicBezTo>
                <a:cubicBezTo>
                  <a:pt x="218" y="371"/>
                  <a:pt x="236" y="355"/>
                  <a:pt x="252" y="337"/>
                </a:cubicBezTo>
                <a:cubicBezTo>
                  <a:pt x="92" y="136"/>
                  <a:pt x="249" y="0"/>
                  <a:pt x="247" y="1"/>
                </a:cubicBezTo>
                <a:cubicBezTo>
                  <a:pt x="161" y="35"/>
                  <a:pt x="86" y="142"/>
                  <a:pt x="43" y="228"/>
                </a:cubicBezTo>
                <a:cubicBezTo>
                  <a:pt x="41" y="231"/>
                  <a:pt x="40" y="234"/>
                  <a:pt x="39" y="236"/>
                </a:cubicBezTo>
                <a:cubicBezTo>
                  <a:pt x="0" y="297"/>
                  <a:pt x="6" y="363"/>
                  <a:pt x="19" y="384"/>
                </a:cubicBezTo>
                <a:close/>
              </a:path>
            </a:pathLst>
          </a:custGeom>
          <a:solidFill>
            <a:srgbClr val="FF95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Freeform 178">
            <a:extLst>
              <a:ext uri="{FF2B5EF4-FFF2-40B4-BE49-F238E27FC236}">
                <a16:creationId xmlns:a16="http://schemas.microsoft.com/office/drawing/2014/main" id="{141C4EFB-53A5-4BCA-AFDE-8E5DFEBB2014}"/>
              </a:ext>
            </a:extLst>
          </p:cNvPr>
          <p:cNvSpPr>
            <a:spLocks/>
          </p:cNvSpPr>
          <p:nvPr/>
        </p:nvSpPr>
        <p:spPr bwMode="auto">
          <a:xfrm>
            <a:off x="14603691" y="3813618"/>
            <a:ext cx="304835" cy="304835"/>
          </a:xfrm>
          <a:custGeom>
            <a:avLst/>
            <a:gdLst>
              <a:gd name="T0" fmla="*/ 2 w 43"/>
              <a:gd name="T1" fmla="*/ 26 h 43"/>
              <a:gd name="T2" fmla="*/ 26 w 43"/>
              <a:gd name="T3" fmla="*/ 40 h 43"/>
              <a:gd name="T4" fmla="*/ 40 w 43"/>
              <a:gd name="T5" fmla="*/ 17 h 43"/>
              <a:gd name="T6" fmla="*/ 17 w 43"/>
              <a:gd name="T7" fmla="*/ 3 h 43"/>
              <a:gd name="T8" fmla="*/ 2 w 43"/>
              <a:gd name="T9" fmla="*/ 2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2" y="26"/>
                </a:moveTo>
                <a:cubicBezTo>
                  <a:pt x="5" y="37"/>
                  <a:pt x="15" y="43"/>
                  <a:pt x="26" y="40"/>
                </a:cubicBezTo>
                <a:cubicBezTo>
                  <a:pt x="36" y="38"/>
                  <a:pt x="43" y="27"/>
                  <a:pt x="40" y="17"/>
                </a:cubicBezTo>
                <a:cubicBezTo>
                  <a:pt x="37" y="7"/>
                  <a:pt x="27" y="0"/>
                  <a:pt x="17" y="3"/>
                </a:cubicBezTo>
                <a:cubicBezTo>
                  <a:pt x="6" y="5"/>
                  <a:pt x="0" y="16"/>
                  <a:pt x="2" y="26"/>
                </a:cubicBezTo>
              </a:path>
            </a:pathLst>
          </a:custGeom>
          <a:solidFill>
            <a:srgbClr val="FF95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Freeform 179">
            <a:extLst>
              <a:ext uri="{FF2B5EF4-FFF2-40B4-BE49-F238E27FC236}">
                <a16:creationId xmlns:a16="http://schemas.microsoft.com/office/drawing/2014/main" id="{DA2D1CE8-3564-43A6-950E-8F27450EFD6B}"/>
              </a:ext>
            </a:extLst>
          </p:cNvPr>
          <p:cNvSpPr>
            <a:spLocks/>
          </p:cNvSpPr>
          <p:nvPr/>
        </p:nvSpPr>
        <p:spPr bwMode="auto">
          <a:xfrm>
            <a:off x="14724356" y="3927932"/>
            <a:ext cx="176233" cy="176233"/>
          </a:xfrm>
          <a:custGeom>
            <a:avLst/>
            <a:gdLst>
              <a:gd name="T0" fmla="*/ 22 w 25"/>
              <a:gd name="T1" fmla="*/ 0 h 25"/>
              <a:gd name="T2" fmla="*/ 9 w 25"/>
              <a:gd name="T3" fmla="*/ 17 h 25"/>
              <a:gd name="T4" fmla="*/ 1 w 25"/>
              <a:gd name="T5" fmla="*/ 18 h 25"/>
              <a:gd name="T6" fmla="*/ 0 w 25"/>
              <a:gd name="T7" fmla="*/ 18 h 25"/>
              <a:gd name="T8" fmla="*/ 2 w 25"/>
              <a:gd name="T9" fmla="*/ 25 h 25"/>
              <a:gd name="T10" fmla="*/ 4 w 25"/>
              <a:gd name="T11" fmla="*/ 25 h 25"/>
              <a:gd name="T12" fmla="*/ 8 w 25"/>
              <a:gd name="T13" fmla="*/ 24 h 25"/>
              <a:gd name="T14" fmla="*/ 23 w 25"/>
              <a:gd name="T15" fmla="*/ 1 h 25"/>
              <a:gd name="T16" fmla="*/ 22 w 25"/>
              <a:gd name="T1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25">
                <a:moveTo>
                  <a:pt x="22" y="0"/>
                </a:moveTo>
                <a:cubicBezTo>
                  <a:pt x="23" y="7"/>
                  <a:pt x="17" y="15"/>
                  <a:pt x="9" y="17"/>
                </a:cubicBezTo>
                <a:cubicBezTo>
                  <a:pt x="7" y="18"/>
                  <a:pt x="4" y="18"/>
                  <a:pt x="1" y="18"/>
                </a:cubicBezTo>
                <a:cubicBezTo>
                  <a:pt x="1" y="18"/>
                  <a:pt x="1" y="18"/>
                  <a:pt x="0" y="18"/>
                </a:cubicBezTo>
                <a:cubicBezTo>
                  <a:pt x="1" y="21"/>
                  <a:pt x="1" y="23"/>
                  <a:pt x="2" y="25"/>
                </a:cubicBezTo>
                <a:cubicBezTo>
                  <a:pt x="2" y="25"/>
                  <a:pt x="3" y="25"/>
                  <a:pt x="4" y="25"/>
                </a:cubicBezTo>
                <a:cubicBezTo>
                  <a:pt x="5" y="25"/>
                  <a:pt x="7" y="25"/>
                  <a:pt x="8" y="24"/>
                </a:cubicBezTo>
                <a:cubicBezTo>
                  <a:pt x="19" y="22"/>
                  <a:pt x="25" y="11"/>
                  <a:pt x="23" y="1"/>
                </a:cubicBezTo>
                <a:cubicBezTo>
                  <a:pt x="22" y="0"/>
                  <a:pt x="22" y="0"/>
                  <a:pt x="22" y="0"/>
                </a:cubicBezTo>
              </a:path>
            </a:pathLst>
          </a:custGeom>
          <a:solidFill>
            <a:srgbClr val="FF8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6" name="Freeform 180">
            <a:extLst>
              <a:ext uri="{FF2B5EF4-FFF2-40B4-BE49-F238E27FC236}">
                <a16:creationId xmlns:a16="http://schemas.microsoft.com/office/drawing/2014/main" id="{B4629CBA-8EB0-46BF-81B9-92E686C05659}"/>
              </a:ext>
            </a:extLst>
          </p:cNvPr>
          <p:cNvSpPr>
            <a:spLocks/>
          </p:cNvSpPr>
          <p:nvPr/>
        </p:nvSpPr>
        <p:spPr bwMode="auto">
          <a:xfrm>
            <a:off x="12973141" y="3629446"/>
            <a:ext cx="1878230" cy="1467020"/>
          </a:xfrm>
          <a:custGeom>
            <a:avLst/>
            <a:gdLst>
              <a:gd name="T0" fmla="*/ 130 w 265"/>
              <a:gd name="T1" fmla="*/ 181 h 207"/>
              <a:gd name="T2" fmla="*/ 212 w 265"/>
              <a:gd name="T3" fmla="*/ 131 h 207"/>
              <a:gd name="T4" fmla="*/ 120 w 265"/>
              <a:gd name="T5" fmla="*/ 7 h 207"/>
              <a:gd name="T6" fmla="*/ 56 w 265"/>
              <a:gd name="T7" fmla="*/ 39 h 207"/>
              <a:gd name="T8" fmla="*/ 48 w 265"/>
              <a:gd name="T9" fmla="*/ 53 h 207"/>
              <a:gd name="T10" fmla="*/ 19 w 265"/>
              <a:gd name="T11" fmla="*/ 76 h 207"/>
              <a:gd name="T12" fmla="*/ 24 w 265"/>
              <a:gd name="T13" fmla="*/ 145 h 207"/>
              <a:gd name="T14" fmla="*/ 130 w 265"/>
              <a:gd name="T15" fmla="*/ 181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" h="207">
                <a:moveTo>
                  <a:pt x="130" y="181"/>
                </a:moveTo>
                <a:cubicBezTo>
                  <a:pt x="130" y="181"/>
                  <a:pt x="144" y="207"/>
                  <a:pt x="212" y="131"/>
                </a:cubicBezTo>
                <a:cubicBezTo>
                  <a:pt x="265" y="71"/>
                  <a:pt x="178" y="0"/>
                  <a:pt x="120" y="7"/>
                </a:cubicBezTo>
                <a:cubicBezTo>
                  <a:pt x="89" y="11"/>
                  <a:pt x="64" y="26"/>
                  <a:pt x="56" y="39"/>
                </a:cubicBezTo>
                <a:cubicBezTo>
                  <a:pt x="54" y="43"/>
                  <a:pt x="51" y="49"/>
                  <a:pt x="48" y="53"/>
                </a:cubicBezTo>
                <a:cubicBezTo>
                  <a:pt x="42" y="59"/>
                  <a:pt x="30" y="63"/>
                  <a:pt x="19" y="76"/>
                </a:cubicBezTo>
                <a:cubicBezTo>
                  <a:pt x="9" y="89"/>
                  <a:pt x="0" y="114"/>
                  <a:pt x="24" y="145"/>
                </a:cubicBezTo>
                <a:cubicBezTo>
                  <a:pt x="43" y="171"/>
                  <a:pt x="87" y="191"/>
                  <a:pt x="130" y="181"/>
                </a:cubicBezTo>
              </a:path>
            </a:pathLst>
          </a:custGeom>
          <a:solidFill>
            <a:srgbClr val="FFD7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" name="Freeform 181">
            <a:extLst>
              <a:ext uri="{FF2B5EF4-FFF2-40B4-BE49-F238E27FC236}">
                <a16:creationId xmlns:a16="http://schemas.microsoft.com/office/drawing/2014/main" id="{52A9D31C-0A44-4131-98DC-21C82EF33805}"/>
              </a:ext>
            </a:extLst>
          </p:cNvPr>
          <p:cNvSpPr>
            <a:spLocks/>
          </p:cNvSpPr>
          <p:nvPr/>
        </p:nvSpPr>
        <p:spPr bwMode="auto">
          <a:xfrm>
            <a:off x="13157312" y="3615158"/>
            <a:ext cx="1694059" cy="1481309"/>
          </a:xfrm>
          <a:custGeom>
            <a:avLst/>
            <a:gdLst>
              <a:gd name="T0" fmla="*/ 90 w 239"/>
              <a:gd name="T1" fmla="*/ 8 h 209"/>
              <a:gd name="T2" fmla="*/ 63 w 239"/>
              <a:gd name="T3" fmla="*/ 34 h 209"/>
              <a:gd name="T4" fmla="*/ 103 w 239"/>
              <a:gd name="T5" fmla="*/ 149 h 209"/>
              <a:gd name="T6" fmla="*/ 0 w 239"/>
              <a:gd name="T7" fmla="*/ 148 h 209"/>
              <a:gd name="T8" fmla="*/ 104 w 239"/>
              <a:gd name="T9" fmla="*/ 183 h 209"/>
              <a:gd name="T10" fmla="*/ 186 w 239"/>
              <a:gd name="T11" fmla="*/ 133 h 209"/>
              <a:gd name="T12" fmla="*/ 90 w 239"/>
              <a:gd name="T13" fmla="*/ 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209">
                <a:moveTo>
                  <a:pt x="90" y="8"/>
                </a:moveTo>
                <a:cubicBezTo>
                  <a:pt x="66" y="11"/>
                  <a:pt x="78" y="17"/>
                  <a:pt x="63" y="34"/>
                </a:cubicBezTo>
                <a:cubicBezTo>
                  <a:pt x="89" y="66"/>
                  <a:pt x="129" y="122"/>
                  <a:pt x="103" y="149"/>
                </a:cubicBezTo>
                <a:cubicBezTo>
                  <a:pt x="53" y="191"/>
                  <a:pt x="14" y="159"/>
                  <a:pt x="0" y="148"/>
                </a:cubicBezTo>
                <a:cubicBezTo>
                  <a:pt x="18" y="173"/>
                  <a:pt x="61" y="193"/>
                  <a:pt x="104" y="183"/>
                </a:cubicBezTo>
                <a:cubicBezTo>
                  <a:pt x="104" y="183"/>
                  <a:pt x="118" y="209"/>
                  <a:pt x="186" y="133"/>
                </a:cubicBezTo>
                <a:cubicBezTo>
                  <a:pt x="239" y="73"/>
                  <a:pt x="148" y="0"/>
                  <a:pt x="90" y="8"/>
                </a:cubicBezTo>
              </a:path>
            </a:pathLst>
          </a:custGeom>
          <a:solidFill>
            <a:srgbClr val="FFC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8" name="Freeform 182">
            <a:extLst>
              <a:ext uri="{FF2B5EF4-FFF2-40B4-BE49-F238E27FC236}">
                <a16:creationId xmlns:a16="http://schemas.microsoft.com/office/drawing/2014/main" id="{8E389290-00F0-498E-967A-9455E42CB12D}"/>
              </a:ext>
            </a:extLst>
          </p:cNvPr>
          <p:cNvSpPr>
            <a:spLocks/>
          </p:cNvSpPr>
          <p:nvPr/>
        </p:nvSpPr>
        <p:spPr bwMode="auto">
          <a:xfrm>
            <a:off x="13455796" y="3388119"/>
            <a:ext cx="1346356" cy="1744865"/>
          </a:xfrm>
          <a:custGeom>
            <a:avLst/>
            <a:gdLst>
              <a:gd name="T0" fmla="*/ 82 w 190"/>
              <a:gd name="T1" fmla="*/ 190 h 246"/>
              <a:gd name="T2" fmla="*/ 151 w 190"/>
              <a:gd name="T3" fmla="*/ 177 h 246"/>
              <a:gd name="T4" fmla="*/ 177 w 190"/>
              <a:gd name="T5" fmla="*/ 86 h 246"/>
              <a:gd name="T6" fmla="*/ 0 w 190"/>
              <a:gd name="T7" fmla="*/ 60 h 246"/>
              <a:gd name="T8" fmla="*/ 82 w 190"/>
              <a:gd name="T9" fmla="*/ 19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246">
                <a:moveTo>
                  <a:pt x="82" y="190"/>
                </a:moveTo>
                <a:cubicBezTo>
                  <a:pt x="85" y="246"/>
                  <a:pt x="143" y="190"/>
                  <a:pt x="151" y="177"/>
                </a:cubicBezTo>
                <a:cubicBezTo>
                  <a:pt x="171" y="144"/>
                  <a:pt x="190" y="120"/>
                  <a:pt x="177" y="86"/>
                </a:cubicBezTo>
                <a:cubicBezTo>
                  <a:pt x="146" y="12"/>
                  <a:pt x="38" y="0"/>
                  <a:pt x="0" y="60"/>
                </a:cubicBezTo>
                <a:cubicBezTo>
                  <a:pt x="47" y="83"/>
                  <a:pt x="78" y="127"/>
                  <a:pt x="82" y="190"/>
                </a:cubicBezTo>
              </a:path>
            </a:pathLst>
          </a:custGeom>
          <a:solidFill>
            <a:srgbClr val="FF95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9" name="Freeform 183">
            <a:extLst>
              <a:ext uri="{FF2B5EF4-FFF2-40B4-BE49-F238E27FC236}">
                <a16:creationId xmlns:a16="http://schemas.microsoft.com/office/drawing/2014/main" id="{1B8F55A2-BFB7-4B08-A6E2-53F7B347B351}"/>
              </a:ext>
            </a:extLst>
          </p:cNvPr>
          <p:cNvSpPr>
            <a:spLocks/>
          </p:cNvSpPr>
          <p:nvPr/>
        </p:nvSpPr>
        <p:spPr bwMode="auto">
          <a:xfrm>
            <a:off x="13554233" y="3658024"/>
            <a:ext cx="978013" cy="247679"/>
          </a:xfrm>
          <a:custGeom>
            <a:avLst/>
            <a:gdLst>
              <a:gd name="T0" fmla="*/ 66 w 138"/>
              <a:gd name="T1" fmla="*/ 0 h 35"/>
              <a:gd name="T2" fmla="*/ 0 w 138"/>
              <a:gd name="T3" fmla="*/ 15 h 35"/>
              <a:gd name="T4" fmla="*/ 30 w 138"/>
              <a:gd name="T5" fmla="*/ 35 h 35"/>
              <a:gd name="T6" fmla="*/ 103 w 138"/>
              <a:gd name="T7" fmla="*/ 17 h 35"/>
              <a:gd name="T8" fmla="*/ 138 w 138"/>
              <a:gd name="T9" fmla="*/ 24 h 35"/>
              <a:gd name="T10" fmla="*/ 66 w 138"/>
              <a:gd name="T1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35">
                <a:moveTo>
                  <a:pt x="66" y="0"/>
                </a:moveTo>
                <a:cubicBezTo>
                  <a:pt x="43" y="0"/>
                  <a:pt x="19" y="5"/>
                  <a:pt x="0" y="15"/>
                </a:cubicBezTo>
                <a:cubicBezTo>
                  <a:pt x="11" y="21"/>
                  <a:pt x="21" y="27"/>
                  <a:pt x="30" y="35"/>
                </a:cubicBezTo>
                <a:cubicBezTo>
                  <a:pt x="53" y="25"/>
                  <a:pt x="79" y="17"/>
                  <a:pt x="103" y="17"/>
                </a:cubicBezTo>
                <a:cubicBezTo>
                  <a:pt x="115" y="17"/>
                  <a:pt x="127" y="19"/>
                  <a:pt x="138" y="24"/>
                </a:cubicBezTo>
                <a:cubicBezTo>
                  <a:pt x="122" y="8"/>
                  <a:pt x="95" y="0"/>
                  <a:pt x="66" y="0"/>
                </a:cubicBezTo>
              </a:path>
            </a:pathLst>
          </a:custGeom>
          <a:solidFill>
            <a:srgbClr val="FB82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0" name="Freeform 184">
            <a:extLst>
              <a:ext uri="{FF2B5EF4-FFF2-40B4-BE49-F238E27FC236}">
                <a16:creationId xmlns:a16="http://schemas.microsoft.com/office/drawing/2014/main" id="{37E5C51A-1FCB-4D55-8C99-B721B9780B0D}"/>
              </a:ext>
            </a:extLst>
          </p:cNvPr>
          <p:cNvSpPr>
            <a:spLocks/>
          </p:cNvSpPr>
          <p:nvPr/>
        </p:nvSpPr>
        <p:spPr bwMode="auto">
          <a:xfrm>
            <a:off x="13959092" y="3954922"/>
            <a:ext cx="650950" cy="341353"/>
          </a:xfrm>
          <a:custGeom>
            <a:avLst/>
            <a:gdLst>
              <a:gd name="T0" fmla="*/ 92 w 92"/>
              <a:gd name="T1" fmla="*/ 0 h 48"/>
              <a:gd name="T2" fmla="*/ 0 w 92"/>
              <a:gd name="T3" fmla="*/ 25 h 48"/>
              <a:gd name="T4" fmla="*/ 13 w 92"/>
              <a:gd name="T5" fmla="*/ 48 h 48"/>
              <a:gd name="T6" fmla="*/ 92 w 92"/>
              <a:gd name="T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48">
                <a:moveTo>
                  <a:pt x="92" y="0"/>
                </a:moveTo>
                <a:cubicBezTo>
                  <a:pt x="66" y="11"/>
                  <a:pt x="36" y="23"/>
                  <a:pt x="0" y="25"/>
                </a:cubicBezTo>
                <a:cubicBezTo>
                  <a:pt x="5" y="32"/>
                  <a:pt x="9" y="40"/>
                  <a:pt x="13" y="48"/>
                </a:cubicBezTo>
                <a:cubicBezTo>
                  <a:pt x="46" y="41"/>
                  <a:pt x="80" y="21"/>
                  <a:pt x="92" y="0"/>
                </a:cubicBezTo>
              </a:path>
            </a:pathLst>
          </a:custGeom>
          <a:solidFill>
            <a:srgbClr val="FB82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Freeform 185">
            <a:extLst>
              <a:ext uri="{FF2B5EF4-FFF2-40B4-BE49-F238E27FC236}">
                <a16:creationId xmlns:a16="http://schemas.microsoft.com/office/drawing/2014/main" id="{008B1690-9A73-4D7E-906F-1457517D1878}"/>
              </a:ext>
            </a:extLst>
          </p:cNvPr>
          <p:cNvSpPr>
            <a:spLocks/>
          </p:cNvSpPr>
          <p:nvPr/>
        </p:nvSpPr>
        <p:spPr bwMode="auto">
          <a:xfrm>
            <a:off x="14043239" y="4012079"/>
            <a:ext cx="758913" cy="1063748"/>
          </a:xfrm>
          <a:custGeom>
            <a:avLst/>
            <a:gdLst>
              <a:gd name="T0" fmla="*/ 94 w 107"/>
              <a:gd name="T1" fmla="*/ 0 h 150"/>
              <a:gd name="T2" fmla="*/ 0 w 107"/>
              <a:gd name="T3" fmla="*/ 111 h 150"/>
              <a:gd name="T4" fmla="*/ 68 w 107"/>
              <a:gd name="T5" fmla="*/ 89 h 150"/>
              <a:gd name="T6" fmla="*/ 94 w 107"/>
              <a:gd name="T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150">
                <a:moveTo>
                  <a:pt x="94" y="0"/>
                </a:moveTo>
                <a:cubicBezTo>
                  <a:pt x="88" y="57"/>
                  <a:pt x="50" y="96"/>
                  <a:pt x="0" y="111"/>
                </a:cubicBezTo>
                <a:cubicBezTo>
                  <a:pt x="10" y="150"/>
                  <a:pt x="61" y="101"/>
                  <a:pt x="68" y="89"/>
                </a:cubicBezTo>
                <a:cubicBezTo>
                  <a:pt x="88" y="57"/>
                  <a:pt x="107" y="33"/>
                  <a:pt x="94" y="0"/>
                </a:cubicBezTo>
              </a:path>
            </a:pathLst>
          </a:custGeom>
          <a:solidFill>
            <a:srgbClr val="FF95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Freeform 186">
            <a:extLst>
              <a:ext uri="{FF2B5EF4-FFF2-40B4-BE49-F238E27FC236}">
                <a16:creationId xmlns:a16="http://schemas.microsoft.com/office/drawing/2014/main" id="{802D8261-CFCA-4158-9363-5B2E094DD706}"/>
              </a:ext>
            </a:extLst>
          </p:cNvPr>
          <p:cNvSpPr>
            <a:spLocks/>
          </p:cNvSpPr>
          <p:nvPr/>
        </p:nvSpPr>
        <p:spPr bwMode="auto">
          <a:xfrm>
            <a:off x="14028949" y="4650328"/>
            <a:ext cx="7939" cy="71446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1 w 1"/>
              <a:gd name="T5" fmla="*/ 10 h 10"/>
              <a:gd name="T6" fmla="*/ 1 w 1"/>
              <a:gd name="T7" fmla="*/ 10 h 10"/>
              <a:gd name="T8" fmla="*/ 0 w 1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0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"/>
                  <a:pt x="1" y="6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6"/>
                  <a:pt x="0" y="3"/>
                  <a:pt x="0" y="0"/>
                </a:cubicBezTo>
              </a:path>
            </a:pathLst>
          </a:custGeom>
          <a:solidFill>
            <a:srgbClr val="FBA3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Freeform 187">
            <a:extLst>
              <a:ext uri="{FF2B5EF4-FFF2-40B4-BE49-F238E27FC236}">
                <a16:creationId xmlns:a16="http://schemas.microsoft.com/office/drawing/2014/main" id="{60435322-9176-4FEA-A507-8034DAB13B8D}"/>
              </a:ext>
            </a:extLst>
          </p:cNvPr>
          <p:cNvSpPr>
            <a:spLocks noEditPoints="1"/>
          </p:cNvSpPr>
          <p:nvPr/>
        </p:nvSpPr>
        <p:spPr bwMode="auto">
          <a:xfrm>
            <a:off x="14028950" y="4126392"/>
            <a:ext cx="652539" cy="636662"/>
          </a:xfrm>
          <a:custGeom>
            <a:avLst/>
            <a:gdLst>
              <a:gd name="T0" fmla="*/ 0 w 92"/>
              <a:gd name="T1" fmla="*/ 74 h 90"/>
              <a:gd name="T2" fmla="*/ 0 w 92"/>
              <a:gd name="T3" fmla="*/ 74 h 90"/>
              <a:gd name="T4" fmla="*/ 1 w 92"/>
              <a:gd name="T5" fmla="*/ 84 h 90"/>
              <a:gd name="T6" fmla="*/ 1 w 92"/>
              <a:gd name="T7" fmla="*/ 84 h 90"/>
              <a:gd name="T8" fmla="*/ 0 w 92"/>
              <a:gd name="T9" fmla="*/ 74 h 90"/>
              <a:gd name="T10" fmla="*/ 92 w 92"/>
              <a:gd name="T11" fmla="*/ 0 h 90"/>
              <a:gd name="T12" fmla="*/ 14 w 92"/>
              <a:gd name="T13" fmla="*/ 71 h 90"/>
              <a:gd name="T14" fmla="*/ 15 w 92"/>
              <a:gd name="T15" fmla="*/ 88 h 90"/>
              <a:gd name="T16" fmla="*/ 18 w 92"/>
              <a:gd name="T17" fmla="*/ 90 h 90"/>
              <a:gd name="T18" fmla="*/ 89 w 92"/>
              <a:gd name="T19" fmla="*/ 15 h 90"/>
              <a:gd name="T20" fmla="*/ 92 w 92"/>
              <a:gd name="T21" fmla="*/ 0 h 90"/>
              <a:gd name="T22" fmla="*/ 92 w 92"/>
              <a:gd name="T23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90">
                <a:moveTo>
                  <a:pt x="0" y="74"/>
                </a:moveTo>
                <a:cubicBezTo>
                  <a:pt x="0" y="74"/>
                  <a:pt x="0" y="74"/>
                  <a:pt x="0" y="74"/>
                </a:cubicBezTo>
                <a:cubicBezTo>
                  <a:pt x="0" y="77"/>
                  <a:pt x="1" y="80"/>
                  <a:pt x="1" y="84"/>
                </a:cubicBezTo>
                <a:cubicBezTo>
                  <a:pt x="1" y="84"/>
                  <a:pt x="1" y="84"/>
                  <a:pt x="1" y="84"/>
                </a:cubicBezTo>
                <a:cubicBezTo>
                  <a:pt x="1" y="80"/>
                  <a:pt x="0" y="77"/>
                  <a:pt x="0" y="74"/>
                </a:cubicBezTo>
                <a:moveTo>
                  <a:pt x="92" y="0"/>
                </a:moveTo>
                <a:cubicBezTo>
                  <a:pt x="92" y="0"/>
                  <a:pt x="69" y="56"/>
                  <a:pt x="14" y="71"/>
                </a:cubicBezTo>
                <a:cubicBezTo>
                  <a:pt x="15" y="76"/>
                  <a:pt x="15" y="82"/>
                  <a:pt x="15" y="88"/>
                </a:cubicBezTo>
                <a:cubicBezTo>
                  <a:pt x="16" y="88"/>
                  <a:pt x="17" y="89"/>
                  <a:pt x="18" y="90"/>
                </a:cubicBezTo>
                <a:cubicBezTo>
                  <a:pt x="51" y="75"/>
                  <a:pt x="77" y="50"/>
                  <a:pt x="89" y="15"/>
                </a:cubicBezTo>
                <a:cubicBezTo>
                  <a:pt x="90" y="10"/>
                  <a:pt x="91" y="5"/>
                  <a:pt x="92" y="0"/>
                </a:cubicBezTo>
                <a:cubicBezTo>
                  <a:pt x="92" y="0"/>
                  <a:pt x="92" y="0"/>
                  <a:pt x="92" y="0"/>
                </a:cubicBezTo>
              </a:path>
            </a:pathLst>
          </a:custGeom>
          <a:solidFill>
            <a:srgbClr val="FB82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4" name="Freeform 188">
            <a:extLst>
              <a:ext uri="{FF2B5EF4-FFF2-40B4-BE49-F238E27FC236}">
                <a16:creationId xmlns:a16="http://schemas.microsoft.com/office/drawing/2014/main" id="{2DD2EF34-F235-476E-941A-2517568AABA2}"/>
              </a:ext>
            </a:extLst>
          </p:cNvPr>
          <p:cNvSpPr>
            <a:spLocks/>
          </p:cNvSpPr>
          <p:nvPr/>
        </p:nvSpPr>
        <p:spPr bwMode="auto">
          <a:xfrm>
            <a:off x="14157552" y="4232767"/>
            <a:ext cx="501708" cy="530286"/>
          </a:xfrm>
          <a:custGeom>
            <a:avLst/>
            <a:gdLst>
              <a:gd name="T0" fmla="*/ 71 w 71"/>
              <a:gd name="T1" fmla="*/ 0 h 75"/>
              <a:gd name="T2" fmla="*/ 0 w 71"/>
              <a:gd name="T3" fmla="*/ 75 h 75"/>
              <a:gd name="T4" fmla="*/ 0 w 71"/>
              <a:gd name="T5" fmla="*/ 75 h 75"/>
              <a:gd name="T6" fmla="*/ 71 w 71"/>
              <a:gd name="T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5">
                <a:moveTo>
                  <a:pt x="71" y="0"/>
                </a:moveTo>
                <a:cubicBezTo>
                  <a:pt x="59" y="35"/>
                  <a:pt x="33" y="60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37" y="61"/>
                  <a:pt x="62" y="40"/>
                  <a:pt x="71" y="0"/>
                </a:cubicBezTo>
              </a:path>
            </a:pathLst>
          </a:custGeom>
          <a:solidFill>
            <a:srgbClr val="FB82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" name="Freeform 189">
            <a:extLst>
              <a:ext uri="{FF2B5EF4-FFF2-40B4-BE49-F238E27FC236}">
                <a16:creationId xmlns:a16="http://schemas.microsoft.com/office/drawing/2014/main" id="{67275154-C591-4202-9B52-8E881377DFAF}"/>
              </a:ext>
            </a:extLst>
          </p:cNvPr>
          <p:cNvSpPr>
            <a:spLocks/>
          </p:cNvSpPr>
          <p:nvPr/>
        </p:nvSpPr>
        <p:spPr bwMode="auto">
          <a:xfrm>
            <a:off x="13441506" y="3743760"/>
            <a:ext cx="743036" cy="1154247"/>
          </a:xfrm>
          <a:custGeom>
            <a:avLst/>
            <a:gdLst>
              <a:gd name="T0" fmla="*/ 9 w 105"/>
              <a:gd name="T1" fmla="*/ 0 h 163"/>
              <a:gd name="T2" fmla="*/ 2 w 105"/>
              <a:gd name="T3" fmla="*/ 10 h 163"/>
              <a:gd name="T4" fmla="*/ 84 w 105"/>
              <a:gd name="T5" fmla="*/ 140 h 163"/>
              <a:gd name="T6" fmla="*/ 97 w 105"/>
              <a:gd name="T7" fmla="*/ 163 h 163"/>
              <a:gd name="T8" fmla="*/ 9 w 105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" h="163">
                <a:moveTo>
                  <a:pt x="9" y="0"/>
                </a:moveTo>
                <a:cubicBezTo>
                  <a:pt x="5" y="0"/>
                  <a:pt x="0" y="5"/>
                  <a:pt x="2" y="10"/>
                </a:cubicBezTo>
                <a:cubicBezTo>
                  <a:pt x="50" y="33"/>
                  <a:pt x="80" y="77"/>
                  <a:pt x="84" y="140"/>
                </a:cubicBezTo>
                <a:cubicBezTo>
                  <a:pt x="85" y="155"/>
                  <a:pt x="90" y="162"/>
                  <a:pt x="97" y="163"/>
                </a:cubicBezTo>
                <a:cubicBezTo>
                  <a:pt x="105" y="95"/>
                  <a:pt x="74" y="28"/>
                  <a:pt x="9" y="0"/>
                </a:cubicBezTo>
              </a:path>
            </a:pathLst>
          </a:custGeom>
          <a:solidFill>
            <a:srgbClr val="F46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6" name="Freeform 190">
            <a:extLst>
              <a:ext uri="{FF2B5EF4-FFF2-40B4-BE49-F238E27FC236}">
                <a16:creationId xmlns:a16="http://schemas.microsoft.com/office/drawing/2014/main" id="{CF758DD6-E71B-4093-A716-C941BE8E31CB}"/>
              </a:ext>
            </a:extLst>
          </p:cNvPr>
          <p:cNvSpPr>
            <a:spLocks/>
          </p:cNvSpPr>
          <p:nvPr/>
        </p:nvSpPr>
        <p:spPr bwMode="auto">
          <a:xfrm>
            <a:off x="13285914" y="4012079"/>
            <a:ext cx="92086" cy="92086"/>
          </a:xfrm>
          <a:custGeom>
            <a:avLst/>
            <a:gdLst>
              <a:gd name="T0" fmla="*/ 0 w 13"/>
              <a:gd name="T1" fmla="*/ 0 h 13"/>
              <a:gd name="T2" fmla="*/ 0 w 13"/>
              <a:gd name="T3" fmla="*/ 2 h 13"/>
              <a:gd name="T4" fmla="*/ 0 w 13"/>
              <a:gd name="T5" fmla="*/ 4 h 13"/>
              <a:gd name="T6" fmla="*/ 0 w 13"/>
              <a:gd name="T7" fmla="*/ 6 h 13"/>
              <a:gd name="T8" fmla="*/ 1 w 13"/>
              <a:gd name="T9" fmla="*/ 8 h 13"/>
              <a:gd name="T10" fmla="*/ 3 w 13"/>
              <a:gd name="T11" fmla="*/ 10 h 13"/>
              <a:gd name="T12" fmla="*/ 10 w 13"/>
              <a:gd name="T13" fmla="*/ 13 h 13"/>
              <a:gd name="T14" fmla="*/ 12 w 13"/>
              <a:gd name="T15" fmla="*/ 13 h 13"/>
              <a:gd name="T16" fmla="*/ 13 w 13"/>
              <a:gd name="T17" fmla="*/ 13 h 13"/>
              <a:gd name="T18" fmla="*/ 13 w 13"/>
              <a:gd name="T19" fmla="*/ 13 h 13"/>
              <a:gd name="T20" fmla="*/ 0 w 13"/>
              <a:gd name="T2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13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5"/>
                  <a:pt x="0" y="5"/>
                  <a:pt x="0" y="6"/>
                </a:cubicBezTo>
                <a:cubicBezTo>
                  <a:pt x="0" y="6"/>
                  <a:pt x="1" y="7"/>
                  <a:pt x="1" y="8"/>
                </a:cubicBezTo>
                <a:cubicBezTo>
                  <a:pt x="1" y="9"/>
                  <a:pt x="2" y="10"/>
                  <a:pt x="3" y="10"/>
                </a:cubicBezTo>
                <a:cubicBezTo>
                  <a:pt x="5" y="12"/>
                  <a:pt x="8" y="13"/>
                  <a:pt x="10" y="13"/>
                </a:cubicBezTo>
                <a:cubicBezTo>
                  <a:pt x="11" y="13"/>
                  <a:pt x="11" y="13"/>
                  <a:pt x="12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1"/>
                  <a:pt x="3" y="7"/>
                  <a:pt x="0" y="0"/>
                </a:cubicBezTo>
                <a:close/>
              </a:path>
            </a:pathLst>
          </a:custGeom>
          <a:solidFill>
            <a:srgbClr val="772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" name="Freeform 191">
            <a:extLst>
              <a:ext uri="{FF2B5EF4-FFF2-40B4-BE49-F238E27FC236}">
                <a16:creationId xmlns:a16="http://schemas.microsoft.com/office/drawing/2014/main" id="{FA6D4268-3D01-4422-92DD-260B4612C5B9}"/>
              </a:ext>
            </a:extLst>
          </p:cNvPr>
          <p:cNvSpPr>
            <a:spLocks/>
          </p:cNvSpPr>
          <p:nvPr/>
        </p:nvSpPr>
        <p:spPr bwMode="auto">
          <a:xfrm>
            <a:off x="13136671" y="4310563"/>
            <a:ext cx="120664" cy="120664"/>
          </a:xfrm>
          <a:custGeom>
            <a:avLst/>
            <a:gdLst>
              <a:gd name="T0" fmla="*/ 17 w 17"/>
              <a:gd name="T1" fmla="*/ 17 h 17"/>
              <a:gd name="T2" fmla="*/ 13 w 17"/>
              <a:gd name="T3" fmla="*/ 9 h 17"/>
              <a:gd name="T4" fmla="*/ 8 w 17"/>
              <a:gd name="T5" fmla="*/ 4 h 17"/>
              <a:gd name="T6" fmla="*/ 5 w 17"/>
              <a:gd name="T7" fmla="*/ 0 h 17"/>
              <a:gd name="T8" fmla="*/ 2 w 17"/>
              <a:gd name="T9" fmla="*/ 2 h 17"/>
              <a:gd name="T10" fmla="*/ 1 w 17"/>
              <a:gd name="T11" fmla="*/ 6 h 17"/>
              <a:gd name="T12" fmla="*/ 17 w 17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17">
                <a:moveTo>
                  <a:pt x="17" y="17"/>
                </a:moveTo>
                <a:cubicBezTo>
                  <a:pt x="14" y="14"/>
                  <a:pt x="14" y="13"/>
                  <a:pt x="13" y="9"/>
                </a:cubicBezTo>
                <a:cubicBezTo>
                  <a:pt x="12" y="5"/>
                  <a:pt x="9" y="5"/>
                  <a:pt x="8" y="4"/>
                </a:cubicBezTo>
                <a:cubicBezTo>
                  <a:pt x="7" y="3"/>
                  <a:pt x="7" y="1"/>
                  <a:pt x="5" y="0"/>
                </a:cubicBezTo>
                <a:cubicBezTo>
                  <a:pt x="3" y="0"/>
                  <a:pt x="2" y="1"/>
                  <a:pt x="2" y="2"/>
                </a:cubicBezTo>
                <a:cubicBezTo>
                  <a:pt x="2" y="2"/>
                  <a:pt x="0" y="3"/>
                  <a:pt x="1" y="6"/>
                </a:cubicBezTo>
                <a:cubicBezTo>
                  <a:pt x="2" y="11"/>
                  <a:pt x="7" y="15"/>
                  <a:pt x="17" y="17"/>
                </a:cubicBezTo>
                <a:close/>
              </a:path>
            </a:pathLst>
          </a:custGeom>
          <a:solidFill>
            <a:srgbClr val="F299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" name="Freeform 192">
            <a:extLst>
              <a:ext uri="{FF2B5EF4-FFF2-40B4-BE49-F238E27FC236}">
                <a16:creationId xmlns:a16="http://schemas.microsoft.com/office/drawing/2014/main" id="{E215622A-6DD3-4DEC-BDEA-E7B7D1DB6E5E}"/>
              </a:ext>
            </a:extLst>
          </p:cNvPr>
          <p:cNvSpPr>
            <a:spLocks/>
          </p:cNvSpPr>
          <p:nvPr/>
        </p:nvSpPr>
        <p:spPr bwMode="auto">
          <a:xfrm>
            <a:off x="13539943" y="4140681"/>
            <a:ext cx="220689" cy="212750"/>
          </a:xfrm>
          <a:custGeom>
            <a:avLst/>
            <a:gdLst>
              <a:gd name="T0" fmla="*/ 4 w 31"/>
              <a:gd name="T1" fmla="*/ 0 h 30"/>
              <a:gd name="T2" fmla="*/ 4 w 31"/>
              <a:gd name="T3" fmla="*/ 3 h 30"/>
              <a:gd name="T4" fmla="*/ 31 w 31"/>
              <a:gd name="T5" fmla="*/ 30 h 30"/>
              <a:gd name="T6" fmla="*/ 5 w 31"/>
              <a:gd name="T7" fmla="*/ 0 h 30"/>
              <a:gd name="T8" fmla="*/ 4 w 31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0">
                <a:moveTo>
                  <a:pt x="4" y="0"/>
                </a:moveTo>
                <a:cubicBezTo>
                  <a:pt x="0" y="0"/>
                  <a:pt x="4" y="3"/>
                  <a:pt x="4" y="3"/>
                </a:cubicBezTo>
                <a:cubicBezTo>
                  <a:pt x="22" y="15"/>
                  <a:pt x="31" y="30"/>
                  <a:pt x="31" y="30"/>
                </a:cubicBezTo>
                <a:cubicBezTo>
                  <a:pt x="25" y="15"/>
                  <a:pt x="11" y="0"/>
                  <a:pt x="5" y="0"/>
                </a:cubicBezTo>
                <a:cubicBezTo>
                  <a:pt x="5" y="0"/>
                  <a:pt x="5" y="0"/>
                  <a:pt x="4" y="0"/>
                </a:cubicBezTo>
              </a:path>
            </a:pathLst>
          </a:custGeom>
          <a:solidFill>
            <a:srgbClr val="E6AF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9" name="Freeform 193">
            <a:extLst>
              <a:ext uri="{FF2B5EF4-FFF2-40B4-BE49-F238E27FC236}">
                <a16:creationId xmlns:a16="http://schemas.microsoft.com/office/drawing/2014/main" id="{2853F87D-D6CD-4F9F-92B4-90E5E2718C0C}"/>
              </a:ext>
            </a:extLst>
          </p:cNvPr>
          <p:cNvSpPr>
            <a:spLocks/>
          </p:cNvSpPr>
          <p:nvPr/>
        </p:nvSpPr>
        <p:spPr bwMode="auto">
          <a:xfrm>
            <a:off x="13816200" y="4713835"/>
            <a:ext cx="496946" cy="255618"/>
          </a:xfrm>
          <a:custGeom>
            <a:avLst/>
            <a:gdLst>
              <a:gd name="T0" fmla="*/ 32 w 70"/>
              <a:gd name="T1" fmla="*/ 1 h 36"/>
              <a:gd name="T2" fmla="*/ 33 w 70"/>
              <a:gd name="T3" fmla="*/ 33 h 36"/>
              <a:gd name="T4" fmla="*/ 5 w 70"/>
              <a:gd name="T5" fmla="*/ 24 h 36"/>
              <a:gd name="T6" fmla="*/ 32 w 70"/>
              <a:gd name="T7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36">
                <a:moveTo>
                  <a:pt x="32" y="1"/>
                </a:moveTo>
                <a:cubicBezTo>
                  <a:pt x="48" y="0"/>
                  <a:pt x="70" y="23"/>
                  <a:pt x="33" y="33"/>
                </a:cubicBezTo>
                <a:cubicBezTo>
                  <a:pt x="23" y="36"/>
                  <a:pt x="3" y="35"/>
                  <a:pt x="5" y="24"/>
                </a:cubicBezTo>
                <a:cubicBezTo>
                  <a:pt x="5" y="24"/>
                  <a:pt x="0" y="4"/>
                  <a:pt x="32" y="1"/>
                </a:cubicBezTo>
              </a:path>
            </a:pathLst>
          </a:custGeom>
          <a:solidFill>
            <a:srgbClr val="FFCB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0" name="Freeform 194">
            <a:extLst>
              <a:ext uri="{FF2B5EF4-FFF2-40B4-BE49-F238E27FC236}">
                <a16:creationId xmlns:a16="http://schemas.microsoft.com/office/drawing/2014/main" id="{7520D0EA-8864-4879-B31D-51A7A9DF0447}"/>
              </a:ext>
            </a:extLst>
          </p:cNvPr>
          <p:cNvSpPr>
            <a:spLocks/>
          </p:cNvSpPr>
          <p:nvPr/>
        </p:nvSpPr>
        <p:spPr bwMode="auto">
          <a:xfrm>
            <a:off x="13349421" y="3942221"/>
            <a:ext cx="98436" cy="98436"/>
          </a:xfrm>
          <a:custGeom>
            <a:avLst/>
            <a:gdLst>
              <a:gd name="T0" fmla="*/ 1 w 14"/>
              <a:gd name="T1" fmla="*/ 0 h 14"/>
              <a:gd name="T2" fmla="*/ 0 w 14"/>
              <a:gd name="T3" fmla="*/ 2 h 14"/>
              <a:gd name="T4" fmla="*/ 11 w 14"/>
              <a:gd name="T5" fmla="*/ 14 h 14"/>
              <a:gd name="T6" fmla="*/ 12 w 14"/>
              <a:gd name="T7" fmla="*/ 14 h 14"/>
              <a:gd name="T8" fmla="*/ 13 w 14"/>
              <a:gd name="T9" fmla="*/ 12 h 14"/>
              <a:gd name="T10" fmla="*/ 1 w 14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4">
                <a:moveTo>
                  <a:pt x="1" y="0"/>
                </a:moveTo>
                <a:cubicBezTo>
                  <a:pt x="0" y="2"/>
                  <a:pt x="0" y="2"/>
                  <a:pt x="0" y="2"/>
                </a:cubicBezTo>
                <a:cubicBezTo>
                  <a:pt x="3" y="4"/>
                  <a:pt x="10" y="13"/>
                  <a:pt x="11" y="14"/>
                </a:cubicBezTo>
                <a:cubicBezTo>
                  <a:pt x="11" y="14"/>
                  <a:pt x="11" y="14"/>
                  <a:pt x="12" y="14"/>
                </a:cubicBezTo>
                <a:cubicBezTo>
                  <a:pt x="13" y="14"/>
                  <a:pt x="14" y="13"/>
                  <a:pt x="13" y="12"/>
                </a:cubicBezTo>
                <a:cubicBezTo>
                  <a:pt x="13" y="9"/>
                  <a:pt x="8" y="5"/>
                  <a:pt x="1" y="0"/>
                </a:cubicBezTo>
              </a:path>
            </a:pathLst>
          </a:custGeom>
          <a:solidFill>
            <a:srgbClr val="E6AF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" name="Freeform 195">
            <a:extLst>
              <a:ext uri="{FF2B5EF4-FFF2-40B4-BE49-F238E27FC236}">
                <a16:creationId xmlns:a16="http://schemas.microsoft.com/office/drawing/2014/main" id="{51D7F59B-F878-42F6-8485-87F72BFF6819}"/>
              </a:ext>
            </a:extLst>
          </p:cNvPr>
          <p:cNvSpPr>
            <a:spLocks/>
          </p:cNvSpPr>
          <p:nvPr/>
        </p:nvSpPr>
        <p:spPr bwMode="auto">
          <a:xfrm>
            <a:off x="13208118" y="4161321"/>
            <a:ext cx="141304" cy="134954"/>
          </a:xfrm>
          <a:custGeom>
            <a:avLst/>
            <a:gdLst>
              <a:gd name="T0" fmla="*/ 20 w 20"/>
              <a:gd name="T1" fmla="*/ 0 h 19"/>
              <a:gd name="T2" fmla="*/ 7 w 20"/>
              <a:gd name="T3" fmla="*/ 4 h 19"/>
              <a:gd name="T4" fmla="*/ 7 w 20"/>
              <a:gd name="T5" fmla="*/ 15 h 19"/>
              <a:gd name="T6" fmla="*/ 10 w 20"/>
              <a:gd name="T7" fmla="*/ 19 h 19"/>
              <a:gd name="T8" fmla="*/ 7 w 20"/>
              <a:gd name="T9" fmla="*/ 14 h 19"/>
              <a:gd name="T10" fmla="*/ 7 w 20"/>
              <a:gd name="T11" fmla="*/ 6 h 19"/>
              <a:gd name="T12" fmla="*/ 20 w 20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19">
                <a:moveTo>
                  <a:pt x="20" y="0"/>
                </a:moveTo>
                <a:cubicBezTo>
                  <a:pt x="14" y="3"/>
                  <a:pt x="12" y="3"/>
                  <a:pt x="7" y="4"/>
                </a:cubicBezTo>
                <a:cubicBezTo>
                  <a:pt x="0" y="5"/>
                  <a:pt x="2" y="12"/>
                  <a:pt x="7" y="15"/>
                </a:cubicBezTo>
                <a:cubicBezTo>
                  <a:pt x="9" y="17"/>
                  <a:pt x="7" y="18"/>
                  <a:pt x="10" y="19"/>
                </a:cubicBezTo>
                <a:cubicBezTo>
                  <a:pt x="9" y="17"/>
                  <a:pt x="9" y="16"/>
                  <a:pt x="7" y="14"/>
                </a:cubicBezTo>
                <a:cubicBezTo>
                  <a:pt x="4" y="10"/>
                  <a:pt x="5" y="8"/>
                  <a:pt x="7" y="6"/>
                </a:cubicBezTo>
                <a:cubicBezTo>
                  <a:pt x="9" y="3"/>
                  <a:pt x="14" y="5"/>
                  <a:pt x="20" y="0"/>
                </a:cubicBezTo>
              </a:path>
            </a:pathLst>
          </a:custGeom>
          <a:solidFill>
            <a:srgbClr val="FFB5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" name="Freeform 196">
            <a:extLst>
              <a:ext uri="{FF2B5EF4-FFF2-40B4-BE49-F238E27FC236}">
                <a16:creationId xmlns:a16="http://schemas.microsoft.com/office/drawing/2014/main" id="{0B1C133A-0DB4-485C-9E8B-BA9705570B87}"/>
              </a:ext>
            </a:extLst>
          </p:cNvPr>
          <p:cNvSpPr>
            <a:spLocks/>
          </p:cNvSpPr>
          <p:nvPr/>
        </p:nvSpPr>
        <p:spPr bwMode="auto">
          <a:xfrm>
            <a:off x="13908286" y="4777342"/>
            <a:ext cx="261968" cy="128603"/>
          </a:xfrm>
          <a:custGeom>
            <a:avLst/>
            <a:gdLst>
              <a:gd name="T0" fmla="*/ 21 w 37"/>
              <a:gd name="T1" fmla="*/ 0 h 18"/>
              <a:gd name="T2" fmla="*/ 20 w 37"/>
              <a:gd name="T3" fmla="*/ 0 h 18"/>
              <a:gd name="T4" fmla="*/ 13 w 37"/>
              <a:gd name="T5" fmla="*/ 6 h 18"/>
              <a:gd name="T6" fmla="*/ 5 w 37"/>
              <a:gd name="T7" fmla="*/ 7 h 18"/>
              <a:gd name="T8" fmla="*/ 1 w 37"/>
              <a:gd name="T9" fmla="*/ 13 h 18"/>
              <a:gd name="T10" fmla="*/ 9 w 37"/>
              <a:gd name="T11" fmla="*/ 18 h 18"/>
              <a:gd name="T12" fmla="*/ 19 w 37"/>
              <a:gd name="T13" fmla="*/ 16 h 18"/>
              <a:gd name="T14" fmla="*/ 21 w 37"/>
              <a:gd name="T1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8">
                <a:moveTo>
                  <a:pt x="21" y="0"/>
                </a:moveTo>
                <a:cubicBezTo>
                  <a:pt x="21" y="0"/>
                  <a:pt x="21" y="0"/>
                  <a:pt x="20" y="0"/>
                </a:cubicBezTo>
                <a:cubicBezTo>
                  <a:pt x="15" y="1"/>
                  <a:pt x="15" y="5"/>
                  <a:pt x="13" y="6"/>
                </a:cubicBezTo>
                <a:cubicBezTo>
                  <a:pt x="10" y="7"/>
                  <a:pt x="7" y="7"/>
                  <a:pt x="5" y="7"/>
                </a:cubicBezTo>
                <a:cubicBezTo>
                  <a:pt x="2" y="8"/>
                  <a:pt x="0" y="10"/>
                  <a:pt x="1" y="13"/>
                </a:cubicBezTo>
                <a:cubicBezTo>
                  <a:pt x="1" y="17"/>
                  <a:pt x="5" y="18"/>
                  <a:pt x="9" y="18"/>
                </a:cubicBezTo>
                <a:cubicBezTo>
                  <a:pt x="12" y="18"/>
                  <a:pt x="16" y="17"/>
                  <a:pt x="19" y="16"/>
                </a:cubicBezTo>
                <a:cubicBezTo>
                  <a:pt x="37" y="11"/>
                  <a:pt x="27" y="0"/>
                  <a:pt x="21" y="0"/>
                </a:cubicBezTo>
              </a:path>
            </a:pathLst>
          </a:custGeom>
          <a:solidFill>
            <a:srgbClr val="FEBF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3" name="Freeform 197">
            <a:extLst>
              <a:ext uri="{FF2B5EF4-FFF2-40B4-BE49-F238E27FC236}">
                <a16:creationId xmlns:a16="http://schemas.microsoft.com/office/drawing/2014/main" id="{88DCEF2E-B212-4DA0-AD27-923C7CBB8DAE}"/>
              </a:ext>
            </a:extLst>
          </p:cNvPr>
          <p:cNvSpPr>
            <a:spLocks/>
          </p:cNvSpPr>
          <p:nvPr/>
        </p:nvSpPr>
        <p:spPr bwMode="auto">
          <a:xfrm>
            <a:off x="13505014" y="4232766"/>
            <a:ext cx="190522" cy="147655"/>
          </a:xfrm>
          <a:custGeom>
            <a:avLst/>
            <a:gdLst>
              <a:gd name="T0" fmla="*/ 1 w 27"/>
              <a:gd name="T1" fmla="*/ 0 h 21"/>
              <a:gd name="T2" fmla="*/ 1 w 27"/>
              <a:gd name="T3" fmla="*/ 0 h 21"/>
              <a:gd name="T4" fmla="*/ 0 w 27"/>
              <a:gd name="T5" fmla="*/ 2 h 21"/>
              <a:gd name="T6" fmla="*/ 0 w 27"/>
              <a:gd name="T7" fmla="*/ 4 h 21"/>
              <a:gd name="T8" fmla="*/ 1 w 27"/>
              <a:gd name="T9" fmla="*/ 6 h 21"/>
              <a:gd name="T10" fmla="*/ 2 w 27"/>
              <a:gd name="T11" fmla="*/ 9 h 21"/>
              <a:gd name="T12" fmla="*/ 4 w 27"/>
              <a:gd name="T13" fmla="*/ 12 h 21"/>
              <a:gd name="T14" fmla="*/ 9 w 27"/>
              <a:gd name="T15" fmla="*/ 16 h 21"/>
              <a:gd name="T16" fmla="*/ 12 w 27"/>
              <a:gd name="T17" fmla="*/ 18 h 21"/>
              <a:gd name="T18" fmla="*/ 15 w 27"/>
              <a:gd name="T19" fmla="*/ 20 h 21"/>
              <a:gd name="T20" fmla="*/ 20 w 27"/>
              <a:gd name="T21" fmla="*/ 21 h 21"/>
              <a:gd name="T22" fmla="*/ 23 w 27"/>
              <a:gd name="T23" fmla="*/ 21 h 21"/>
              <a:gd name="T24" fmla="*/ 25 w 27"/>
              <a:gd name="T25" fmla="*/ 21 h 21"/>
              <a:gd name="T26" fmla="*/ 26 w 27"/>
              <a:gd name="T27" fmla="*/ 21 h 21"/>
              <a:gd name="T28" fmla="*/ 27 w 27"/>
              <a:gd name="T29" fmla="*/ 21 h 21"/>
              <a:gd name="T30" fmla="*/ 22 w 27"/>
              <a:gd name="T31" fmla="*/ 18 h 21"/>
              <a:gd name="T32" fmla="*/ 11 w 27"/>
              <a:gd name="T33" fmla="*/ 12 h 21"/>
              <a:gd name="T34" fmla="*/ 4 w 27"/>
              <a:gd name="T35" fmla="*/ 4 h 21"/>
              <a:gd name="T36" fmla="*/ 2 w 27"/>
              <a:gd name="T37" fmla="*/ 1 h 21"/>
              <a:gd name="T38" fmla="*/ 1 w 27"/>
              <a:gd name="T3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" h="2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1"/>
                  <a:pt x="0" y="2"/>
                </a:cubicBezTo>
                <a:cubicBezTo>
                  <a:pt x="0" y="2"/>
                  <a:pt x="0" y="3"/>
                  <a:pt x="0" y="4"/>
                </a:cubicBezTo>
                <a:cubicBezTo>
                  <a:pt x="1" y="5"/>
                  <a:pt x="1" y="5"/>
                  <a:pt x="1" y="6"/>
                </a:cubicBezTo>
                <a:cubicBezTo>
                  <a:pt x="1" y="7"/>
                  <a:pt x="2" y="8"/>
                  <a:pt x="2" y="9"/>
                </a:cubicBezTo>
                <a:cubicBezTo>
                  <a:pt x="3" y="10"/>
                  <a:pt x="3" y="11"/>
                  <a:pt x="4" y="12"/>
                </a:cubicBezTo>
                <a:cubicBezTo>
                  <a:pt x="5" y="14"/>
                  <a:pt x="7" y="15"/>
                  <a:pt x="9" y="16"/>
                </a:cubicBezTo>
                <a:cubicBezTo>
                  <a:pt x="10" y="17"/>
                  <a:pt x="11" y="18"/>
                  <a:pt x="12" y="18"/>
                </a:cubicBezTo>
                <a:cubicBezTo>
                  <a:pt x="13" y="19"/>
                  <a:pt x="14" y="19"/>
                  <a:pt x="15" y="20"/>
                </a:cubicBezTo>
                <a:cubicBezTo>
                  <a:pt x="17" y="20"/>
                  <a:pt x="19" y="21"/>
                  <a:pt x="20" y="21"/>
                </a:cubicBezTo>
                <a:cubicBezTo>
                  <a:pt x="21" y="21"/>
                  <a:pt x="22" y="21"/>
                  <a:pt x="23" y="21"/>
                </a:cubicBezTo>
                <a:cubicBezTo>
                  <a:pt x="23" y="21"/>
                  <a:pt x="24" y="21"/>
                  <a:pt x="25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5" y="20"/>
                  <a:pt x="22" y="18"/>
                </a:cubicBezTo>
                <a:cubicBezTo>
                  <a:pt x="20" y="18"/>
                  <a:pt x="15" y="15"/>
                  <a:pt x="11" y="12"/>
                </a:cubicBezTo>
                <a:cubicBezTo>
                  <a:pt x="7" y="10"/>
                  <a:pt x="4" y="6"/>
                  <a:pt x="4" y="4"/>
                </a:cubicBezTo>
                <a:cubicBezTo>
                  <a:pt x="3" y="3"/>
                  <a:pt x="2" y="2"/>
                  <a:pt x="2" y="1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772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4" name="Freeform 198">
            <a:extLst>
              <a:ext uri="{FF2B5EF4-FFF2-40B4-BE49-F238E27FC236}">
                <a16:creationId xmlns:a16="http://schemas.microsoft.com/office/drawing/2014/main" id="{51547C6A-E822-440C-B8F5-E2A93280CE15}"/>
              </a:ext>
            </a:extLst>
          </p:cNvPr>
          <p:cNvSpPr>
            <a:spLocks/>
          </p:cNvSpPr>
          <p:nvPr/>
        </p:nvSpPr>
        <p:spPr bwMode="auto">
          <a:xfrm>
            <a:off x="9785072" y="3416697"/>
            <a:ext cx="3564350" cy="3467501"/>
          </a:xfrm>
          <a:custGeom>
            <a:avLst/>
            <a:gdLst>
              <a:gd name="T0" fmla="*/ 200 w 503"/>
              <a:gd name="T1" fmla="*/ 142 h 489"/>
              <a:gd name="T2" fmla="*/ 137 w 503"/>
              <a:gd name="T3" fmla="*/ 361 h 489"/>
              <a:gd name="T4" fmla="*/ 326 w 503"/>
              <a:gd name="T5" fmla="*/ 287 h 489"/>
              <a:gd name="T6" fmla="*/ 380 w 503"/>
              <a:gd name="T7" fmla="*/ 253 h 489"/>
              <a:gd name="T8" fmla="*/ 430 w 503"/>
              <a:gd name="T9" fmla="*/ 250 h 489"/>
              <a:gd name="T10" fmla="*/ 396 w 503"/>
              <a:gd name="T11" fmla="*/ 275 h 489"/>
              <a:gd name="T12" fmla="*/ 471 w 503"/>
              <a:gd name="T13" fmla="*/ 261 h 489"/>
              <a:gd name="T14" fmla="*/ 437 w 503"/>
              <a:gd name="T15" fmla="*/ 344 h 489"/>
              <a:gd name="T16" fmla="*/ 351 w 503"/>
              <a:gd name="T17" fmla="*/ 344 h 489"/>
              <a:gd name="T18" fmla="*/ 232 w 503"/>
              <a:gd name="T19" fmla="*/ 417 h 489"/>
              <a:gd name="T20" fmla="*/ 43 w 503"/>
              <a:gd name="T21" fmla="*/ 470 h 489"/>
              <a:gd name="T22" fmla="*/ 106 w 503"/>
              <a:gd name="T23" fmla="*/ 64 h 489"/>
              <a:gd name="T24" fmla="*/ 200 w 503"/>
              <a:gd name="T25" fmla="*/ 142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3" h="489">
                <a:moveTo>
                  <a:pt x="200" y="142"/>
                </a:moveTo>
                <a:cubicBezTo>
                  <a:pt x="181" y="208"/>
                  <a:pt x="142" y="339"/>
                  <a:pt x="137" y="361"/>
                </a:cubicBezTo>
                <a:cubicBezTo>
                  <a:pt x="190" y="343"/>
                  <a:pt x="290" y="308"/>
                  <a:pt x="326" y="287"/>
                </a:cubicBezTo>
                <a:cubicBezTo>
                  <a:pt x="337" y="280"/>
                  <a:pt x="365" y="258"/>
                  <a:pt x="380" y="253"/>
                </a:cubicBezTo>
                <a:cubicBezTo>
                  <a:pt x="399" y="246"/>
                  <a:pt x="419" y="243"/>
                  <a:pt x="430" y="250"/>
                </a:cubicBezTo>
                <a:cubicBezTo>
                  <a:pt x="439" y="255"/>
                  <a:pt x="396" y="270"/>
                  <a:pt x="396" y="275"/>
                </a:cubicBezTo>
                <a:cubicBezTo>
                  <a:pt x="396" y="278"/>
                  <a:pt x="441" y="264"/>
                  <a:pt x="471" y="261"/>
                </a:cubicBezTo>
                <a:cubicBezTo>
                  <a:pt x="498" y="257"/>
                  <a:pt x="503" y="312"/>
                  <a:pt x="437" y="344"/>
                </a:cubicBezTo>
                <a:cubicBezTo>
                  <a:pt x="415" y="354"/>
                  <a:pt x="366" y="344"/>
                  <a:pt x="351" y="344"/>
                </a:cubicBezTo>
                <a:cubicBezTo>
                  <a:pt x="336" y="344"/>
                  <a:pt x="291" y="377"/>
                  <a:pt x="232" y="417"/>
                </a:cubicBezTo>
                <a:cubicBezTo>
                  <a:pt x="146" y="477"/>
                  <a:pt x="76" y="489"/>
                  <a:pt x="43" y="470"/>
                </a:cubicBezTo>
                <a:cubicBezTo>
                  <a:pt x="0" y="446"/>
                  <a:pt x="59" y="170"/>
                  <a:pt x="106" y="64"/>
                </a:cubicBezTo>
                <a:cubicBezTo>
                  <a:pt x="137" y="0"/>
                  <a:pt x="221" y="46"/>
                  <a:pt x="200" y="142"/>
                </a:cubicBezTo>
                <a:close/>
              </a:path>
            </a:pathLst>
          </a:custGeom>
          <a:solidFill>
            <a:srgbClr val="FCC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5" name="Freeform 199">
            <a:extLst>
              <a:ext uri="{FF2B5EF4-FFF2-40B4-BE49-F238E27FC236}">
                <a16:creationId xmlns:a16="http://schemas.microsoft.com/office/drawing/2014/main" id="{091640A2-9A5D-4A0F-9C22-58C46C2022D6}"/>
              </a:ext>
            </a:extLst>
          </p:cNvPr>
          <p:cNvSpPr>
            <a:spLocks/>
          </p:cNvSpPr>
          <p:nvPr/>
        </p:nvSpPr>
        <p:spPr bwMode="auto">
          <a:xfrm>
            <a:off x="12498422" y="2565699"/>
            <a:ext cx="368343" cy="169883"/>
          </a:xfrm>
          <a:custGeom>
            <a:avLst/>
            <a:gdLst>
              <a:gd name="T0" fmla="*/ 0 w 52"/>
              <a:gd name="T1" fmla="*/ 0 h 24"/>
              <a:gd name="T2" fmla="*/ 52 w 52"/>
              <a:gd name="T3" fmla="*/ 12 h 24"/>
              <a:gd name="T4" fmla="*/ 25 w 52"/>
              <a:gd name="T5" fmla="*/ 20 h 24"/>
              <a:gd name="T6" fmla="*/ 0 w 52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4">
                <a:moveTo>
                  <a:pt x="0" y="0"/>
                </a:moveTo>
                <a:cubicBezTo>
                  <a:pt x="0" y="0"/>
                  <a:pt x="30" y="14"/>
                  <a:pt x="52" y="12"/>
                </a:cubicBezTo>
                <a:cubicBezTo>
                  <a:pt x="44" y="17"/>
                  <a:pt x="39" y="24"/>
                  <a:pt x="25" y="20"/>
                </a:cubicBezTo>
                <a:cubicBezTo>
                  <a:pt x="10" y="17"/>
                  <a:pt x="8" y="9"/>
                  <a:pt x="0" y="0"/>
                </a:cubicBezTo>
                <a:close/>
              </a:path>
            </a:pathLst>
          </a:custGeom>
          <a:solidFill>
            <a:srgbClr val="D84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" name="Freeform 200">
            <a:extLst>
              <a:ext uri="{FF2B5EF4-FFF2-40B4-BE49-F238E27FC236}">
                <a16:creationId xmlns:a16="http://schemas.microsoft.com/office/drawing/2014/main" id="{8DD45AD7-3371-4517-870C-80545B3974DC}"/>
              </a:ext>
            </a:extLst>
          </p:cNvPr>
          <p:cNvSpPr>
            <a:spLocks/>
          </p:cNvSpPr>
          <p:nvPr/>
        </p:nvSpPr>
        <p:spPr bwMode="auto">
          <a:xfrm>
            <a:off x="12498422" y="2565698"/>
            <a:ext cx="368343" cy="114313"/>
          </a:xfrm>
          <a:custGeom>
            <a:avLst/>
            <a:gdLst>
              <a:gd name="T0" fmla="*/ 51 w 52"/>
              <a:gd name="T1" fmla="*/ 12 h 16"/>
              <a:gd name="T2" fmla="*/ 52 w 52"/>
              <a:gd name="T3" fmla="*/ 12 h 16"/>
              <a:gd name="T4" fmla="*/ 0 w 52"/>
              <a:gd name="T5" fmla="*/ 0 h 16"/>
              <a:gd name="T6" fmla="*/ 28 w 52"/>
              <a:gd name="T7" fmla="*/ 13 h 16"/>
              <a:gd name="T8" fmla="*/ 51 w 52"/>
              <a:gd name="T9" fmla="*/ 1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6">
                <a:moveTo>
                  <a:pt x="51" y="12"/>
                </a:moveTo>
                <a:cubicBezTo>
                  <a:pt x="52" y="12"/>
                  <a:pt x="51" y="13"/>
                  <a:pt x="52" y="12"/>
                </a:cubicBezTo>
                <a:cubicBezTo>
                  <a:pt x="30" y="14"/>
                  <a:pt x="0" y="0"/>
                  <a:pt x="0" y="0"/>
                </a:cubicBezTo>
                <a:cubicBezTo>
                  <a:pt x="0" y="1"/>
                  <a:pt x="13" y="10"/>
                  <a:pt x="28" y="13"/>
                </a:cubicBezTo>
                <a:cubicBezTo>
                  <a:pt x="36" y="14"/>
                  <a:pt x="43" y="16"/>
                  <a:pt x="51" y="12"/>
                </a:cubicBezTo>
                <a:close/>
              </a:path>
            </a:pathLst>
          </a:custGeom>
          <a:solidFill>
            <a:srgbClr val="B727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Freeform 201">
            <a:extLst>
              <a:ext uri="{FF2B5EF4-FFF2-40B4-BE49-F238E27FC236}">
                <a16:creationId xmlns:a16="http://schemas.microsoft.com/office/drawing/2014/main" id="{A9A51268-4E95-4516-818C-3A3DBF60D284}"/>
              </a:ext>
            </a:extLst>
          </p:cNvPr>
          <p:cNvSpPr>
            <a:spLocks/>
          </p:cNvSpPr>
          <p:nvPr/>
        </p:nvSpPr>
        <p:spPr bwMode="auto">
          <a:xfrm>
            <a:off x="12498422" y="2565698"/>
            <a:ext cx="368343" cy="128603"/>
          </a:xfrm>
          <a:custGeom>
            <a:avLst/>
            <a:gdLst>
              <a:gd name="T0" fmla="*/ 0 w 52"/>
              <a:gd name="T1" fmla="*/ 0 h 18"/>
              <a:gd name="T2" fmla="*/ 14 w 52"/>
              <a:gd name="T3" fmla="*/ 4 h 18"/>
              <a:gd name="T4" fmla="*/ 28 w 52"/>
              <a:gd name="T5" fmla="*/ 4 h 18"/>
              <a:gd name="T6" fmla="*/ 32 w 52"/>
              <a:gd name="T7" fmla="*/ 7 h 18"/>
              <a:gd name="T8" fmla="*/ 40 w 52"/>
              <a:gd name="T9" fmla="*/ 6 h 18"/>
              <a:gd name="T10" fmla="*/ 52 w 52"/>
              <a:gd name="T11" fmla="*/ 12 h 18"/>
              <a:gd name="T12" fmla="*/ 0 w 52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18">
                <a:moveTo>
                  <a:pt x="0" y="0"/>
                </a:moveTo>
                <a:cubicBezTo>
                  <a:pt x="0" y="0"/>
                  <a:pt x="9" y="4"/>
                  <a:pt x="14" y="4"/>
                </a:cubicBezTo>
                <a:cubicBezTo>
                  <a:pt x="22" y="4"/>
                  <a:pt x="25" y="3"/>
                  <a:pt x="28" y="4"/>
                </a:cubicBezTo>
                <a:cubicBezTo>
                  <a:pt x="30" y="5"/>
                  <a:pt x="30" y="7"/>
                  <a:pt x="32" y="7"/>
                </a:cubicBezTo>
                <a:cubicBezTo>
                  <a:pt x="33" y="8"/>
                  <a:pt x="36" y="4"/>
                  <a:pt x="40" y="6"/>
                </a:cubicBezTo>
                <a:cubicBezTo>
                  <a:pt x="45" y="9"/>
                  <a:pt x="52" y="12"/>
                  <a:pt x="52" y="12"/>
                </a:cubicBezTo>
                <a:cubicBezTo>
                  <a:pt x="52" y="12"/>
                  <a:pt x="30" y="18"/>
                  <a:pt x="0" y="0"/>
                </a:cubicBezTo>
                <a:close/>
              </a:path>
            </a:pathLst>
          </a:custGeom>
          <a:solidFill>
            <a:srgbClr val="E546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Freeform 202">
            <a:extLst>
              <a:ext uri="{FF2B5EF4-FFF2-40B4-BE49-F238E27FC236}">
                <a16:creationId xmlns:a16="http://schemas.microsoft.com/office/drawing/2014/main" id="{8DE4A9D3-C5C9-4DE0-B9C1-D20921A6A27E}"/>
              </a:ext>
            </a:extLst>
          </p:cNvPr>
          <p:cNvSpPr>
            <a:spLocks/>
          </p:cNvSpPr>
          <p:nvPr/>
        </p:nvSpPr>
        <p:spPr bwMode="auto">
          <a:xfrm>
            <a:off x="10053389" y="3531010"/>
            <a:ext cx="1276498" cy="1892519"/>
          </a:xfrm>
          <a:custGeom>
            <a:avLst/>
            <a:gdLst>
              <a:gd name="T0" fmla="*/ 26 w 180"/>
              <a:gd name="T1" fmla="*/ 113 h 267"/>
              <a:gd name="T2" fmla="*/ 120 w 180"/>
              <a:gd name="T3" fmla="*/ 7 h 267"/>
              <a:gd name="T4" fmla="*/ 163 w 180"/>
              <a:gd name="T5" fmla="*/ 170 h 267"/>
              <a:gd name="T6" fmla="*/ 136 w 180"/>
              <a:gd name="T7" fmla="*/ 267 h 267"/>
              <a:gd name="T8" fmla="*/ 0 w 180"/>
              <a:gd name="T9" fmla="*/ 234 h 267"/>
              <a:gd name="T10" fmla="*/ 26 w 180"/>
              <a:gd name="T11" fmla="*/ 113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267">
                <a:moveTo>
                  <a:pt x="26" y="113"/>
                </a:moveTo>
                <a:cubicBezTo>
                  <a:pt x="41" y="75"/>
                  <a:pt x="71" y="0"/>
                  <a:pt x="120" y="7"/>
                </a:cubicBezTo>
                <a:cubicBezTo>
                  <a:pt x="180" y="24"/>
                  <a:pt x="170" y="139"/>
                  <a:pt x="163" y="170"/>
                </a:cubicBezTo>
                <a:cubicBezTo>
                  <a:pt x="158" y="192"/>
                  <a:pt x="160" y="227"/>
                  <a:pt x="136" y="267"/>
                </a:cubicBezTo>
                <a:cubicBezTo>
                  <a:pt x="91" y="262"/>
                  <a:pt x="39" y="259"/>
                  <a:pt x="0" y="234"/>
                </a:cubicBezTo>
                <a:cubicBezTo>
                  <a:pt x="2" y="197"/>
                  <a:pt x="14" y="143"/>
                  <a:pt x="26" y="113"/>
                </a:cubicBezTo>
                <a:close/>
              </a:path>
            </a:pathLst>
          </a:custGeom>
          <a:solidFill>
            <a:srgbClr val="129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9" name="Freeform 203">
            <a:extLst>
              <a:ext uri="{FF2B5EF4-FFF2-40B4-BE49-F238E27FC236}">
                <a16:creationId xmlns:a16="http://schemas.microsoft.com/office/drawing/2014/main" id="{053BEF67-7BF1-40CC-89EB-DF131B5418EE}"/>
              </a:ext>
            </a:extLst>
          </p:cNvPr>
          <p:cNvSpPr>
            <a:spLocks/>
          </p:cNvSpPr>
          <p:nvPr/>
        </p:nvSpPr>
        <p:spPr bwMode="auto">
          <a:xfrm>
            <a:off x="12420626" y="1941740"/>
            <a:ext cx="311186" cy="157181"/>
          </a:xfrm>
          <a:custGeom>
            <a:avLst/>
            <a:gdLst>
              <a:gd name="T0" fmla="*/ 0 w 44"/>
              <a:gd name="T1" fmla="*/ 2 h 22"/>
              <a:gd name="T2" fmla="*/ 18 w 44"/>
              <a:gd name="T3" fmla="*/ 1 h 22"/>
              <a:gd name="T4" fmla="*/ 44 w 44"/>
              <a:gd name="T5" fmla="*/ 17 h 22"/>
              <a:gd name="T6" fmla="*/ 23 w 44"/>
              <a:gd name="T7" fmla="*/ 20 h 22"/>
              <a:gd name="T8" fmla="*/ 0 w 44"/>
              <a:gd name="T9" fmla="*/ 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2">
                <a:moveTo>
                  <a:pt x="0" y="2"/>
                </a:moveTo>
                <a:cubicBezTo>
                  <a:pt x="5" y="2"/>
                  <a:pt x="7" y="1"/>
                  <a:pt x="18" y="1"/>
                </a:cubicBezTo>
                <a:cubicBezTo>
                  <a:pt x="30" y="0"/>
                  <a:pt x="41" y="3"/>
                  <a:pt x="44" y="17"/>
                </a:cubicBezTo>
                <a:cubicBezTo>
                  <a:pt x="44" y="17"/>
                  <a:pt x="35" y="22"/>
                  <a:pt x="23" y="20"/>
                </a:cubicBezTo>
                <a:cubicBezTo>
                  <a:pt x="15" y="18"/>
                  <a:pt x="7" y="13"/>
                  <a:pt x="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0" name="Freeform 204">
            <a:extLst>
              <a:ext uri="{FF2B5EF4-FFF2-40B4-BE49-F238E27FC236}">
                <a16:creationId xmlns:a16="http://schemas.microsoft.com/office/drawing/2014/main" id="{8FB09850-794E-44FE-A847-75016A6326CF}"/>
              </a:ext>
            </a:extLst>
          </p:cNvPr>
          <p:cNvSpPr>
            <a:spLocks/>
          </p:cNvSpPr>
          <p:nvPr/>
        </p:nvSpPr>
        <p:spPr bwMode="auto">
          <a:xfrm>
            <a:off x="12527001" y="1935389"/>
            <a:ext cx="141304" cy="163532"/>
          </a:xfrm>
          <a:custGeom>
            <a:avLst/>
            <a:gdLst>
              <a:gd name="T0" fmla="*/ 2 w 20"/>
              <a:gd name="T1" fmla="*/ 9 h 23"/>
              <a:gd name="T2" fmla="*/ 7 w 20"/>
              <a:gd name="T3" fmla="*/ 21 h 23"/>
              <a:gd name="T4" fmla="*/ 18 w 20"/>
              <a:gd name="T5" fmla="*/ 14 h 23"/>
              <a:gd name="T6" fmla="*/ 13 w 20"/>
              <a:gd name="T7" fmla="*/ 2 h 23"/>
              <a:gd name="T8" fmla="*/ 2 w 20"/>
              <a:gd name="T9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3">
                <a:moveTo>
                  <a:pt x="2" y="9"/>
                </a:moveTo>
                <a:cubicBezTo>
                  <a:pt x="0" y="14"/>
                  <a:pt x="2" y="20"/>
                  <a:pt x="7" y="21"/>
                </a:cubicBezTo>
                <a:cubicBezTo>
                  <a:pt x="11" y="23"/>
                  <a:pt x="16" y="20"/>
                  <a:pt x="18" y="14"/>
                </a:cubicBezTo>
                <a:cubicBezTo>
                  <a:pt x="20" y="9"/>
                  <a:pt x="18" y="3"/>
                  <a:pt x="13" y="2"/>
                </a:cubicBezTo>
                <a:cubicBezTo>
                  <a:pt x="9" y="0"/>
                  <a:pt x="4" y="3"/>
                  <a:pt x="2" y="9"/>
                </a:cubicBezTo>
                <a:close/>
              </a:path>
            </a:pathLst>
          </a:custGeom>
          <a:solidFill>
            <a:srgbClr val="772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06">
            <a:extLst>
              <a:ext uri="{FF2B5EF4-FFF2-40B4-BE49-F238E27FC236}">
                <a16:creationId xmlns:a16="http://schemas.microsoft.com/office/drawing/2014/main" id="{B55320CC-1CD1-4818-9A5E-78B29428210E}"/>
              </a:ext>
            </a:extLst>
          </p:cNvPr>
          <p:cNvSpPr>
            <a:spLocks/>
          </p:cNvSpPr>
          <p:nvPr/>
        </p:nvSpPr>
        <p:spPr bwMode="auto">
          <a:xfrm>
            <a:off x="12349180" y="1935388"/>
            <a:ext cx="396921" cy="141304"/>
          </a:xfrm>
          <a:custGeom>
            <a:avLst/>
            <a:gdLst>
              <a:gd name="T0" fmla="*/ 51 w 56"/>
              <a:gd name="T1" fmla="*/ 18 h 20"/>
              <a:gd name="T2" fmla="*/ 49 w 56"/>
              <a:gd name="T3" fmla="*/ 16 h 20"/>
              <a:gd name="T4" fmla="*/ 48 w 56"/>
              <a:gd name="T5" fmla="*/ 14 h 20"/>
              <a:gd name="T6" fmla="*/ 46 w 56"/>
              <a:gd name="T7" fmla="*/ 11 h 20"/>
              <a:gd name="T8" fmla="*/ 39 w 56"/>
              <a:gd name="T9" fmla="*/ 5 h 20"/>
              <a:gd name="T10" fmla="*/ 29 w 56"/>
              <a:gd name="T11" fmla="*/ 3 h 20"/>
              <a:gd name="T12" fmla="*/ 9 w 56"/>
              <a:gd name="T13" fmla="*/ 3 h 20"/>
              <a:gd name="T14" fmla="*/ 2 w 56"/>
              <a:gd name="T15" fmla="*/ 1 h 20"/>
              <a:gd name="T16" fmla="*/ 0 w 56"/>
              <a:gd name="T17" fmla="*/ 0 h 20"/>
              <a:gd name="T18" fmla="*/ 3 w 56"/>
              <a:gd name="T19" fmla="*/ 1 h 20"/>
              <a:gd name="T20" fmla="*/ 9 w 56"/>
              <a:gd name="T21" fmla="*/ 3 h 20"/>
              <a:gd name="T22" fmla="*/ 29 w 56"/>
              <a:gd name="T23" fmla="*/ 0 h 20"/>
              <a:gd name="T24" fmla="*/ 41 w 56"/>
              <a:gd name="T25" fmla="*/ 2 h 20"/>
              <a:gd name="T26" fmla="*/ 49 w 56"/>
              <a:gd name="T27" fmla="*/ 8 h 20"/>
              <a:gd name="T28" fmla="*/ 52 w 56"/>
              <a:gd name="T29" fmla="*/ 11 h 20"/>
              <a:gd name="T30" fmla="*/ 54 w 56"/>
              <a:gd name="T31" fmla="*/ 13 h 20"/>
              <a:gd name="T32" fmla="*/ 55 w 56"/>
              <a:gd name="T33" fmla="*/ 16 h 20"/>
              <a:gd name="T34" fmla="*/ 54 w 56"/>
              <a:gd name="T35" fmla="*/ 19 h 20"/>
              <a:gd name="T36" fmla="*/ 51 w 56"/>
              <a:gd name="T37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20">
                <a:moveTo>
                  <a:pt x="51" y="18"/>
                </a:moveTo>
                <a:cubicBezTo>
                  <a:pt x="51" y="18"/>
                  <a:pt x="50" y="17"/>
                  <a:pt x="49" y="16"/>
                </a:cubicBezTo>
                <a:cubicBezTo>
                  <a:pt x="49" y="15"/>
                  <a:pt x="49" y="14"/>
                  <a:pt x="48" y="14"/>
                </a:cubicBezTo>
                <a:cubicBezTo>
                  <a:pt x="47" y="13"/>
                  <a:pt x="47" y="12"/>
                  <a:pt x="46" y="11"/>
                </a:cubicBezTo>
                <a:cubicBezTo>
                  <a:pt x="44" y="9"/>
                  <a:pt x="42" y="7"/>
                  <a:pt x="39" y="5"/>
                </a:cubicBezTo>
                <a:cubicBezTo>
                  <a:pt x="36" y="4"/>
                  <a:pt x="33" y="3"/>
                  <a:pt x="29" y="3"/>
                </a:cubicBezTo>
                <a:cubicBezTo>
                  <a:pt x="22" y="3"/>
                  <a:pt x="15" y="5"/>
                  <a:pt x="9" y="3"/>
                </a:cubicBezTo>
                <a:cubicBezTo>
                  <a:pt x="6" y="3"/>
                  <a:pt x="4" y="2"/>
                  <a:pt x="2" y="1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3" y="1"/>
                </a:cubicBezTo>
                <a:cubicBezTo>
                  <a:pt x="4" y="1"/>
                  <a:pt x="6" y="2"/>
                  <a:pt x="9" y="3"/>
                </a:cubicBezTo>
                <a:cubicBezTo>
                  <a:pt x="14" y="3"/>
                  <a:pt x="22" y="1"/>
                  <a:pt x="29" y="0"/>
                </a:cubicBezTo>
                <a:cubicBezTo>
                  <a:pt x="33" y="0"/>
                  <a:pt x="37" y="0"/>
                  <a:pt x="41" y="2"/>
                </a:cubicBezTo>
                <a:cubicBezTo>
                  <a:pt x="44" y="3"/>
                  <a:pt x="47" y="6"/>
                  <a:pt x="49" y="8"/>
                </a:cubicBezTo>
                <a:cubicBezTo>
                  <a:pt x="50" y="9"/>
                  <a:pt x="51" y="10"/>
                  <a:pt x="52" y="11"/>
                </a:cubicBezTo>
                <a:cubicBezTo>
                  <a:pt x="53" y="12"/>
                  <a:pt x="53" y="13"/>
                  <a:pt x="54" y="13"/>
                </a:cubicBezTo>
                <a:cubicBezTo>
                  <a:pt x="55" y="15"/>
                  <a:pt x="55" y="16"/>
                  <a:pt x="55" y="16"/>
                </a:cubicBezTo>
                <a:cubicBezTo>
                  <a:pt x="56" y="17"/>
                  <a:pt x="55" y="18"/>
                  <a:pt x="54" y="19"/>
                </a:cubicBezTo>
                <a:cubicBezTo>
                  <a:pt x="53" y="20"/>
                  <a:pt x="52" y="20"/>
                  <a:pt x="51" y="18"/>
                </a:cubicBezTo>
                <a:close/>
              </a:path>
            </a:pathLst>
          </a:custGeom>
          <a:solidFill>
            <a:srgbClr val="772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207">
            <a:extLst>
              <a:ext uri="{FF2B5EF4-FFF2-40B4-BE49-F238E27FC236}">
                <a16:creationId xmlns:a16="http://schemas.microsoft.com/office/drawing/2014/main" id="{E1230A7F-C159-4D41-9A37-95E0416E3DA8}"/>
              </a:ext>
            </a:extLst>
          </p:cNvPr>
          <p:cNvSpPr>
            <a:spLocks/>
          </p:cNvSpPr>
          <p:nvPr/>
        </p:nvSpPr>
        <p:spPr bwMode="auto">
          <a:xfrm>
            <a:off x="12995368" y="2056053"/>
            <a:ext cx="276257" cy="169883"/>
          </a:xfrm>
          <a:custGeom>
            <a:avLst/>
            <a:gdLst>
              <a:gd name="T0" fmla="*/ 39 w 39"/>
              <a:gd name="T1" fmla="*/ 16 h 24"/>
              <a:gd name="T2" fmla="*/ 28 w 39"/>
              <a:gd name="T3" fmla="*/ 8 h 24"/>
              <a:gd name="T4" fmla="*/ 0 w 39"/>
              <a:gd name="T5" fmla="*/ 11 h 24"/>
              <a:gd name="T6" fmla="*/ 15 w 39"/>
              <a:gd name="T7" fmla="*/ 22 h 24"/>
              <a:gd name="T8" fmla="*/ 39 w 39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24">
                <a:moveTo>
                  <a:pt x="39" y="16"/>
                </a:moveTo>
                <a:cubicBezTo>
                  <a:pt x="35" y="14"/>
                  <a:pt x="37" y="14"/>
                  <a:pt x="28" y="8"/>
                </a:cubicBezTo>
                <a:cubicBezTo>
                  <a:pt x="19" y="2"/>
                  <a:pt x="9" y="0"/>
                  <a:pt x="0" y="11"/>
                </a:cubicBezTo>
                <a:cubicBezTo>
                  <a:pt x="0" y="11"/>
                  <a:pt x="5" y="19"/>
                  <a:pt x="15" y="22"/>
                </a:cubicBezTo>
                <a:cubicBezTo>
                  <a:pt x="22" y="24"/>
                  <a:pt x="28" y="22"/>
                  <a:pt x="3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208">
            <a:extLst>
              <a:ext uri="{FF2B5EF4-FFF2-40B4-BE49-F238E27FC236}">
                <a16:creationId xmlns:a16="http://schemas.microsoft.com/office/drawing/2014/main" id="{0AF4168D-5577-4524-81E8-79DD0DE80524}"/>
              </a:ext>
            </a:extLst>
          </p:cNvPr>
          <p:cNvSpPr>
            <a:spLocks/>
          </p:cNvSpPr>
          <p:nvPr/>
        </p:nvSpPr>
        <p:spPr bwMode="auto">
          <a:xfrm>
            <a:off x="13073164" y="2076693"/>
            <a:ext cx="120664" cy="149242"/>
          </a:xfrm>
          <a:custGeom>
            <a:avLst/>
            <a:gdLst>
              <a:gd name="T0" fmla="*/ 16 w 17"/>
              <a:gd name="T1" fmla="*/ 12 h 21"/>
              <a:gd name="T2" fmla="*/ 6 w 17"/>
              <a:gd name="T3" fmla="*/ 20 h 21"/>
              <a:gd name="T4" fmla="*/ 1 w 17"/>
              <a:gd name="T5" fmla="*/ 9 h 21"/>
              <a:gd name="T6" fmla="*/ 10 w 17"/>
              <a:gd name="T7" fmla="*/ 1 h 21"/>
              <a:gd name="T8" fmla="*/ 16 w 17"/>
              <a:gd name="T9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21">
                <a:moveTo>
                  <a:pt x="16" y="12"/>
                </a:moveTo>
                <a:cubicBezTo>
                  <a:pt x="15" y="17"/>
                  <a:pt x="10" y="21"/>
                  <a:pt x="6" y="20"/>
                </a:cubicBezTo>
                <a:cubicBezTo>
                  <a:pt x="2" y="19"/>
                  <a:pt x="0" y="14"/>
                  <a:pt x="1" y="9"/>
                </a:cubicBezTo>
                <a:cubicBezTo>
                  <a:pt x="2" y="4"/>
                  <a:pt x="6" y="0"/>
                  <a:pt x="10" y="1"/>
                </a:cubicBezTo>
                <a:cubicBezTo>
                  <a:pt x="14" y="2"/>
                  <a:pt x="17" y="6"/>
                  <a:pt x="16" y="12"/>
                </a:cubicBezTo>
                <a:close/>
              </a:path>
            </a:pathLst>
          </a:custGeom>
          <a:solidFill>
            <a:srgbClr val="772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209">
            <a:extLst>
              <a:ext uri="{FF2B5EF4-FFF2-40B4-BE49-F238E27FC236}">
                <a16:creationId xmlns:a16="http://schemas.microsoft.com/office/drawing/2014/main" id="{FDE1B0D2-5B9C-457B-B28A-EE5EC3D33139}"/>
              </a:ext>
            </a:extLst>
          </p:cNvPr>
          <p:cNvSpPr>
            <a:spLocks/>
          </p:cNvSpPr>
          <p:nvPr/>
        </p:nvSpPr>
        <p:spPr bwMode="auto">
          <a:xfrm>
            <a:off x="12981078" y="2070343"/>
            <a:ext cx="331826" cy="106375"/>
          </a:xfrm>
          <a:custGeom>
            <a:avLst/>
            <a:gdLst>
              <a:gd name="T0" fmla="*/ 2 w 47"/>
              <a:gd name="T1" fmla="*/ 5 h 15"/>
              <a:gd name="T2" fmla="*/ 4 w 47"/>
              <a:gd name="T3" fmla="*/ 4 h 15"/>
              <a:gd name="T4" fmla="*/ 9 w 47"/>
              <a:gd name="T5" fmla="*/ 1 h 15"/>
              <a:gd name="T6" fmla="*/ 13 w 47"/>
              <a:gd name="T7" fmla="*/ 0 h 15"/>
              <a:gd name="T8" fmla="*/ 18 w 47"/>
              <a:gd name="T9" fmla="*/ 0 h 15"/>
              <a:gd name="T10" fmla="*/ 27 w 47"/>
              <a:gd name="T11" fmla="*/ 2 h 15"/>
              <a:gd name="T12" fmla="*/ 34 w 47"/>
              <a:gd name="T13" fmla="*/ 8 h 15"/>
              <a:gd name="T14" fmla="*/ 37 w 47"/>
              <a:gd name="T15" fmla="*/ 11 h 15"/>
              <a:gd name="T16" fmla="*/ 40 w 47"/>
              <a:gd name="T17" fmla="*/ 13 h 15"/>
              <a:gd name="T18" fmla="*/ 45 w 47"/>
              <a:gd name="T19" fmla="*/ 14 h 15"/>
              <a:gd name="T20" fmla="*/ 47 w 47"/>
              <a:gd name="T21" fmla="*/ 13 h 15"/>
              <a:gd name="T22" fmla="*/ 45 w 47"/>
              <a:gd name="T23" fmla="*/ 14 h 15"/>
              <a:gd name="T24" fmla="*/ 40 w 47"/>
              <a:gd name="T25" fmla="*/ 14 h 15"/>
              <a:gd name="T26" fmla="*/ 33 w 47"/>
              <a:gd name="T27" fmla="*/ 9 h 15"/>
              <a:gd name="T28" fmla="*/ 26 w 47"/>
              <a:gd name="T29" fmla="*/ 5 h 15"/>
              <a:gd name="T30" fmla="*/ 18 w 47"/>
              <a:gd name="T31" fmla="*/ 4 h 15"/>
              <a:gd name="T32" fmla="*/ 14 w 47"/>
              <a:gd name="T33" fmla="*/ 4 h 15"/>
              <a:gd name="T34" fmla="*/ 11 w 47"/>
              <a:gd name="T35" fmla="*/ 5 h 15"/>
              <a:gd name="T36" fmla="*/ 6 w 47"/>
              <a:gd name="T37" fmla="*/ 8 h 15"/>
              <a:gd name="T38" fmla="*/ 5 w 47"/>
              <a:gd name="T39" fmla="*/ 9 h 15"/>
              <a:gd name="T40" fmla="*/ 1 w 47"/>
              <a:gd name="T41" fmla="*/ 8 h 15"/>
              <a:gd name="T42" fmla="*/ 2 w 47"/>
              <a:gd name="T43" fmla="*/ 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" h="15">
                <a:moveTo>
                  <a:pt x="2" y="5"/>
                </a:moveTo>
                <a:cubicBezTo>
                  <a:pt x="2" y="5"/>
                  <a:pt x="3" y="4"/>
                  <a:pt x="4" y="4"/>
                </a:cubicBezTo>
                <a:cubicBezTo>
                  <a:pt x="5" y="3"/>
                  <a:pt x="7" y="2"/>
                  <a:pt x="9" y="1"/>
                </a:cubicBezTo>
                <a:cubicBezTo>
                  <a:pt x="10" y="1"/>
                  <a:pt x="12" y="1"/>
                  <a:pt x="13" y="0"/>
                </a:cubicBezTo>
                <a:cubicBezTo>
                  <a:pt x="14" y="0"/>
                  <a:pt x="16" y="0"/>
                  <a:pt x="18" y="0"/>
                </a:cubicBezTo>
                <a:cubicBezTo>
                  <a:pt x="21" y="0"/>
                  <a:pt x="24" y="1"/>
                  <a:pt x="27" y="2"/>
                </a:cubicBezTo>
                <a:cubicBezTo>
                  <a:pt x="30" y="4"/>
                  <a:pt x="32" y="6"/>
                  <a:pt x="34" y="8"/>
                </a:cubicBezTo>
                <a:cubicBezTo>
                  <a:pt x="36" y="9"/>
                  <a:pt x="36" y="10"/>
                  <a:pt x="37" y="11"/>
                </a:cubicBezTo>
                <a:cubicBezTo>
                  <a:pt x="38" y="12"/>
                  <a:pt x="39" y="12"/>
                  <a:pt x="40" y="13"/>
                </a:cubicBezTo>
                <a:cubicBezTo>
                  <a:pt x="42" y="14"/>
                  <a:pt x="44" y="14"/>
                  <a:pt x="45" y="14"/>
                </a:cubicBezTo>
                <a:cubicBezTo>
                  <a:pt x="47" y="14"/>
                  <a:pt x="47" y="13"/>
                  <a:pt x="47" y="13"/>
                </a:cubicBezTo>
                <a:cubicBezTo>
                  <a:pt x="47" y="13"/>
                  <a:pt x="47" y="14"/>
                  <a:pt x="45" y="14"/>
                </a:cubicBezTo>
                <a:cubicBezTo>
                  <a:pt x="44" y="15"/>
                  <a:pt x="42" y="15"/>
                  <a:pt x="40" y="14"/>
                </a:cubicBezTo>
                <a:cubicBezTo>
                  <a:pt x="38" y="13"/>
                  <a:pt x="35" y="11"/>
                  <a:pt x="33" y="9"/>
                </a:cubicBezTo>
                <a:cubicBezTo>
                  <a:pt x="31" y="8"/>
                  <a:pt x="28" y="6"/>
                  <a:pt x="26" y="5"/>
                </a:cubicBezTo>
                <a:cubicBezTo>
                  <a:pt x="23" y="4"/>
                  <a:pt x="20" y="3"/>
                  <a:pt x="18" y="4"/>
                </a:cubicBezTo>
                <a:cubicBezTo>
                  <a:pt x="16" y="4"/>
                  <a:pt x="15" y="4"/>
                  <a:pt x="14" y="4"/>
                </a:cubicBezTo>
                <a:cubicBezTo>
                  <a:pt x="13" y="4"/>
                  <a:pt x="12" y="5"/>
                  <a:pt x="11" y="5"/>
                </a:cubicBezTo>
                <a:cubicBezTo>
                  <a:pt x="9" y="6"/>
                  <a:pt x="7" y="7"/>
                  <a:pt x="6" y="8"/>
                </a:cubicBezTo>
                <a:cubicBezTo>
                  <a:pt x="5" y="9"/>
                  <a:pt x="5" y="9"/>
                  <a:pt x="5" y="9"/>
                </a:cubicBezTo>
                <a:cubicBezTo>
                  <a:pt x="3" y="10"/>
                  <a:pt x="2" y="9"/>
                  <a:pt x="1" y="8"/>
                </a:cubicBezTo>
                <a:cubicBezTo>
                  <a:pt x="0" y="7"/>
                  <a:pt x="1" y="6"/>
                  <a:pt x="2" y="5"/>
                </a:cubicBezTo>
                <a:close/>
              </a:path>
            </a:pathLst>
          </a:custGeom>
          <a:solidFill>
            <a:srgbClr val="772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210">
            <a:extLst>
              <a:ext uri="{FF2B5EF4-FFF2-40B4-BE49-F238E27FC236}">
                <a16:creationId xmlns:a16="http://schemas.microsoft.com/office/drawing/2014/main" id="{9A4758BC-2D01-42E6-A3CB-4791620C88A8}"/>
              </a:ext>
            </a:extLst>
          </p:cNvPr>
          <p:cNvSpPr>
            <a:spLocks/>
          </p:cNvSpPr>
          <p:nvPr/>
        </p:nvSpPr>
        <p:spPr bwMode="auto">
          <a:xfrm>
            <a:off x="11663301" y="5791873"/>
            <a:ext cx="3110273" cy="1687708"/>
          </a:xfrm>
          <a:custGeom>
            <a:avLst/>
            <a:gdLst>
              <a:gd name="T0" fmla="*/ 172 w 439"/>
              <a:gd name="T1" fmla="*/ 183 h 238"/>
              <a:gd name="T2" fmla="*/ 96 w 439"/>
              <a:gd name="T3" fmla="*/ 228 h 238"/>
              <a:gd name="T4" fmla="*/ 2 w 439"/>
              <a:gd name="T5" fmla="*/ 206 h 238"/>
              <a:gd name="T6" fmla="*/ 48 w 439"/>
              <a:gd name="T7" fmla="*/ 189 h 238"/>
              <a:gd name="T8" fmla="*/ 87 w 439"/>
              <a:gd name="T9" fmla="*/ 168 h 238"/>
              <a:gd name="T10" fmla="*/ 35 w 439"/>
              <a:gd name="T11" fmla="*/ 166 h 238"/>
              <a:gd name="T12" fmla="*/ 88 w 439"/>
              <a:gd name="T13" fmla="*/ 134 h 238"/>
              <a:gd name="T14" fmla="*/ 147 w 439"/>
              <a:gd name="T15" fmla="*/ 138 h 238"/>
              <a:gd name="T16" fmla="*/ 329 w 439"/>
              <a:gd name="T17" fmla="*/ 25 h 238"/>
              <a:gd name="T18" fmla="*/ 366 w 439"/>
              <a:gd name="T19" fmla="*/ 117 h 238"/>
              <a:gd name="T20" fmla="*/ 172 w 439"/>
              <a:gd name="T21" fmla="*/ 18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" h="238">
                <a:moveTo>
                  <a:pt x="172" y="183"/>
                </a:moveTo>
                <a:cubicBezTo>
                  <a:pt x="134" y="200"/>
                  <a:pt x="137" y="210"/>
                  <a:pt x="96" y="228"/>
                </a:cubicBezTo>
                <a:cubicBezTo>
                  <a:pt x="72" y="238"/>
                  <a:pt x="0" y="228"/>
                  <a:pt x="2" y="206"/>
                </a:cubicBezTo>
                <a:cubicBezTo>
                  <a:pt x="3" y="199"/>
                  <a:pt x="26" y="200"/>
                  <a:pt x="48" y="189"/>
                </a:cubicBezTo>
                <a:cubicBezTo>
                  <a:pt x="71" y="178"/>
                  <a:pt x="87" y="171"/>
                  <a:pt x="87" y="168"/>
                </a:cubicBezTo>
                <a:cubicBezTo>
                  <a:pt x="86" y="164"/>
                  <a:pt x="36" y="177"/>
                  <a:pt x="35" y="166"/>
                </a:cubicBezTo>
                <a:cubicBezTo>
                  <a:pt x="35" y="157"/>
                  <a:pt x="80" y="136"/>
                  <a:pt x="88" y="134"/>
                </a:cubicBezTo>
                <a:cubicBezTo>
                  <a:pt x="105" y="131"/>
                  <a:pt x="125" y="130"/>
                  <a:pt x="147" y="138"/>
                </a:cubicBezTo>
                <a:cubicBezTo>
                  <a:pt x="189" y="121"/>
                  <a:pt x="232" y="68"/>
                  <a:pt x="329" y="25"/>
                </a:cubicBezTo>
                <a:cubicBezTo>
                  <a:pt x="384" y="0"/>
                  <a:pt x="439" y="69"/>
                  <a:pt x="366" y="117"/>
                </a:cubicBezTo>
                <a:cubicBezTo>
                  <a:pt x="309" y="148"/>
                  <a:pt x="203" y="169"/>
                  <a:pt x="172" y="183"/>
                </a:cubicBezTo>
                <a:close/>
              </a:path>
            </a:pathLst>
          </a:custGeom>
          <a:solidFill>
            <a:srgbClr val="FCC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211">
            <a:extLst>
              <a:ext uri="{FF2B5EF4-FFF2-40B4-BE49-F238E27FC236}">
                <a16:creationId xmlns:a16="http://schemas.microsoft.com/office/drawing/2014/main" id="{A96EB580-43CA-40B6-A33C-4B0AA1AA7B30}"/>
              </a:ext>
            </a:extLst>
          </p:cNvPr>
          <p:cNvSpPr>
            <a:spLocks/>
          </p:cNvSpPr>
          <p:nvPr/>
        </p:nvSpPr>
        <p:spPr bwMode="auto">
          <a:xfrm>
            <a:off x="16077062" y="687469"/>
            <a:ext cx="708107" cy="992303"/>
          </a:xfrm>
          <a:custGeom>
            <a:avLst/>
            <a:gdLst>
              <a:gd name="T0" fmla="*/ 74 w 100"/>
              <a:gd name="T1" fmla="*/ 136 h 140"/>
              <a:gd name="T2" fmla="*/ 75 w 100"/>
              <a:gd name="T3" fmla="*/ 138 h 140"/>
              <a:gd name="T4" fmla="*/ 94 w 100"/>
              <a:gd name="T5" fmla="*/ 120 h 140"/>
              <a:gd name="T6" fmla="*/ 100 w 100"/>
              <a:gd name="T7" fmla="*/ 95 h 140"/>
              <a:gd name="T8" fmla="*/ 100 w 100"/>
              <a:gd name="T9" fmla="*/ 95 h 140"/>
              <a:gd name="T10" fmla="*/ 100 w 100"/>
              <a:gd name="T11" fmla="*/ 95 h 140"/>
              <a:gd name="T12" fmla="*/ 96 w 100"/>
              <a:gd name="T13" fmla="*/ 72 h 140"/>
              <a:gd name="T14" fmla="*/ 96 w 100"/>
              <a:gd name="T15" fmla="*/ 72 h 140"/>
              <a:gd name="T16" fmla="*/ 95 w 100"/>
              <a:gd name="T17" fmla="*/ 51 h 140"/>
              <a:gd name="T18" fmla="*/ 88 w 100"/>
              <a:gd name="T19" fmla="*/ 23 h 140"/>
              <a:gd name="T20" fmla="*/ 50 w 100"/>
              <a:gd name="T21" fmla="*/ 0 h 140"/>
              <a:gd name="T22" fmla="*/ 32 w 100"/>
              <a:gd name="T23" fmla="*/ 4 h 140"/>
              <a:gd name="T24" fmla="*/ 12 w 100"/>
              <a:gd name="T25" fmla="*/ 23 h 140"/>
              <a:gd name="T26" fmla="*/ 3 w 100"/>
              <a:gd name="T27" fmla="*/ 47 h 140"/>
              <a:gd name="T28" fmla="*/ 0 w 100"/>
              <a:gd name="T29" fmla="*/ 72 h 140"/>
              <a:gd name="T30" fmla="*/ 5 w 100"/>
              <a:gd name="T31" fmla="*/ 102 h 140"/>
              <a:gd name="T32" fmla="*/ 21 w 100"/>
              <a:gd name="T33" fmla="*/ 127 h 140"/>
              <a:gd name="T34" fmla="*/ 39 w 100"/>
              <a:gd name="T35" fmla="*/ 137 h 140"/>
              <a:gd name="T36" fmla="*/ 59 w 100"/>
              <a:gd name="T37" fmla="*/ 140 h 140"/>
              <a:gd name="T38" fmla="*/ 65 w 100"/>
              <a:gd name="T39" fmla="*/ 140 h 140"/>
              <a:gd name="T40" fmla="*/ 75 w 100"/>
              <a:gd name="T41" fmla="*/ 138 h 140"/>
              <a:gd name="T42" fmla="*/ 74 w 100"/>
              <a:gd name="T43" fmla="*/ 136 h 140"/>
              <a:gd name="T44" fmla="*/ 73 w 100"/>
              <a:gd name="T45" fmla="*/ 134 h 140"/>
              <a:gd name="T46" fmla="*/ 64 w 100"/>
              <a:gd name="T47" fmla="*/ 135 h 140"/>
              <a:gd name="T48" fmla="*/ 59 w 100"/>
              <a:gd name="T49" fmla="*/ 136 h 140"/>
              <a:gd name="T50" fmla="*/ 40 w 100"/>
              <a:gd name="T51" fmla="*/ 133 h 140"/>
              <a:gd name="T52" fmla="*/ 24 w 100"/>
              <a:gd name="T53" fmla="*/ 123 h 140"/>
              <a:gd name="T54" fmla="*/ 9 w 100"/>
              <a:gd name="T55" fmla="*/ 100 h 140"/>
              <a:gd name="T56" fmla="*/ 5 w 100"/>
              <a:gd name="T57" fmla="*/ 72 h 140"/>
              <a:gd name="T58" fmla="*/ 7 w 100"/>
              <a:gd name="T59" fmla="*/ 48 h 140"/>
              <a:gd name="T60" fmla="*/ 16 w 100"/>
              <a:gd name="T61" fmla="*/ 25 h 140"/>
              <a:gd name="T62" fmla="*/ 34 w 100"/>
              <a:gd name="T63" fmla="*/ 8 h 140"/>
              <a:gd name="T64" fmla="*/ 50 w 100"/>
              <a:gd name="T65" fmla="*/ 5 h 140"/>
              <a:gd name="T66" fmla="*/ 84 w 100"/>
              <a:gd name="T67" fmla="*/ 25 h 140"/>
              <a:gd name="T68" fmla="*/ 90 w 100"/>
              <a:gd name="T69" fmla="*/ 51 h 140"/>
              <a:gd name="T70" fmla="*/ 92 w 100"/>
              <a:gd name="T71" fmla="*/ 73 h 140"/>
              <a:gd name="T72" fmla="*/ 92 w 100"/>
              <a:gd name="T73" fmla="*/ 73 h 140"/>
              <a:gd name="T74" fmla="*/ 95 w 100"/>
              <a:gd name="T75" fmla="*/ 95 h 140"/>
              <a:gd name="T76" fmla="*/ 98 w 100"/>
              <a:gd name="T77" fmla="*/ 95 h 140"/>
              <a:gd name="T78" fmla="*/ 95 w 100"/>
              <a:gd name="T79" fmla="*/ 95 h 140"/>
              <a:gd name="T80" fmla="*/ 90 w 100"/>
              <a:gd name="T81" fmla="*/ 118 h 140"/>
              <a:gd name="T82" fmla="*/ 73 w 100"/>
              <a:gd name="T83" fmla="*/ 134 h 140"/>
              <a:gd name="T84" fmla="*/ 74 w 100"/>
              <a:gd name="T85" fmla="*/ 13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" h="140">
                <a:moveTo>
                  <a:pt x="74" y="136"/>
                </a:moveTo>
                <a:cubicBezTo>
                  <a:pt x="75" y="138"/>
                  <a:pt x="75" y="138"/>
                  <a:pt x="75" y="138"/>
                </a:cubicBezTo>
                <a:cubicBezTo>
                  <a:pt x="84" y="134"/>
                  <a:pt x="90" y="128"/>
                  <a:pt x="94" y="120"/>
                </a:cubicBezTo>
                <a:cubicBezTo>
                  <a:pt x="98" y="113"/>
                  <a:pt x="99" y="104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00" y="87"/>
                  <a:pt x="98" y="80"/>
                  <a:pt x="96" y="72"/>
                </a:cubicBezTo>
                <a:cubicBezTo>
                  <a:pt x="96" y="72"/>
                  <a:pt x="96" y="72"/>
                  <a:pt x="96" y="72"/>
                </a:cubicBezTo>
                <a:cubicBezTo>
                  <a:pt x="95" y="66"/>
                  <a:pt x="95" y="59"/>
                  <a:pt x="95" y="51"/>
                </a:cubicBezTo>
                <a:cubicBezTo>
                  <a:pt x="95" y="42"/>
                  <a:pt x="93" y="32"/>
                  <a:pt x="88" y="23"/>
                </a:cubicBezTo>
                <a:cubicBezTo>
                  <a:pt x="81" y="9"/>
                  <a:pt x="66" y="0"/>
                  <a:pt x="50" y="0"/>
                </a:cubicBezTo>
                <a:cubicBezTo>
                  <a:pt x="44" y="0"/>
                  <a:pt x="38" y="2"/>
                  <a:pt x="32" y="4"/>
                </a:cubicBezTo>
                <a:cubicBezTo>
                  <a:pt x="23" y="9"/>
                  <a:pt x="17" y="15"/>
                  <a:pt x="12" y="23"/>
                </a:cubicBezTo>
                <a:cubicBezTo>
                  <a:pt x="7" y="30"/>
                  <a:pt x="4" y="39"/>
                  <a:pt x="3" y="47"/>
                </a:cubicBezTo>
                <a:cubicBezTo>
                  <a:pt x="1" y="55"/>
                  <a:pt x="0" y="64"/>
                  <a:pt x="0" y="72"/>
                </a:cubicBezTo>
                <a:cubicBezTo>
                  <a:pt x="0" y="83"/>
                  <a:pt x="2" y="93"/>
                  <a:pt x="5" y="102"/>
                </a:cubicBezTo>
                <a:cubicBezTo>
                  <a:pt x="9" y="111"/>
                  <a:pt x="14" y="119"/>
                  <a:pt x="21" y="127"/>
                </a:cubicBezTo>
                <a:cubicBezTo>
                  <a:pt x="27" y="132"/>
                  <a:pt x="33" y="135"/>
                  <a:pt x="39" y="137"/>
                </a:cubicBezTo>
                <a:cubicBezTo>
                  <a:pt x="45" y="139"/>
                  <a:pt x="52" y="140"/>
                  <a:pt x="59" y="140"/>
                </a:cubicBezTo>
                <a:cubicBezTo>
                  <a:pt x="61" y="140"/>
                  <a:pt x="63" y="140"/>
                  <a:pt x="65" y="140"/>
                </a:cubicBezTo>
                <a:cubicBezTo>
                  <a:pt x="68" y="140"/>
                  <a:pt x="71" y="139"/>
                  <a:pt x="75" y="138"/>
                </a:cubicBezTo>
                <a:cubicBezTo>
                  <a:pt x="74" y="136"/>
                  <a:pt x="74" y="136"/>
                  <a:pt x="74" y="136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0" y="135"/>
                  <a:pt x="68" y="135"/>
                  <a:pt x="64" y="135"/>
                </a:cubicBezTo>
                <a:cubicBezTo>
                  <a:pt x="63" y="135"/>
                  <a:pt x="61" y="136"/>
                  <a:pt x="59" y="136"/>
                </a:cubicBezTo>
                <a:cubicBezTo>
                  <a:pt x="52" y="136"/>
                  <a:pt x="46" y="135"/>
                  <a:pt x="40" y="133"/>
                </a:cubicBezTo>
                <a:cubicBezTo>
                  <a:pt x="35" y="131"/>
                  <a:pt x="29" y="128"/>
                  <a:pt x="24" y="123"/>
                </a:cubicBezTo>
                <a:cubicBezTo>
                  <a:pt x="18" y="117"/>
                  <a:pt x="13" y="109"/>
                  <a:pt x="9" y="100"/>
                </a:cubicBezTo>
                <a:cubicBezTo>
                  <a:pt x="6" y="92"/>
                  <a:pt x="5" y="82"/>
                  <a:pt x="5" y="72"/>
                </a:cubicBezTo>
                <a:cubicBezTo>
                  <a:pt x="5" y="64"/>
                  <a:pt x="6" y="55"/>
                  <a:pt x="7" y="48"/>
                </a:cubicBezTo>
                <a:cubicBezTo>
                  <a:pt x="9" y="40"/>
                  <a:pt x="12" y="32"/>
                  <a:pt x="16" y="25"/>
                </a:cubicBezTo>
                <a:cubicBezTo>
                  <a:pt x="20" y="18"/>
                  <a:pt x="26" y="12"/>
                  <a:pt x="34" y="8"/>
                </a:cubicBezTo>
                <a:cubicBezTo>
                  <a:pt x="39" y="6"/>
                  <a:pt x="44" y="5"/>
                  <a:pt x="50" y="5"/>
                </a:cubicBezTo>
                <a:cubicBezTo>
                  <a:pt x="64" y="5"/>
                  <a:pt x="78" y="13"/>
                  <a:pt x="84" y="25"/>
                </a:cubicBezTo>
                <a:cubicBezTo>
                  <a:pt x="89" y="33"/>
                  <a:pt x="90" y="42"/>
                  <a:pt x="90" y="51"/>
                </a:cubicBezTo>
                <a:cubicBezTo>
                  <a:pt x="91" y="59"/>
                  <a:pt x="90" y="66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3" y="81"/>
                  <a:pt x="95" y="88"/>
                  <a:pt x="95" y="95"/>
                </a:cubicBezTo>
                <a:cubicBezTo>
                  <a:pt x="98" y="95"/>
                  <a:pt x="98" y="95"/>
                  <a:pt x="98" y="95"/>
                </a:cubicBezTo>
                <a:cubicBezTo>
                  <a:pt x="95" y="95"/>
                  <a:pt x="95" y="95"/>
                  <a:pt x="95" y="95"/>
                </a:cubicBezTo>
                <a:cubicBezTo>
                  <a:pt x="95" y="103"/>
                  <a:pt x="93" y="111"/>
                  <a:pt x="90" y="118"/>
                </a:cubicBezTo>
                <a:cubicBezTo>
                  <a:pt x="86" y="125"/>
                  <a:pt x="81" y="130"/>
                  <a:pt x="73" y="134"/>
                </a:cubicBezTo>
                <a:lnTo>
                  <a:pt x="74" y="136"/>
                </a:lnTo>
                <a:close/>
              </a:path>
            </a:pathLst>
          </a:custGeom>
          <a:solidFill>
            <a:srgbClr val="F46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212">
            <a:extLst>
              <a:ext uri="{FF2B5EF4-FFF2-40B4-BE49-F238E27FC236}">
                <a16:creationId xmlns:a16="http://schemas.microsoft.com/office/drawing/2014/main" id="{88C7BB72-B69F-4354-AB8D-386A7B1A6711}"/>
              </a:ext>
            </a:extLst>
          </p:cNvPr>
          <p:cNvSpPr>
            <a:spLocks/>
          </p:cNvSpPr>
          <p:nvPr/>
        </p:nvSpPr>
        <p:spPr bwMode="auto">
          <a:xfrm>
            <a:off x="16169147" y="787493"/>
            <a:ext cx="552514" cy="793842"/>
          </a:xfrm>
          <a:custGeom>
            <a:avLst/>
            <a:gdLst>
              <a:gd name="T0" fmla="*/ 66 w 78"/>
              <a:gd name="T1" fmla="*/ 71 h 112"/>
              <a:gd name="T2" fmla="*/ 70 w 78"/>
              <a:gd name="T3" fmla="*/ 69 h 112"/>
              <a:gd name="T4" fmla="*/ 75 w 78"/>
              <a:gd name="T5" fmla="*/ 73 h 112"/>
              <a:gd name="T6" fmla="*/ 74 w 78"/>
              <a:gd name="T7" fmla="*/ 79 h 112"/>
              <a:gd name="T8" fmla="*/ 74 w 78"/>
              <a:gd name="T9" fmla="*/ 80 h 112"/>
              <a:gd name="T10" fmla="*/ 72 w 78"/>
              <a:gd name="T11" fmla="*/ 81 h 112"/>
              <a:gd name="T12" fmla="*/ 57 w 78"/>
              <a:gd name="T13" fmla="*/ 86 h 112"/>
              <a:gd name="T14" fmla="*/ 56 w 78"/>
              <a:gd name="T15" fmla="*/ 88 h 112"/>
              <a:gd name="T16" fmla="*/ 58 w 78"/>
              <a:gd name="T17" fmla="*/ 89 h 112"/>
              <a:gd name="T18" fmla="*/ 67 w 78"/>
              <a:gd name="T19" fmla="*/ 92 h 112"/>
              <a:gd name="T20" fmla="*/ 68 w 78"/>
              <a:gd name="T21" fmla="*/ 97 h 112"/>
              <a:gd name="T22" fmla="*/ 67 w 78"/>
              <a:gd name="T23" fmla="*/ 99 h 112"/>
              <a:gd name="T24" fmla="*/ 65 w 78"/>
              <a:gd name="T25" fmla="*/ 99 h 112"/>
              <a:gd name="T26" fmla="*/ 52 w 78"/>
              <a:gd name="T27" fmla="*/ 99 h 112"/>
              <a:gd name="T28" fmla="*/ 36 w 78"/>
              <a:gd name="T29" fmla="*/ 112 h 112"/>
              <a:gd name="T30" fmla="*/ 18 w 78"/>
              <a:gd name="T31" fmla="*/ 107 h 112"/>
              <a:gd name="T32" fmla="*/ 7 w 78"/>
              <a:gd name="T33" fmla="*/ 95 h 112"/>
              <a:gd name="T34" fmla="*/ 2 w 78"/>
              <a:gd name="T35" fmla="*/ 83 h 112"/>
              <a:gd name="T36" fmla="*/ 0 w 78"/>
              <a:gd name="T37" fmla="*/ 66 h 112"/>
              <a:gd name="T38" fmla="*/ 2 w 78"/>
              <a:gd name="T39" fmla="*/ 51 h 112"/>
              <a:gd name="T40" fmla="*/ 3 w 78"/>
              <a:gd name="T41" fmla="*/ 24 h 112"/>
              <a:gd name="T42" fmla="*/ 5 w 78"/>
              <a:gd name="T43" fmla="*/ 18 h 112"/>
              <a:gd name="T44" fmla="*/ 19 w 78"/>
              <a:gd name="T45" fmla="*/ 5 h 112"/>
              <a:gd name="T46" fmla="*/ 42 w 78"/>
              <a:gd name="T47" fmla="*/ 1 h 112"/>
              <a:gd name="T48" fmla="*/ 73 w 78"/>
              <a:gd name="T49" fmla="*/ 36 h 112"/>
              <a:gd name="T50" fmla="*/ 66 w 78"/>
              <a:gd name="T51" fmla="*/ 50 h 112"/>
              <a:gd name="T52" fmla="*/ 60 w 78"/>
              <a:gd name="T53" fmla="*/ 50 h 112"/>
              <a:gd name="T54" fmla="*/ 57 w 78"/>
              <a:gd name="T55" fmla="*/ 51 h 112"/>
              <a:gd name="T56" fmla="*/ 54 w 78"/>
              <a:gd name="T57" fmla="*/ 54 h 112"/>
              <a:gd name="T58" fmla="*/ 53 w 78"/>
              <a:gd name="T59" fmla="*/ 53 h 112"/>
              <a:gd name="T60" fmla="*/ 50 w 78"/>
              <a:gd name="T61" fmla="*/ 54 h 112"/>
              <a:gd name="T62" fmla="*/ 52 w 78"/>
              <a:gd name="T63" fmla="*/ 60 h 112"/>
              <a:gd name="T64" fmla="*/ 53 w 78"/>
              <a:gd name="T65" fmla="*/ 64 h 112"/>
              <a:gd name="T66" fmla="*/ 52 w 78"/>
              <a:gd name="T67" fmla="*/ 73 h 112"/>
              <a:gd name="T68" fmla="*/ 59 w 78"/>
              <a:gd name="T69" fmla="*/ 72 h 112"/>
              <a:gd name="T70" fmla="*/ 66 w 78"/>
              <a:gd name="T71" fmla="*/ 7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8" h="112">
                <a:moveTo>
                  <a:pt x="66" y="71"/>
                </a:moveTo>
                <a:cubicBezTo>
                  <a:pt x="68" y="70"/>
                  <a:pt x="69" y="69"/>
                  <a:pt x="70" y="69"/>
                </a:cubicBezTo>
                <a:cubicBezTo>
                  <a:pt x="72" y="69"/>
                  <a:pt x="74" y="70"/>
                  <a:pt x="75" y="73"/>
                </a:cubicBezTo>
                <a:cubicBezTo>
                  <a:pt x="75" y="75"/>
                  <a:pt x="75" y="77"/>
                  <a:pt x="74" y="79"/>
                </a:cubicBezTo>
                <a:cubicBezTo>
                  <a:pt x="74" y="80"/>
                  <a:pt x="74" y="80"/>
                  <a:pt x="74" y="80"/>
                </a:cubicBezTo>
                <a:cubicBezTo>
                  <a:pt x="73" y="81"/>
                  <a:pt x="73" y="81"/>
                  <a:pt x="72" y="81"/>
                </a:cubicBezTo>
                <a:cubicBezTo>
                  <a:pt x="67" y="82"/>
                  <a:pt x="62" y="84"/>
                  <a:pt x="57" y="86"/>
                </a:cubicBezTo>
                <a:cubicBezTo>
                  <a:pt x="56" y="87"/>
                  <a:pt x="56" y="88"/>
                  <a:pt x="56" y="88"/>
                </a:cubicBezTo>
                <a:cubicBezTo>
                  <a:pt x="56" y="89"/>
                  <a:pt x="57" y="89"/>
                  <a:pt x="58" y="89"/>
                </a:cubicBezTo>
                <a:cubicBezTo>
                  <a:pt x="61" y="89"/>
                  <a:pt x="66" y="89"/>
                  <a:pt x="67" y="92"/>
                </a:cubicBezTo>
                <a:cubicBezTo>
                  <a:pt x="68" y="94"/>
                  <a:pt x="68" y="95"/>
                  <a:pt x="68" y="97"/>
                </a:cubicBezTo>
                <a:cubicBezTo>
                  <a:pt x="68" y="98"/>
                  <a:pt x="68" y="99"/>
                  <a:pt x="67" y="99"/>
                </a:cubicBezTo>
                <a:cubicBezTo>
                  <a:pt x="66" y="99"/>
                  <a:pt x="66" y="99"/>
                  <a:pt x="65" y="99"/>
                </a:cubicBezTo>
                <a:cubicBezTo>
                  <a:pt x="61" y="99"/>
                  <a:pt x="56" y="99"/>
                  <a:pt x="52" y="99"/>
                </a:cubicBezTo>
                <a:cubicBezTo>
                  <a:pt x="50" y="106"/>
                  <a:pt x="43" y="111"/>
                  <a:pt x="36" y="112"/>
                </a:cubicBezTo>
                <a:cubicBezTo>
                  <a:pt x="30" y="112"/>
                  <a:pt x="23" y="110"/>
                  <a:pt x="18" y="107"/>
                </a:cubicBezTo>
                <a:cubicBezTo>
                  <a:pt x="14" y="104"/>
                  <a:pt x="10" y="99"/>
                  <a:pt x="7" y="95"/>
                </a:cubicBezTo>
                <a:cubicBezTo>
                  <a:pt x="5" y="91"/>
                  <a:pt x="3" y="87"/>
                  <a:pt x="2" y="83"/>
                </a:cubicBezTo>
                <a:cubicBezTo>
                  <a:pt x="0" y="78"/>
                  <a:pt x="0" y="72"/>
                  <a:pt x="0" y="66"/>
                </a:cubicBezTo>
                <a:cubicBezTo>
                  <a:pt x="1" y="61"/>
                  <a:pt x="2" y="56"/>
                  <a:pt x="2" y="51"/>
                </a:cubicBezTo>
                <a:cubicBezTo>
                  <a:pt x="2" y="42"/>
                  <a:pt x="1" y="33"/>
                  <a:pt x="3" y="24"/>
                </a:cubicBezTo>
                <a:cubicBezTo>
                  <a:pt x="4" y="22"/>
                  <a:pt x="5" y="20"/>
                  <a:pt x="5" y="18"/>
                </a:cubicBezTo>
                <a:cubicBezTo>
                  <a:pt x="8" y="12"/>
                  <a:pt x="12" y="7"/>
                  <a:pt x="19" y="5"/>
                </a:cubicBezTo>
                <a:cubicBezTo>
                  <a:pt x="26" y="2"/>
                  <a:pt x="34" y="0"/>
                  <a:pt x="42" y="1"/>
                </a:cubicBezTo>
                <a:cubicBezTo>
                  <a:pt x="61" y="1"/>
                  <a:pt x="78" y="15"/>
                  <a:pt x="73" y="36"/>
                </a:cubicBezTo>
                <a:cubicBezTo>
                  <a:pt x="72" y="39"/>
                  <a:pt x="69" y="48"/>
                  <a:pt x="66" y="50"/>
                </a:cubicBezTo>
                <a:cubicBezTo>
                  <a:pt x="64" y="51"/>
                  <a:pt x="62" y="50"/>
                  <a:pt x="60" y="50"/>
                </a:cubicBezTo>
                <a:cubicBezTo>
                  <a:pt x="59" y="50"/>
                  <a:pt x="57" y="50"/>
                  <a:pt x="57" y="51"/>
                </a:cubicBezTo>
                <a:cubicBezTo>
                  <a:pt x="56" y="52"/>
                  <a:pt x="56" y="54"/>
                  <a:pt x="54" y="54"/>
                </a:cubicBezTo>
                <a:cubicBezTo>
                  <a:pt x="54" y="54"/>
                  <a:pt x="53" y="54"/>
                  <a:pt x="53" y="53"/>
                </a:cubicBezTo>
                <a:cubicBezTo>
                  <a:pt x="52" y="53"/>
                  <a:pt x="51" y="53"/>
                  <a:pt x="50" y="54"/>
                </a:cubicBezTo>
                <a:cubicBezTo>
                  <a:pt x="49" y="53"/>
                  <a:pt x="52" y="60"/>
                  <a:pt x="52" y="60"/>
                </a:cubicBezTo>
                <a:cubicBezTo>
                  <a:pt x="52" y="61"/>
                  <a:pt x="53" y="63"/>
                  <a:pt x="53" y="64"/>
                </a:cubicBezTo>
                <a:cubicBezTo>
                  <a:pt x="54" y="67"/>
                  <a:pt x="53" y="70"/>
                  <a:pt x="52" y="73"/>
                </a:cubicBezTo>
                <a:cubicBezTo>
                  <a:pt x="52" y="73"/>
                  <a:pt x="58" y="72"/>
                  <a:pt x="59" y="72"/>
                </a:cubicBezTo>
                <a:cubicBezTo>
                  <a:pt x="62" y="72"/>
                  <a:pt x="64" y="72"/>
                  <a:pt x="66" y="71"/>
                </a:cubicBezTo>
                <a:close/>
              </a:path>
            </a:pathLst>
          </a:custGeom>
          <a:solidFill>
            <a:srgbClr val="FF95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213">
            <a:extLst>
              <a:ext uri="{FF2B5EF4-FFF2-40B4-BE49-F238E27FC236}">
                <a16:creationId xmlns:a16="http://schemas.microsoft.com/office/drawing/2014/main" id="{3D224ADB-6B1C-4E51-80F3-D5D951DF33CF}"/>
              </a:ext>
            </a:extLst>
          </p:cNvPr>
          <p:cNvSpPr>
            <a:spLocks/>
          </p:cNvSpPr>
          <p:nvPr/>
        </p:nvSpPr>
        <p:spPr bwMode="auto">
          <a:xfrm>
            <a:off x="15964336" y="2133849"/>
            <a:ext cx="941497" cy="1360645"/>
          </a:xfrm>
          <a:custGeom>
            <a:avLst/>
            <a:gdLst>
              <a:gd name="T0" fmla="*/ 22 w 133"/>
              <a:gd name="T1" fmla="*/ 167 h 192"/>
              <a:gd name="T2" fmla="*/ 20 w 133"/>
              <a:gd name="T3" fmla="*/ 168 h 192"/>
              <a:gd name="T4" fmla="*/ 26 w 133"/>
              <a:gd name="T5" fmla="*/ 176 h 192"/>
              <a:gd name="T6" fmla="*/ 41 w 133"/>
              <a:gd name="T7" fmla="*/ 186 h 192"/>
              <a:gd name="T8" fmla="*/ 67 w 133"/>
              <a:gd name="T9" fmla="*/ 192 h 192"/>
              <a:gd name="T10" fmla="*/ 91 w 133"/>
              <a:gd name="T11" fmla="*/ 188 h 192"/>
              <a:gd name="T12" fmla="*/ 128 w 133"/>
              <a:gd name="T13" fmla="*/ 158 h 192"/>
              <a:gd name="T14" fmla="*/ 128 w 133"/>
              <a:gd name="T15" fmla="*/ 158 h 192"/>
              <a:gd name="T16" fmla="*/ 128 w 133"/>
              <a:gd name="T17" fmla="*/ 158 h 192"/>
              <a:gd name="T18" fmla="*/ 129 w 133"/>
              <a:gd name="T19" fmla="*/ 156 h 192"/>
              <a:gd name="T20" fmla="*/ 129 w 133"/>
              <a:gd name="T21" fmla="*/ 156 h 192"/>
              <a:gd name="T22" fmla="*/ 132 w 133"/>
              <a:gd name="T23" fmla="*/ 138 h 192"/>
              <a:gd name="T24" fmla="*/ 133 w 133"/>
              <a:gd name="T25" fmla="*/ 126 h 192"/>
              <a:gd name="T26" fmla="*/ 121 w 133"/>
              <a:gd name="T27" fmla="*/ 45 h 192"/>
              <a:gd name="T28" fmla="*/ 117 w 133"/>
              <a:gd name="T29" fmla="*/ 28 h 192"/>
              <a:gd name="T30" fmla="*/ 96 w 133"/>
              <a:gd name="T31" fmla="*/ 7 h 192"/>
              <a:gd name="T32" fmla="*/ 64 w 133"/>
              <a:gd name="T33" fmla="*/ 0 h 192"/>
              <a:gd name="T34" fmla="*/ 39 w 133"/>
              <a:gd name="T35" fmla="*/ 5 h 192"/>
              <a:gd name="T36" fmla="*/ 11 w 133"/>
              <a:gd name="T37" fmla="*/ 34 h 192"/>
              <a:gd name="T38" fmla="*/ 0 w 133"/>
              <a:gd name="T39" fmla="*/ 73 h 192"/>
              <a:gd name="T40" fmla="*/ 0 w 133"/>
              <a:gd name="T41" fmla="*/ 85 h 192"/>
              <a:gd name="T42" fmla="*/ 2 w 133"/>
              <a:gd name="T43" fmla="*/ 110 h 192"/>
              <a:gd name="T44" fmla="*/ 12 w 133"/>
              <a:gd name="T45" fmla="*/ 151 h 192"/>
              <a:gd name="T46" fmla="*/ 20 w 133"/>
              <a:gd name="T47" fmla="*/ 168 h 192"/>
              <a:gd name="T48" fmla="*/ 22 w 133"/>
              <a:gd name="T49" fmla="*/ 167 h 192"/>
              <a:gd name="T50" fmla="*/ 23 w 133"/>
              <a:gd name="T51" fmla="*/ 166 h 192"/>
              <a:gd name="T52" fmla="*/ 15 w 133"/>
              <a:gd name="T53" fmla="*/ 150 h 192"/>
              <a:gd name="T54" fmla="*/ 6 w 133"/>
              <a:gd name="T55" fmla="*/ 109 h 192"/>
              <a:gd name="T56" fmla="*/ 4 w 133"/>
              <a:gd name="T57" fmla="*/ 85 h 192"/>
              <a:gd name="T58" fmla="*/ 4 w 133"/>
              <a:gd name="T59" fmla="*/ 74 h 192"/>
              <a:gd name="T60" fmla="*/ 14 w 133"/>
              <a:gd name="T61" fmla="*/ 36 h 192"/>
              <a:gd name="T62" fmla="*/ 41 w 133"/>
              <a:gd name="T63" fmla="*/ 9 h 192"/>
              <a:gd name="T64" fmla="*/ 64 w 133"/>
              <a:gd name="T65" fmla="*/ 4 h 192"/>
              <a:gd name="T66" fmla="*/ 94 w 133"/>
              <a:gd name="T67" fmla="*/ 10 h 192"/>
              <a:gd name="T68" fmla="*/ 114 w 133"/>
              <a:gd name="T69" fmla="*/ 30 h 192"/>
              <a:gd name="T70" fmla="*/ 117 w 133"/>
              <a:gd name="T71" fmla="*/ 45 h 192"/>
              <a:gd name="T72" fmla="*/ 129 w 133"/>
              <a:gd name="T73" fmla="*/ 126 h 192"/>
              <a:gd name="T74" fmla="*/ 128 w 133"/>
              <a:gd name="T75" fmla="*/ 138 h 192"/>
              <a:gd name="T76" fmla="*/ 125 w 133"/>
              <a:gd name="T77" fmla="*/ 154 h 192"/>
              <a:gd name="T78" fmla="*/ 125 w 133"/>
              <a:gd name="T79" fmla="*/ 154 h 192"/>
              <a:gd name="T80" fmla="*/ 124 w 133"/>
              <a:gd name="T81" fmla="*/ 156 h 192"/>
              <a:gd name="T82" fmla="*/ 124 w 133"/>
              <a:gd name="T83" fmla="*/ 156 h 192"/>
              <a:gd name="T84" fmla="*/ 90 w 133"/>
              <a:gd name="T85" fmla="*/ 184 h 192"/>
              <a:gd name="T86" fmla="*/ 67 w 133"/>
              <a:gd name="T87" fmla="*/ 188 h 192"/>
              <a:gd name="T88" fmla="*/ 42 w 133"/>
              <a:gd name="T89" fmla="*/ 183 h 192"/>
              <a:gd name="T90" fmla="*/ 29 w 133"/>
              <a:gd name="T91" fmla="*/ 173 h 192"/>
              <a:gd name="T92" fmla="*/ 23 w 133"/>
              <a:gd name="T93" fmla="*/ 166 h 192"/>
              <a:gd name="T94" fmla="*/ 22 w 133"/>
              <a:gd name="T95" fmla="*/ 16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3" h="192">
                <a:moveTo>
                  <a:pt x="22" y="167"/>
                </a:moveTo>
                <a:cubicBezTo>
                  <a:pt x="20" y="168"/>
                  <a:pt x="20" y="168"/>
                  <a:pt x="20" y="168"/>
                </a:cubicBezTo>
                <a:cubicBezTo>
                  <a:pt x="22" y="171"/>
                  <a:pt x="24" y="173"/>
                  <a:pt x="26" y="176"/>
                </a:cubicBezTo>
                <a:cubicBezTo>
                  <a:pt x="30" y="180"/>
                  <a:pt x="35" y="184"/>
                  <a:pt x="41" y="186"/>
                </a:cubicBezTo>
                <a:cubicBezTo>
                  <a:pt x="49" y="190"/>
                  <a:pt x="58" y="192"/>
                  <a:pt x="67" y="192"/>
                </a:cubicBezTo>
                <a:cubicBezTo>
                  <a:pt x="76" y="192"/>
                  <a:pt x="84" y="190"/>
                  <a:pt x="91" y="188"/>
                </a:cubicBezTo>
                <a:cubicBezTo>
                  <a:pt x="106" y="183"/>
                  <a:pt x="121" y="173"/>
                  <a:pt x="128" y="158"/>
                </a:cubicBezTo>
                <a:cubicBezTo>
                  <a:pt x="128" y="158"/>
                  <a:pt x="128" y="158"/>
                  <a:pt x="128" y="158"/>
                </a:cubicBezTo>
                <a:cubicBezTo>
                  <a:pt x="128" y="158"/>
                  <a:pt x="128" y="158"/>
                  <a:pt x="128" y="158"/>
                </a:cubicBezTo>
                <a:cubicBezTo>
                  <a:pt x="128" y="157"/>
                  <a:pt x="129" y="156"/>
                  <a:pt x="129" y="156"/>
                </a:cubicBezTo>
                <a:cubicBezTo>
                  <a:pt x="129" y="156"/>
                  <a:pt x="129" y="156"/>
                  <a:pt x="129" y="156"/>
                </a:cubicBezTo>
                <a:cubicBezTo>
                  <a:pt x="131" y="150"/>
                  <a:pt x="131" y="144"/>
                  <a:pt x="132" y="138"/>
                </a:cubicBezTo>
                <a:cubicBezTo>
                  <a:pt x="132" y="134"/>
                  <a:pt x="133" y="130"/>
                  <a:pt x="133" y="126"/>
                </a:cubicBezTo>
                <a:cubicBezTo>
                  <a:pt x="133" y="99"/>
                  <a:pt x="125" y="71"/>
                  <a:pt x="121" y="45"/>
                </a:cubicBezTo>
                <a:cubicBezTo>
                  <a:pt x="121" y="39"/>
                  <a:pt x="120" y="33"/>
                  <a:pt x="117" y="28"/>
                </a:cubicBezTo>
                <a:cubicBezTo>
                  <a:pt x="113" y="19"/>
                  <a:pt x="105" y="11"/>
                  <a:pt x="96" y="7"/>
                </a:cubicBezTo>
                <a:cubicBezTo>
                  <a:pt x="86" y="2"/>
                  <a:pt x="75" y="0"/>
                  <a:pt x="64" y="0"/>
                </a:cubicBezTo>
                <a:cubicBezTo>
                  <a:pt x="55" y="0"/>
                  <a:pt x="46" y="1"/>
                  <a:pt x="39" y="5"/>
                </a:cubicBezTo>
                <a:cubicBezTo>
                  <a:pt x="26" y="11"/>
                  <a:pt x="17" y="22"/>
                  <a:pt x="11" y="34"/>
                </a:cubicBezTo>
                <a:cubicBezTo>
                  <a:pt x="5" y="46"/>
                  <a:pt x="1" y="60"/>
                  <a:pt x="0" y="73"/>
                </a:cubicBezTo>
                <a:cubicBezTo>
                  <a:pt x="0" y="77"/>
                  <a:pt x="0" y="81"/>
                  <a:pt x="0" y="85"/>
                </a:cubicBezTo>
                <a:cubicBezTo>
                  <a:pt x="0" y="93"/>
                  <a:pt x="1" y="101"/>
                  <a:pt x="2" y="110"/>
                </a:cubicBezTo>
                <a:cubicBezTo>
                  <a:pt x="4" y="123"/>
                  <a:pt x="7" y="138"/>
                  <a:pt x="12" y="151"/>
                </a:cubicBezTo>
                <a:cubicBezTo>
                  <a:pt x="14" y="157"/>
                  <a:pt x="17" y="163"/>
                  <a:pt x="20" y="168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3" y="166"/>
                  <a:pt x="23" y="166"/>
                  <a:pt x="23" y="166"/>
                </a:cubicBezTo>
                <a:cubicBezTo>
                  <a:pt x="20" y="161"/>
                  <a:pt x="17" y="155"/>
                  <a:pt x="15" y="150"/>
                </a:cubicBezTo>
                <a:cubicBezTo>
                  <a:pt x="11" y="137"/>
                  <a:pt x="8" y="123"/>
                  <a:pt x="6" y="109"/>
                </a:cubicBezTo>
                <a:cubicBezTo>
                  <a:pt x="5" y="101"/>
                  <a:pt x="4" y="93"/>
                  <a:pt x="4" y="85"/>
                </a:cubicBezTo>
                <a:cubicBezTo>
                  <a:pt x="4" y="81"/>
                  <a:pt x="4" y="77"/>
                  <a:pt x="4" y="74"/>
                </a:cubicBezTo>
                <a:cubicBezTo>
                  <a:pt x="5" y="61"/>
                  <a:pt x="8" y="47"/>
                  <a:pt x="14" y="36"/>
                </a:cubicBezTo>
                <a:cubicBezTo>
                  <a:pt x="20" y="24"/>
                  <a:pt x="29" y="15"/>
                  <a:pt x="41" y="9"/>
                </a:cubicBezTo>
                <a:cubicBezTo>
                  <a:pt x="47" y="5"/>
                  <a:pt x="56" y="4"/>
                  <a:pt x="64" y="4"/>
                </a:cubicBezTo>
                <a:cubicBezTo>
                  <a:pt x="74" y="4"/>
                  <a:pt x="85" y="6"/>
                  <a:pt x="94" y="10"/>
                </a:cubicBezTo>
                <a:cubicBezTo>
                  <a:pt x="103" y="15"/>
                  <a:pt x="110" y="21"/>
                  <a:pt x="114" y="30"/>
                </a:cubicBezTo>
                <a:cubicBezTo>
                  <a:pt x="116" y="34"/>
                  <a:pt x="117" y="40"/>
                  <a:pt x="117" y="45"/>
                </a:cubicBezTo>
                <a:cubicBezTo>
                  <a:pt x="121" y="72"/>
                  <a:pt x="129" y="100"/>
                  <a:pt x="129" y="126"/>
                </a:cubicBezTo>
                <a:cubicBezTo>
                  <a:pt x="129" y="130"/>
                  <a:pt x="128" y="134"/>
                  <a:pt x="128" y="138"/>
                </a:cubicBezTo>
                <a:cubicBezTo>
                  <a:pt x="127" y="143"/>
                  <a:pt x="127" y="149"/>
                  <a:pt x="125" y="154"/>
                </a:cubicBezTo>
                <a:cubicBezTo>
                  <a:pt x="125" y="154"/>
                  <a:pt x="125" y="154"/>
                  <a:pt x="125" y="154"/>
                </a:cubicBezTo>
                <a:cubicBezTo>
                  <a:pt x="125" y="155"/>
                  <a:pt x="125" y="156"/>
                  <a:pt x="124" y="156"/>
                </a:cubicBezTo>
                <a:cubicBezTo>
                  <a:pt x="124" y="156"/>
                  <a:pt x="124" y="156"/>
                  <a:pt x="124" y="156"/>
                </a:cubicBezTo>
                <a:cubicBezTo>
                  <a:pt x="118" y="170"/>
                  <a:pt x="104" y="179"/>
                  <a:pt x="90" y="184"/>
                </a:cubicBezTo>
                <a:cubicBezTo>
                  <a:pt x="83" y="187"/>
                  <a:pt x="75" y="188"/>
                  <a:pt x="67" y="188"/>
                </a:cubicBezTo>
                <a:cubicBezTo>
                  <a:pt x="59" y="188"/>
                  <a:pt x="50" y="186"/>
                  <a:pt x="42" y="183"/>
                </a:cubicBezTo>
                <a:cubicBezTo>
                  <a:pt x="37" y="180"/>
                  <a:pt x="33" y="177"/>
                  <a:pt x="29" y="173"/>
                </a:cubicBezTo>
                <a:cubicBezTo>
                  <a:pt x="27" y="171"/>
                  <a:pt x="25" y="168"/>
                  <a:pt x="23" y="166"/>
                </a:cubicBezTo>
                <a:lnTo>
                  <a:pt x="22" y="167"/>
                </a:lnTo>
                <a:close/>
              </a:path>
            </a:pathLst>
          </a:custGeom>
          <a:solidFill>
            <a:srgbClr val="F46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14">
            <a:extLst>
              <a:ext uri="{FF2B5EF4-FFF2-40B4-BE49-F238E27FC236}">
                <a16:creationId xmlns:a16="http://schemas.microsoft.com/office/drawing/2014/main" id="{AF5AABC3-4798-4BE3-AAF1-D3EFD44C5545}"/>
              </a:ext>
            </a:extLst>
          </p:cNvPr>
          <p:cNvSpPr>
            <a:spLocks/>
          </p:cNvSpPr>
          <p:nvPr/>
        </p:nvSpPr>
        <p:spPr bwMode="auto">
          <a:xfrm>
            <a:off x="16013554" y="2191006"/>
            <a:ext cx="814482" cy="1197114"/>
          </a:xfrm>
          <a:custGeom>
            <a:avLst/>
            <a:gdLst>
              <a:gd name="T0" fmla="*/ 92 w 115"/>
              <a:gd name="T1" fmla="*/ 58 h 169"/>
              <a:gd name="T2" fmla="*/ 99 w 115"/>
              <a:gd name="T3" fmla="*/ 44 h 169"/>
              <a:gd name="T4" fmla="*/ 96 w 115"/>
              <a:gd name="T5" fmla="*/ 22 h 169"/>
              <a:gd name="T6" fmla="*/ 81 w 115"/>
              <a:gd name="T7" fmla="*/ 6 h 169"/>
              <a:gd name="T8" fmla="*/ 50 w 115"/>
              <a:gd name="T9" fmla="*/ 2 h 169"/>
              <a:gd name="T10" fmla="*/ 37 w 115"/>
              <a:gd name="T11" fmla="*/ 4 h 169"/>
              <a:gd name="T12" fmla="*/ 26 w 115"/>
              <a:gd name="T13" fmla="*/ 10 h 169"/>
              <a:gd name="T14" fmla="*/ 14 w 115"/>
              <a:gd name="T15" fmla="*/ 21 h 169"/>
              <a:gd name="T16" fmla="*/ 6 w 115"/>
              <a:gd name="T17" fmla="*/ 46 h 169"/>
              <a:gd name="T18" fmla="*/ 5 w 115"/>
              <a:gd name="T19" fmla="*/ 72 h 169"/>
              <a:gd name="T20" fmla="*/ 2 w 115"/>
              <a:gd name="T21" fmla="*/ 106 h 169"/>
              <a:gd name="T22" fmla="*/ 10 w 115"/>
              <a:gd name="T23" fmla="*/ 127 h 169"/>
              <a:gd name="T24" fmla="*/ 22 w 115"/>
              <a:gd name="T25" fmla="*/ 151 h 169"/>
              <a:gd name="T26" fmla="*/ 42 w 115"/>
              <a:gd name="T27" fmla="*/ 167 h 169"/>
              <a:gd name="T28" fmla="*/ 67 w 115"/>
              <a:gd name="T29" fmla="*/ 161 h 169"/>
              <a:gd name="T30" fmla="*/ 71 w 115"/>
              <a:gd name="T31" fmla="*/ 154 h 169"/>
              <a:gd name="T32" fmla="*/ 78 w 115"/>
              <a:gd name="T33" fmla="*/ 149 h 169"/>
              <a:gd name="T34" fmla="*/ 96 w 115"/>
              <a:gd name="T35" fmla="*/ 160 h 169"/>
              <a:gd name="T36" fmla="*/ 102 w 115"/>
              <a:gd name="T37" fmla="*/ 159 h 169"/>
              <a:gd name="T38" fmla="*/ 112 w 115"/>
              <a:gd name="T39" fmla="*/ 151 h 169"/>
              <a:gd name="T40" fmla="*/ 110 w 115"/>
              <a:gd name="T41" fmla="*/ 140 h 169"/>
              <a:gd name="T42" fmla="*/ 99 w 115"/>
              <a:gd name="T43" fmla="*/ 143 h 169"/>
              <a:gd name="T44" fmla="*/ 97 w 115"/>
              <a:gd name="T45" fmla="*/ 144 h 169"/>
              <a:gd name="T46" fmla="*/ 94 w 115"/>
              <a:gd name="T47" fmla="*/ 143 h 169"/>
              <a:gd name="T48" fmla="*/ 82 w 115"/>
              <a:gd name="T49" fmla="*/ 128 h 169"/>
              <a:gd name="T50" fmla="*/ 90 w 115"/>
              <a:gd name="T51" fmla="*/ 122 h 169"/>
              <a:gd name="T52" fmla="*/ 93 w 115"/>
              <a:gd name="T53" fmla="*/ 119 h 169"/>
              <a:gd name="T54" fmla="*/ 98 w 115"/>
              <a:gd name="T55" fmla="*/ 118 h 169"/>
              <a:gd name="T56" fmla="*/ 96 w 115"/>
              <a:gd name="T57" fmla="*/ 113 h 169"/>
              <a:gd name="T58" fmla="*/ 92 w 115"/>
              <a:gd name="T59" fmla="*/ 108 h 169"/>
              <a:gd name="T60" fmla="*/ 86 w 115"/>
              <a:gd name="T61" fmla="*/ 109 h 169"/>
              <a:gd name="T62" fmla="*/ 81 w 115"/>
              <a:gd name="T63" fmla="*/ 114 h 169"/>
              <a:gd name="T64" fmla="*/ 72 w 115"/>
              <a:gd name="T65" fmla="*/ 107 h 169"/>
              <a:gd name="T66" fmla="*/ 66 w 115"/>
              <a:gd name="T67" fmla="*/ 111 h 169"/>
              <a:gd name="T68" fmla="*/ 62 w 115"/>
              <a:gd name="T69" fmla="*/ 99 h 169"/>
              <a:gd name="T70" fmla="*/ 60 w 115"/>
              <a:gd name="T71" fmla="*/ 94 h 169"/>
              <a:gd name="T72" fmla="*/ 62 w 115"/>
              <a:gd name="T73" fmla="*/ 92 h 169"/>
              <a:gd name="T74" fmla="*/ 75 w 115"/>
              <a:gd name="T75" fmla="*/ 88 h 169"/>
              <a:gd name="T76" fmla="*/ 80 w 115"/>
              <a:gd name="T77" fmla="*/ 89 h 169"/>
              <a:gd name="T78" fmla="*/ 85 w 115"/>
              <a:gd name="T79" fmla="*/ 86 h 169"/>
              <a:gd name="T80" fmla="*/ 83 w 115"/>
              <a:gd name="T81" fmla="*/ 83 h 169"/>
              <a:gd name="T82" fmla="*/ 71 w 115"/>
              <a:gd name="T83" fmla="*/ 80 h 169"/>
              <a:gd name="T84" fmla="*/ 73 w 115"/>
              <a:gd name="T85" fmla="*/ 71 h 169"/>
              <a:gd name="T86" fmla="*/ 78 w 115"/>
              <a:gd name="T87" fmla="*/ 66 h 169"/>
              <a:gd name="T88" fmla="*/ 92 w 115"/>
              <a:gd name="T89" fmla="*/ 5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5" h="169">
                <a:moveTo>
                  <a:pt x="92" y="58"/>
                </a:moveTo>
                <a:cubicBezTo>
                  <a:pt x="96" y="55"/>
                  <a:pt x="98" y="49"/>
                  <a:pt x="99" y="44"/>
                </a:cubicBezTo>
                <a:cubicBezTo>
                  <a:pt x="100" y="36"/>
                  <a:pt x="99" y="29"/>
                  <a:pt x="96" y="22"/>
                </a:cubicBezTo>
                <a:cubicBezTo>
                  <a:pt x="93" y="15"/>
                  <a:pt x="88" y="9"/>
                  <a:pt x="81" y="6"/>
                </a:cubicBezTo>
                <a:cubicBezTo>
                  <a:pt x="71" y="2"/>
                  <a:pt x="61" y="0"/>
                  <a:pt x="50" y="2"/>
                </a:cubicBezTo>
                <a:cubicBezTo>
                  <a:pt x="46" y="2"/>
                  <a:pt x="41" y="3"/>
                  <a:pt x="37" y="4"/>
                </a:cubicBezTo>
                <a:cubicBezTo>
                  <a:pt x="33" y="6"/>
                  <a:pt x="30" y="8"/>
                  <a:pt x="26" y="10"/>
                </a:cubicBezTo>
                <a:cubicBezTo>
                  <a:pt x="22" y="14"/>
                  <a:pt x="18" y="17"/>
                  <a:pt x="14" y="21"/>
                </a:cubicBezTo>
                <a:cubicBezTo>
                  <a:pt x="9" y="28"/>
                  <a:pt x="7" y="37"/>
                  <a:pt x="6" y="46"/>
                </a:cubicBezTo>
                <a:cubicBezTo>
                  <a:pt x="6" y="54"/>
                  <a:pt x="6" y="63"/>
                  <a:pt x="5" y="72"/>
                </a:cubicBezTo>
                <a:cubicBezTo>
                  <a:pt x="4" y="83"/>
                  <a:pt x="0" y="95"/>
                  <a:pt x="2" y="106"/>
                </a:cubicBezTo>
                <a:cubicBezTo>
                  <a:pt x="3" y="114"/>
                  <a:pt x="8" y="120"/>
                  <a:pt x="10" y="127"/>
                </a:cubicBezTo>
                <a:cubicBezTo>
                  <a:pt x="13" y="135"/>
                  <a:pt x="17" y="143"/>
                  <a:pt x="22" y="151"/>
                </a:cubicBezTo>
                <a:cubicBezTo>
                  <a:pt x="26" y="158"/>
                  <a:pt x="33" y="166"/>
                  <a:pt x="42" y="167"/>
                </a:cubicBezTo>
                <a:cubicBezTo>
                  <a:pt x="51" y="168"/>
                  <a:pt x="61" y="169"/>
                  <a:pt x="67" y="161"/>
                </a:cubicBezTo>
                <a:cubicBezTo>
                  <a:pt x="68" y="159"/>
                  <a:pt x="69" y="156"/>
                  <a:pt x="71" y="154"/>
                </a:cubicBezTo>
                <a:cubicBezTo>
                  <a:pt x="73" y="151"/>
                  <a:pt x="75" y="149"/>
                  <a:pt x="78" y="149"/>
                </a:cubicBezTo>
                <a:cubicBezTo>
                  <a:pt x="86" y="148"/>
                  <a:pt x="89" y="160"/>
                  <a:pt x="96" y="160"/>
                </a:cubicBezTo>
                <a:cubicBezTo>
                  <a:pt x="98" y="160"/>
                  <a:pt x="100" y="159"/>
                  <a:pt x="102" y="159"/>
                </a:cubicBezTo>
                <a:cubicBezTo>
                  <a:pt x="106" y="157"/>
                  <a:pt x="110" y="155"/>
                  <a:pt x="112" y="151"/>
                </a:cubicBezTo>
                <a:cubicBezTo>
                  <a:pt x="115" y="147"/>
                  <a:pt x="114" y="141"/>
                  <a:pt x="110" y="140"/>
                </a:cubicBezTo>
                <a:cubicBezTo>
                  <a:pt x="106" y="138"/>
                  <a:pt x="102" y="141"/>
                  <a:pt x="99" y="143"/>
                </a:cubicBezTo>
                <a:cubicBezTo>
                  <a:pt x="99" y="143"/>
                  <a:pt x="98" y="144"/>
                  <a:pt x="97" y="144"/>
                </a:cubicBezTo>
                <a:cubicBezTo>
                  <a:pt x="96" y="144"/>
                  <a:pt x="95" y="143"/>
                  <a:pt x="94" y="143"/>
                </a:cubicBezTo>
                <a:cubicBezTo>
                  <a:pt x="90" y="138"/>
                  <a:pt x="88" y="130"/>
                  <a:pt x="82" y="128"/>
                </a:cubicBezTo>
                <a:cubicBezTo>
                  <a:pt x="85" y="126"/>
                  <a:pt x="87" y="124"/>
                  <a:pt x="90" y="122"/>
                </a:cubicBezTo>
                <a:cubicBezTo>
                  <a:pt x="91" y="121"/>
                  <a:pt x="92" y="120"/>
                  <a:pt x="93" y="119"/>
                </a:cubicBezTo>
                <a:cubicBezTo>
                  <a:pt x="95" y="119"/>
                  <a:pt x="97" y="119"/>
                  <a:pt x="98" y="118"/>
                </a:cubicBezTo>
                <a:cubicBezTo>
                  <a:pt x="99" y="116"/>
                  <a:pt x="97" y="114"/>
                  <a:pt x="96" y="113"/>
                </a:cubicBezTo>
                <a:cubicBezTo>
                  <a:pt x="94" y="112"/>
                  <a:pt x="92" y="110"/>
                  <a:pt x="92" y="108"/>
                </a:cubicBezTo>
                <a:cubicBezTo>
                  <a:pt x="90" y="107"/>
                  <a:pt x="87" y="107"/>
                  <a:pt x="86" y="109"/>
                </a:cubicBezTo>
                <a:cubicBezTo>
                  <a:pt x="84" y="110"/>
                  <a:pt x="82" y="112"/>
                  <a:pt x="81" y="114"/>
                </a:cubicBezTo>
                <a:cubicBezTo>
                  <a:pt x="77" y="116"/>
                  <a:pt x="76" y="106"/>
                  <a:pt x="72" y="107"/>
                </a:cubicBezTo>
                <a:cubicBezTo>
                  <a:pt x="70" y="108"/>
                  <a:pt x="68" y="112"/>
                  <a:pt x="66" y="111"/>
                </a:cubicBezTo>
                <a:cubicBezTo>
                  <a:pt x="66" y="107"/>
                  <a:pt x="65" y="103"/>
                  <a:pt x="62" y="99"/>
                </a:cubicBezTo>
                <a:cubicBezTo>
                  <a:pt x="61" y="98"/>
                  <a:pt x="59" y="96"/>
                  <a:pt x="60" y="94"/>
                </a:cubicBezTo>
                <a:cubicBezTo>
                  <a:pt x="61" y="93"/>
                  <a:pt x="61" y="93"/>
                  <a:pt x="62" y="92"/>
                </a:cubicBezTo>
                <a:cubicBezTo>
                  <a:pt x="66" y="90"/>
                  <a:pt x="70" y="87"/>
                  <a:pt x="75" y="88"/>
                </a:cubicBezTo>
                <a:cubicBezTo>
                  <a:pt x="77" y="88"/>
                  <a:pt x="78" y="89"/>
                  <a:pt x="80" y="89"/>
                </a:cubicBezTo>
                <a:cubicBezTo>
                  <a:pt x="82" y="89"/>
                  <a:pt x="85" y="88"/>
                  <a:pt x="85" y="86"/>
                </a:cubicBezTo>
                <a:cubicBezTo>
                  <a:pt x="84" y="85"/>
                  <a:pt x="84" y="84"/>
                  <a:pt x="83" y="83"/>
                </a:cubicBezTo>
                <a:cubicBezTo>
                  <a:pt x="80" y="80"/>
                  <a:pt x="75" y="79"/>
                  <a:pt x="71" y="80"/>
                </a:cubicBezTo>
                <a:cubicBezTo>
                  <a:pt x="71" y="80"/>
                  <a:pt x="73" y="71"/>
                  <a:pt x="73" y="71"/>
                </a:cubicBezTo>
                <a:cubicBezTo>
                  <a:pt x="74" y="69"/>
                  <a:pt x="76" y="67"/>
                  <a:pt x="78" y="66"/>
                </a:cubicBezTo>
                <a:cubicBezTo>
                  <a:pt x="83" y="63"/>
                  <a:pt x="88" y="62"/>
                  <a:pt x="92" y="58"/>
                </a:cubicBezTo>
                <a:close/>
              </a:path>
            </a:pathLst>
          </a:custGeom>
          <a:solidFill>
            <a:srgbClr val="FF95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215">
            <a:extLst>
              <a:ext uri="{FF2B5EF4-FFF2-40B4-BE49-F238E27FC236}">
                <a16:creationId xmlns:a16="http://schemas.microsoft.com/office/drawing/2014/main" id="{5C2FC5EE-27B4-4704-9697-FC6D26B7B81C}"/>
              </a:ext>
            </a:extLst>
          </p:cNvPr>
          <p:cNvSpPr>
            <a:spLocks/>
          </p:cNvSpPr>
          <p:nvPr/>
        </p:nvSpPr>
        <p:spPr bwMode="auto">
          <a:xfrm>
            <a:off x="15857962" y="4048596"/>
            <a:ext cx="1139957" cy="1679769"/>
          </a:xfrm>
          <a:custGeom>
            <a:avLst/>
            <a:gdLst>
              <a:gd name="T0" fmla="*/ 71 w 161"/>
              <a:gd name="T1" fmla="*/ 235 h 237"/>
              <a:gd name="T2" fmla="*/ 71 w 161"/>
              <a:gd name="T3" fmla="*/ 237 h 237"/>
              <a:gd name="T4" fmla="*/ 74 w 161"/>
              <a:gd name="T5" fmla="*/ 237 h 237"/>
              <a:gd name="T6" fmla="*/ 121 w 161"/>
              <a:gd name="T7" fmla="*/ 226 h 237"/>
              <a:gd name="T8" fmla="*/ 155 w 161"/>
              <a:gd name="T9" fmla="*/ 192 h 237"/>
              <a:gd name="T10" fmla="*/ 161 w 161"/>
              <a:gd name="T11" fmla="*/ 163 h 237"/>
              <a:gd name="T12" fmla="*/ 157 w 161"/>
              <a:gd name="T13" fmla="*/ 133 h 237"/>
              <a:gd name="T14" fmla="*/ 137 w 161"/>
              <a:gd name="T15" fmla="*/ 71 h 237"/>
              <a:gd name="T16" fmla="*/ 122 w 161"/>
              <a:gd name="T17" fmla="*/ 30 h 237"/>
              <a:gd name="T18" fmla="*/ 110 w 161"/>
              <a:gd name="T19" fmla="*/ 12 h 237"/>
              <a:gd name="T20" fmla="*/ 90 w 161"/>
              <a:gd name="T21" fmla="*/ 2 h 237"/>
              <a:gd name="T22" fmla="*/ 75 w 161"/>
              <a:gd name="T23" fmla="*/ 0 h 237"/>
              <a:gd name="T24" fmla="*/ 30 w 161"/>
              <a:gd name="T25" fmla="*/ 17 h 237"/>
              <a:gd name="T26" fmla="*/ 6 w 161"/>
              <a:gd name="T27" fmla="*/ 59 h 237"/>
              <a:gd name="T28" fmla="*/ 0 w 161"/>
              <a:gd name="T29" fmla="*/ 116 h 237"/>
              <a:gd name="T30" fmla="*/ 15 w 161"/>
              <a:gd name="T31" fmla="*/ 196 h 237"/>
              <a:gd name="T32" fmla="*/ 32 w 161"/>
              <a:gd name="T33" fmla="*/ 221 h 237"/>
              <a:gd name="T34" fmla="*/ 57 w 161"/>
              <a:gd name="T35" fmla="*/ 235 h 237"/>
              <a:gd name="T36" fmla="*/ 71 w 161"/>
              <a:gd name="T37" fmla="*/ 237 h 237"/>
              <a:gd name="T38" fmla="*/ 71 w 161"/>
              <a:gd name="T39" fmla="*/ 235 h 237"/>
              <a:gd name="T40" fmla="*/ 71 w 161"/>
              <a:gd name="T41" fmla="*/ 233 h 237"/>
              <a:gd name="T42" fmla="*/ 58 w 161"/>
              <a:gd name="T43" fmla="*/ 231 h 237"/>
              <a:gd name="T44" fmla="*/ 34 w 161"/>
              <a:gd name="T45" fmla="*/ 218 h 237"/>
              <a:gd name="T46" fmla="*/ 19 w 161"/>
              <a:gd name="T47" fmla="*/ 195 h 237"/>
              <a:gd name="T48" fmla="*/ 3 w 161"/>
              <a:gd name="T49" fmla="*/ 116 h 237"/>
              <a:gd name="T50" fmla="*/ 10 w 161"/>
              <a:gd name="T51" fmla="*/ 60 h 237"/>
              <a:gd name="T52" fmla="*/ 33 w 161"/>
              <a:gd name="T53" fmla="*/ 20 h 237"/>
              <a:gd name="T54" fmla="*/ 75 w 161"/>
              <a:gd name="T55" fmla="*/ 4 h 237"/>
              <a:gd name="T56" fmla="*/ 90 w 161"/>
              <a:gd name="T57" fmla="*/ 5 h 237"/>
              <a:gd name="T58" fmla="*/ 107 w 161"/>
              <a:gd name="T59" fmla="*/ 15 h 237"/>
              <a:gd name="T60" fmla="*/ 133 w 161"/>
              <a:gd name="T61" fmla="*/ 73 h 237"/>
              <a:gd name="T62" fmla="*/ 153 w 161"/>
              <a:gd name="T63" fmla="*/ 134 h 237"/>
              <a:gd name="T64" fmla="*/ 157 w 161"/>
              <a:gd name="T65" fmla="*/ 163 h 237"/>
              <a:gd name="T66" fmla="*/ 152 w 161"/>
              <a:gd name="T67" fmla="*/ 191 h 237"/>
              <a:gd name="T68" fmla="*/ 120 w 161"/>
              <a:gd name="T69" fmla="*/ 223 h 237"/>
              <a:gd name="T70" fmla="*/ 74 w 161"/>
              <a:gd name="T71" fmla="*/ 233 h 237"/>
              <a:gd name="T72" fmla="*/ 71 w 161"/>
              <a:gd name="T73" fmla="*/ 233 h 237"/>
              <a:gd name="T74" fmla="*/ 71 w 161"/>
              <a:gd name="T75" fmla="*/ 235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1" h="237">
                <a:moveTo>
                  <a:pt x="71" y="235"/>
                </a:moveTo>
                <a:cubicBezTo>
                  <a:pt x="71" y="237"/>
                  <a:pt x="71" y="237"/>
                  <a:pt x="71" y="237"/>
                </a:cubicBezTo>
                <a:cubicBezTo>
                  <a:pt x="72" y="237"/>
                  <a:pt x="73" y="237"/>
                  <a:pt x="74" y="237"/>
                </a:cubicBezTo>
                <a:cubicBezTo>
                  <a:pt x="90" y="237"/>
                  <a:pt x="107" y="233"/>
                  <a:pt x="121" y="226"/>
                </a:cubicBezTo>
                <a:cubicBezTo>
                  <a:pt x="136" y="219"/>
                  <a:pt x="148" y="208"/>
                  <a:pt x="155" y="192"/>
                </a:cubicBezTo>
                <a:cubicBezTo>
                  <a:pt x="159" y="183"/>
                  <a:pt x="161" y="173"/>
                  <a:pt x="161" y="163"/>
                </a:cubicBezTo>
                <a:cubicBezTo>
                  <a:pt x="161" y="153"/>
                  <a:pt x="159" y="143"/>
                  <a:pt x="157" y="133"/>
                </a:cubicBezTo>
                <a:cubicBezTo>
                  <a:pt x="151" y="112"/>
                  <a:pt x="144" y="92"/>
                  <a:pt x="137" y="71"/>
                </a:cubicBezTo>
                <a:cubicBezTo>
                  <a:pt x="133" y="60"/>
                  <a:pt x="129" y="44"/>
                  <a:pt x="122" y="30"/>
                </a:cubicBezTo>
                <a:cubicBezTo>
                  <a:pt x="119" y="24"/>
                  <a:pt x="115" y="17"/>
                  <a:pt x="110" y="12"/>
                </a:cubicBezTo>
                <a:cubicBezTo>
                  <a:pt x="104" y="7"/>
                  <a:pt x="98" y="3"/>
                  <a:pt x="90" y="2"/>
                </a:cubicBezTo>
                <a:cubicBezTo>
                  <a:pt x="85" y="1"/>
                  <a:pt x="80" y="0"/>
                  <a:pt x="75" y="0"/>
                </a:cubicBezTo>
                <a:cubicBezTo>
                  <a:pt x="57" y="0"/>
                  <a:pt x="42" y="7"/>
                  <a:pt x="30" y="17"/>
                </a:cubicBezTo>
                <a:cubicBezTo>
                  <a:pt x="18" y="28"/>
                  <a:pt x="10" y="43"/>
                  <a:pt x="6" y="59"/>
                </a:cubicBezTo>
                <a:cubicBezTo>
                  <a:pt x="2" y="78"/>
                  <a:pt x="0" y="97"/>
                  <a:pt x="0" y="116"/>
                </a:cubicBezTo>
                <a:cubicBezTo>
                  <a:pt x="0" y="144"/>
                  <a:pt x="5" y="172"/>
                  <a:pt x="15" y="196"/>
                </a:cubicBezTo>
                <a:cubicBezTo>
                  <a:pt x="19" y="205"/>
                  <a:pt x="25" y="214"/>
                  <a:pt x="32" y="221"/>
                </a:cubicBezTo>
                <a:cubicBezTo>
                  <a:pt x="39" y="228"/>
                  <a:pt x="47" y="233"/>
                  <a:pt x="57" y="235"/>
                </a:cubicBezTo>
                <a:cubicBezTo>
                  <a:pt x="62" y="236"/>
                  <a:pt x="67" y="236"/>
                  <a:pt x="71" y="237"/>
                </a:cubicBezTo>
                <a:cubicBezTo>
                  <a:pt x="71" y="235"/>
                  <a:pt x="71" y="235"/>
                  <a:pt x="71" y="235"/>
                </a:cubicBezTo>
                <a:cubicBezTo>
                  <a:pt x="71" y="233"/>
                  <a:pt x="71" y="233"/>
                  <a:pt x="71" y="233"/>
                </a:cubicBezTo>
                <a:cubicBezTo>
                  <a:pt x="67" y="233"/>
                  <a:pt x="62" y="232"/>
                  <a:pt x="58" y="231"/>
                </a:cubicBezTo>
                <a:cubicBezTo>
                  <a:pt x="49" y="230"/>
                  <a:pt x="41" y="225"/>
                  <a:pt x="34" y="218"/>
                </a:cubicBezTo>
                <a:cubicBezTo>
                  <a:pt x="27" y="211"/>
                  <a:pt x="22" y="203"/>
                  <a:pt x="19" y="195"/>
                </a:cubicBezTo>
                <a:cubicBezTo>
                  <a:pt x="8" y="171"/>
                  <a:pt x="3" y="144"/>
                  <a:pt x="3" y="116"/>
                </a:cubicBezTo>
                <a:cubicBezTo>
                  <a:pt x="3" y="97"/>
                  <a:pt x="5" y="78"/>
                  <a:pt x="10" y="60"/>
                </a:cubicBezTo>
                <a:cubicBezTo>
                  <a:pt x="14" y="44"/>
                  <a:pt x="21" y="30"/>
                  <a:pt x="33" y="20"/>
                </a:cubicBezTo>
                <a:cubicBezTo>
                  <a:pt x="44" y="10"/>
                  <a:pt x="58" y="4"/>
                  <a:pt x="75" y="4"/>
                </a:cubicBezTo>
                <a:cubicBezTo>
                  <a:pt x="80" y="4"/>
                  <a:pt x="85" y="4"/>
                  <a:pt x="90" y="5"/>
                </a:cubicBezTo>
                <a:cubicBezTo>
                  <a:pt x="97" y="7"/>
                  <a:pt x="102" y="10"/>
                  <a:pt x="107" y="15"/>
                </a:cubicBezTo>
                <a:cubicBezTo>
                  <a:pt x="122" y="29"/>
                  <a:pt x="127" y="55"/>
                  <a:pt x="133" y="73"/>
                </a:cubicBezTo>
                <a:cubicBezTo>
                  <a:pt x="140" y="93"/>
                  <a:pt x="148" y="113"/>
                  <a:pt x="153" y="134"/>
                </a:cubicBezTo>
                <a:cubicBezTo>
                  <a:pt x="156" y="144"/>
                  <a:pt x="157" y="153"/>
                  <a:pt x="157" y="163"/>
                </a:cubicBezTo>
                <a:cubicBezTo>
                  <a:pt x="157" y="172"/>
                  <a:pt x="156" y="182"/>
                  <a:pt x="152" y="191"/>
                </a:cubicBezTo>
                <a:cubicBezTo>
                  <a:pt x="145" y="206"/>
                  <a:pt x="133" y="216"/>
                  <a:pt x="120" y="223"/>
                </a:cubicBezTo>
                <a:cubicBezTo>
                  <a:pt x="106" y="230"/>
                  <a:pt x="90" y="233"/>
                  <a:pt x="74" y="233"/>
                </a:cubicBezTo>
                <a:cubicBezTo>
                  <a:pt x="73" y="233"/>
                  <a:pt x="72" y="233"/>
                  <a:pt x="71" y="233"/>
                </a:cubicBezTo>
                <a:lnTo>
                  <a:pt x="71" y="235"/>
                </a:lnTo>
                <a:close/>
              </a:path>
            </a:pathLst>
          </a:custGeom>
          <a:solidFill>
            <a:srgbClr val="F46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216">
            <a:extLst>
              <a:ext uri="{FF2B5EF4-FFF2-40B4-BE49-F238E27FC236}">
                <a16:creationId xmlns:a16="http://schemas.microsoft.com/office/drawing/2014/main" id="{4274CCC1-61AB-40D0-A0B2-67B03005BD95}"/>
              </a:ext>
            </a:extLst>
          </p:cNvPr>
          <p:cNvSpPr>
            <a:spLocks/>
          </p:cNvSpPr>
          <p:nvPr/>
        </p:nvSpPr>
        <p:spPr bwMode="auto">
          <a:xfrm>
            <a:off x="15927820" y="4132743"/>
            <a:ext cx="893866" cy="1503537"/>
          </a:xfrm>
          <a:custGeom>
            <a:avLst/>
            <a:gdLst>
              <a:gd name="T0" fmla="*/ 85 w 126"/>
              <a:gd name="T1" fmla="*/ 160 h 212"/>
              <a:gd name="T2" fmla="*/ 96 w 126"/>
              <a:gd name="T3" fmla="*/ 161 h 212"/>
              <a:gd name="T4" fmla="*/ 105 w 126"/>
              <a:gd name="T5" fmla="*/ 166 h 212"/>
              <a:gd name="T6" fmla="*/ 108 w 126"/>
              <a:gd name="T7" fmla="*/ 159 h 212"/>
              <a:gd name="T8" fmla="*/ 110 w 126"/>
              <a:gd name="T9" fmla="*/ 152 h 212"/>
              <a:gd name="T10" fmla="*/ 115 w 126"/>
              <a:gd name="T11" fmla="*/ 155 h 212"/>
              <a:gd name="T12" fmla="*/ 121 w 126"/>
              <a:gd name="T13" fmla="*/ 156 h 212"/>
              <a:gd name="T14" fmla="*/ 122 w 126"/>
              <a:gd name="T15" fmla="*/ 171 h 212"/>
              <a:gd name="T16" fmla="*/ 126 w 126"/>
              <a:gd name="T17" fmla="*/ 178 h 212"/>
              <a:gd name="T18" fmla="*/ 119 w 126"/>
              <a:gd name="T19" fmla="*/ 185 h 212"/>
              <a:gd name="T20" fmla="*/ 111 w 126"/>
              <a:gd name="T21" fmla="*/ 191 h 212"/>
              <a:gd name="T22" fmla="*/ 108 w 126"/>
              <a:gd name="T23" fmla="*/ 195 h 212"/>
              <a:gd name="T24" fmla="*/ 99 w 126"/>
              <a:gd name="T25" fmla="*/ 193 h 212"/>
              <a:gd name="T26" fmla="*/ 84 w 126"/>
              <a:gd name="T27" fmla="*/ 192 h 212"/>
              <a:gd name="T28" fmla="*/ 81 w 126"/>
              <a:gd name="T29" fmla="*/ 195 h 212"/>
              <a:gd name="T30" fmla="*/ 54 w 126"/>
              <a:gd name="T31" fmla="*/ 210 h 212"/>
              <a:gd name="T32" fmla="*/ 34 w 126"/>
              <a:gd name="T33" fmla="*/ 206 h 212"/>
              <a:gd name="T34" fmla="*/ 21 w 126"/>
              <a:gd name="T35" fmla="*/ 188 h 212"/>
              <a:gd name="T36" fmla="*/ 16 w 126"/>
              <a:gd name="T37" fmla="*/ 174 h 212"/>
              <a:gd name="T38" fmla="*/ 13 w 126"/>
              <a:gd name="T39" fmla="*/ 166 h 212"/>
              <a:gd name="T40" fmla="*/ 6 w 126"/>
              <a:gd name="T41" fmla="*/ 148 h 212"/>
              <a:gd name="T42" fmla="*/ 1 w 126"/>
              <a:gd name="T43" fmla="*/ 110 h 212"/>
              <a:gd name="T44" fmla="*/ 8 w 126"/>
              <a:gd name="T45" fmla="*/ 75 h 212"/>
              <a:gd name="T46" fmla="*/ 12 w 126"/>
              <a:gd name="T47" fmla="*/ 37 h 212"/>
              <a:gd name="T48" fmla="*/ 45 w 126"/>
              <a:gd name="T49" fmla="*/ 4 h 212"/>
              <a:gd name="T50" fmla="*/ 83 w 126"/>
              <a:gd name="T51" fmla="*/ 8 h 212"/>
              <a:gd name="T52" fmla="*/ 97 w 126"/>
              <a:gd name="T53" fmla="*/ 63 h 212"/>
              <a:gd name="T54" fmla="*/ 84 w 126"/>
              <a:gd name="T55" fmla="*/ 75 h 212"/>
              <a:gd name="T56" fmla="*/ 82 w 126"/>
              <a:gd name="T57" fmla="*/ 77 h 212"/>
              <a:gd name="T58" fmla="*/ 81 w 126"/>
              <a:gd name="T59" fmla="*/ 83 h 212"/>
              <a:gd name="T60" fmla="*/ 79 w 126"/>
              <a:gd name="T61" fmla="*/ 89 h 212"/>
              <a:gd name="T62" fmla="*/ 76 w 126"/>
              <a:gd name="T63" fmla="*/ 89 h 212"/>
              <a:gd name="T64" fmla="*/ 68 w 126"/>
              <a:gd name="T65" fmla="*/ 94 h 212"/>
              <a:gd name="T66" fmla="*/ 63 w 126"/>
              <a:gd name="T67" fmla="*/ 94 h 212"/>
              <a:gd name="T68" fmla="*/ 59 w 126"/>
              <a:gd name="T69" fmla="*/ 97 h 212"/>
              <a:gd name="T70" fmla="*/ 65 w 126"/>
              <a:gd name="T71" fmla="*/ 100 h 212"/>
              <a:gd name="T72" fmla="*/ 71 w 126"/>
              <a:gd name="T73" fmla="*/ 95 h 212"/>
              <a:gd name="T74" fmla="*/ 83 w 126"/>
              <a:gd name="T75" fmla="*/ 88 h 212"/>
              <a:gd name="T76" fmla="*/ 87 w 126"/>
              <a:gd name="T77" fmla="*/ 83 h 212"/>
              <a:gd name="T78" fmla="*/ 89 w 126"/>
              <a:gd name="T79" fmla="*/ 84 h 212"/>
              <a:gd name="T80" fmla="*/ 96 w 126"/>
              <a:gd name="T81" fmla="*/ 83 h 212"/>
              <a:gd name="T82" fmla="*/ 98 w 126"/>
              <a:gd name="T83" fmla="*/ 87 h 212"/>
              <a:gd name="T84" fmla="*/ 103 w 126"/>
              <a:gd name="T85" fmla="*/ 91 h 212"/>
              <a:gd name="T86" fmla="*/ 99 w 126"/>
              <a:gd name="T87" fmla="*/ 97 h 212"/>
              <a:gd name="T88" fmla="*/ 94 w 126"/>
              <a:gd name="T89" fmla="*/ 110 h 212"/>
              <a:gd name="T90" fmla="*/ 87 w 126"/>
              <a:gd name="T91" fmla="*/ 122 h 212"/>
              <a:gd name="T92" fmla="*/ 67 w 126"/>
              <a:gd name="T93" fmla="*/ 123 h 212"/>
              <a:gd name="T94" fmla="*/ 69 w 126"/>
              <a:gd name="T95" fmla="*/ 130 h 212"/>
              <a:gd name="T96" fmla="*/ 81 w 126"/>
              <a:gd name="T97" fmla="*/ 162 h 212"/>
              <a:gd name="T98" fmla="*/ 81 w 126"/>
              <a:gd name="T99" fmla="*/ 162 h 212"/>
              <a:gd name="T100" fmla="*/ 81 w 126"/>
              <a:gd name="T101" fmla="*/ 162 h 212"/>
              <a:gd name="T102" fmla="*/ 85 w 126"/>
              <a:gd name="T103" fmla="*/ 16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212">
                <a:moveTo>
                  <a:pt x="85" y="160"/>
                </a:moveTo>
                <a:cubicBezTo>
                  <a:pt x="89" y="158"/>
                  <a:pt x="93" y="159"/>
                  <a:pt x="96" y="161"/>
                </a:cubicBezTo>
                <a:cubicBezTo>
                  <a:pt x="99" y="163"/>
                  <a:pt x="102" y="167"/>
                  <a:pt x="105" y="166"/>
                </a:cubicBezTo>
                <a:cubicBezTo>
                  <a:pt x="108" y="165"/>
                  <a:pt x="108" y="162"/>
                  <a:pt x="108" y="159"/>
                </a:cubicBezTo>
                <a:cubicBezTo>
                  <a:pt x="108" y="157"/>
                  <a:pt x="108" y="154"/>
                  <a:pt x="110" y="152"/>
                </a:cubicBezTo>
                <a:cubicBezTo>
                  <a:pt x="112" y="151"/>
                  <a:pt x="116" y="152"/>
                  <a:pt x="115" y="155"/>
                </a:cubicBezTo>
                <a:cubicBezTo>
                  <a:pt x="116" y="152"/>
                  <a:pt x="120" y="154"/>
                  <a:pt x="121" y="156"/>
                </a:cubicBezTo>
                <a:cubicBezTo>
                  <a:pt x="124" y="160"/>
                  <a:pt x="124" y="166"/>
                  <a:pt x="122" y="171"/>
                </a:cubicBezTo>
                <a:cubicBezTo>
                  <a:pt x="124" y="173"/>
                  <a:pt x="126" y="175"/>
                  <a:pt x="126" y="178"/>
                </a:cubicBezTo>
                <a:cubicBezTo>
                  <a:pt x="126" y="182"/>
                  <a:pt x="122" y="184"/>
                  <a:pt x="119" y="185"/>
                </a:cubicBezTo>
                <a:cubicBezTo>
                  <a:pt x="116" y="187"/>
                  <a:pt x="112" y="188"/>
                  <a:pt x="111" y="191"/>
                </a:cubicBezTo>
                <a:cubicBezTo>
                  <a:pt x="110" y="192"/>
                  <a:pt x="109" y="194"/>
                  <a:pt x="108" y="195"/>
                </a:cubicBezTo>
                <a:cubicBezTo>
                  <a:pt x="105" y="197"/>
                  <a:pt x="102" y="194"/>
                  <a:pt x="99" y="193"/>
                </a:cubicBezTo>
                <a:cubicBezTo>
                  <a:pt x="95" y="191"/>
                  <a:pt x="88" y="190"/>
                  <a:pt x="84" y="192"/>
                </a:cubicBezTo>
                <a:cubicBezTo>
                  <a:pt x="83" y="193"/>
                  <a:pt x="82" y="194"/>
                  <a:pt x="81" y="195"/>
                </a:cubicBezTo>
                <a:cubicBezTo>
                  <a:pt x="73" y="201"/>
                  <a:pt x="64" y="208"/>
                  <a:pt x="54" y="210"/>
                </a:cubicBezTo>
                <a:cubicBezTo>
                  <a:pt x="48" y="212"/>
                  <a:pt x="40" y="210"/>
                  <a:pt x="34" y="206"/>
                </a:cubicBezTo>
                <a:cubicBezTo>
                  <a:pt x="28" y="202"/>
                  <a:pt x="24" y="195"/>
                  <a:pt x="21" y="188"/>
                </a:cubicBezTo>
                <a:cubicBezTo>
                  <a:pt x="19" y="184"/>
                  <a:pt x="17" y="179"/>
                  <a:pt x="16" y="174"/>
                </a:cubicBezTo>
                <a:cubicBezTo>
                  <a:pt x="15" y="171"/>
                  <a:pt x="14" y="169"/>
                  <a:pt x="13" y="166"/>
                </a:cubicBezTo>
                <a:cubicBezTo>
                  <a:pt x="10" y="160"/>
                  <a:pt x="8" y="154"/>
                  <a:pt x="6" y="148"/>
                </a:cubicBezTo>
                <a:cubicBezTo>
                  <a:pt x="3" y="135"/>
                  <a:pt x="0" y="123"/>
                  <a:pt x="1" y="110"/>
                </a:cubicBezTo>
                <a:cubicBezTo>
                  <a:pt x="1" y="98"/>
                  <a:pt x="7" y="87"/>
                  <a:pt x="8" y="75"/>
                </a:cubicBezTo>
                <a:cubicBezTo>
                  <a:pt x="9" y="63"/>
                  <a:pt x="9" y="50"/>
                  <a:pt x="12" y="37"/>
                </a:cubicBezTo>
                <a:cubicBezTo>
                  <a:pt x="16" y="20"/>
                  <a:pt x="28" y="9"/>
                  <a:pt x="45" y="4"/>
                </a:cubicBezTo>
                <a:cubicBezTo>
                  <a:pt x="57" y="0"/>
                  <a:pt x="72" y="1"/>
                  <a:pt x="83" y="8"/>
                </a:cubicBezTo>
                <a:cubicBezTo>
                  <a:pt x="102" y="19"/>
                  <a:pt x="108" y="44"/>
                  <a:pt x="97" y="63"/>
                </a:cubicBezTo>
                <a:cubicBezTo>
                  <a:pt x="94" y="68"/>
                  <a:pt x="89" y="72"/>
                  <a:pt x="84" y="75"/>
                </a:cubicBezTo>
                <a:cubicBezTo>
                  <a:pt x="83" y="76"/>
                  <a:pt x="82" y="76"/>
                  <a:pt x="82" y="77"/>
                </a:cubicBezTo>
                <a:cubicBezTo>
                  <a:pt x="80" y="79"/>
                  <a:pt x="81" y="81"/>
                  <a:pt x="81" y="83"/>
                </a:cubicBezTo>
                <a:cubicBezTo>
                  <a:pt x="81" y="85"/>
                  <a:pt x="81" y="88"/>
                  <a:pt x="79" y="89"/>
                </a:cubicBezTo>
                <a:cubicBezTo>
                  <a:pt x="78" y="89"/>
                  <a:pt x="77" y="89"/>
                  <a:pt x="76" y="89"/>
                </a:cubicBezTo>
                <a:cubicBezTo>
                  <a:pt x="73" y="89"/>
                  <a:pt x="71" y="93"/>
                  <a:pt x="68" y="94"/>
                </a:cubicBezTo>
                <a:cubicBezTo>
                  <a:pt x="66" y="94"/>
                  <a:pt x="65" y="94"/>
                  <a:pt x="63" y="94"/>
                </a:cubicBezTo>
                <a:cubicBezTo>
                  <a:pt x="61" y="94"/>
                  <a:pt x="59" y="95"/>
                  <a:pt x="59" y="97"/>
                </a:cubicBezTo>
                <a:cubicBezTo>
                  <a:pt x="58" y="100"/>
                  <a:pt x="62" y="102"/>
                  <a:pt x="65" y="100"/>
                </a:cubicBezTo>
                <a:cubicBezTo>
                  <a:pt x="67" y="99"/>
                  <a:pt x="69" y="97"/>
                  <a:pt x="71" y="95"/>
                </a:cubicBezTo>
                <a:cubicBezTo>
                  <a:pt x="75" y="93"/>
                  <a:pt x="81" y="92"/>
                  <a:pt x="83" y="88"/>
                </a:cubicBezTo>
                <a:cubicBezTo>
                  <a:pt x="84" y="86"/>
                  <a:pt x="85" y="82"/>
                  <a:pt x="87" y="83"/>
                </a:cubicBezTo>
                <a:cubicBezTo>
                  <a:pt x="88" y="83"/>
                  <a:pt x="88" y="84"/>
                  <a:pt x="89" y="84"/>
                </a:cubicBezTo>
                <a:cubicBezTo>
                  <a:pt x="91" y="86"/>
                  <a:pt x="95" y="85"/>
                  <a:pt x="96" y="83"/>
                </a:cubicBezTo>
                <a:cubicBezTo>
                  <a:pt x="97" y="84"/>
                  <a:pt x="98" y="85"/>
                  <a:pt x="98" y="87"/>
                </a:cubicBezTo>
                <a:cubicBezTo>
                  <a:pt x="100" y="86"/>
                  <a:pt x="103" y="89"/>
                  <a:pt x="103" y="91"/>
                </a:cubicBezTo>
                <a:cubicBezTo>
                  <a:pt x="103" y="94"/>
                  <a:pt x="101" y="98"/>
                  <a:pt x="99" y="97"/>
                </a:cubicBezTo>
                <a:cubicBezTo>
                  <a:pt x="97" y="101"/>
                  <a:pt x="96" y="106"/>
                  <a:pt x="94" y="110"/>
                </a:cubicBezTo>
                <a:cubicBezTo>
                  <a:pt x="93" y="114"/>
                  <a:pt x="91" y="119"/>
                  <a:pt x="87" y="122"/>
                </a:cubicBezTo>
                <a:cubicBezTo>
                  <a:pt x="81" y="125"/>
                  <a:pt x="72" y="123"/>
                  <a:pt x="67" y="123"/>
                </a:cubicBezTo>
                <a:cubicBezTo>
                  <a:pt x="66" y="126"/>
                  <a:pt x="68" y="128"/>
                  <a:pt x="69" y="130"/>
                </a:cubicBezTo>
                <a:cubicBezTo>
                  <a:pt x="77" y="140"/>
                  <a:pt x="80" y="150"/>
                  <a:pt x="81" y="162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82" y="162"/>
                  <a:pt x="84" y="160"/>
                  <a:pt x="85" y="160"/>
                </a:cubicBezTo>
                <a:close/>
              </a:path>
            </a:pathLst>
          </a:custGeom>
          <a:solidFill>
            <a:srgbClr val="FF95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217">
            <a:extLst>
              <a:ext uri="{FF2B5EF4-FFF2-40B4-BE49-F238E27FC236}">
                <a16:creationId xmlns:a16="http://schemas.microsoft.com/office/drawing/2014/main" id="{C43F43AB-AC8D-421D-BCDE-F874DDD10B62}"/>
              </a:ext>
            </a:extLst>
          </p:cNvPr>
          <p:cNvSpPr>
            <a:spLocks/>
          </p:cNvSpPr>
          <p:nvPr/>
        </p:nvSpPr>
        <p:spPr bwMode="auto">
          <a:xfrm>
            <a:off x="15680141" y="6195145"/>
            <a:ext cx="1495598" cy="2213231"/>
          </a:xfrm>
          <a:custGeom>
            <a:avLst/>
            <a:gdLst>
              <a:gd name="T0" fmla="*/ 22 w 211"/>
              <a:gd name="T1" fmla="*/ 272 h 312"/>
              <a:gd name="T2" fmla="*/ 21 w 211"/>
              <a:gd name="T3" fmla="*/ 273 h 312"/>
              <a:gd name="T4" fmla="*/ 56 w 211"/>
              <a:gd name="T5" fmla="*/ 304 h 312"/>
              <a:gd name="T6" fmla="*/ 95 w 211"/>
              <a:gd name="T7" fmla="*/ 312 h 312"/>
              <a:gd name="T8" fmla="*/ 102 w 211"/>
              <a:gd name="T9" fmla="*/ 312 h 312"/>
              <a:gd name="T10" fmla="*/ 163 w 211"/>
              <a:gd name="T11" fmla="*/ 299 h 312"/>
              <a:gd name="T12" fmla="*/ 207 w 211"/>
              <a:gd name="T13" fmla="*/ 255 h 312"/>
              <a:gd name="T14" fmla="*/ 211 w 211"/>
              <a:gd name="T15" fmla="*/ 233 h 312"/>
              <a:gd name="T16" fmla="*/ 200 w 211"/>
              <a:gd name="T17" fmla="*/ 188 h 312"/>
              <a:gd name="T18" fmla="*/ 181 w 211"/>
              <a:gd name="T19" fmla="*/ 146 h 312"/>
              <a:gd name="T20" fmla="*/ 180 w 211"/>
              <a:gd name="T21" fmla="*/ 142 h 312"/>
              <a:gd name="T22" fmla="*/ 165 w 211"/>
              <a:gd name="T23" fmla="*/ 81 h 312"/>
              <a:gd name="T24" fmla="*/ 144 w 211"/>
              <a:gd name="T25" fmla="*/ 26 h 312"/>
              <a:gd name="T26" fmla="*/ 89 w 211"/>
              <a:gd name="T27" fmla="*/ 0 h 312"/>
              <a:gd name="T28" fmla="*/ 62 w 211"/>
              <a:gd name="T29" fmla="*/ 6 h 312"/>
              <a:gd name="T30" fmla="*/ 38 w 211"/>
              <a:gd name="T31" fmla="*/ 29 h 312"/>
              <a:gd name="T32" fmla="*/ 0 w 211"/>
              <a:gd name="T33" fmla="*/ 160 h 312"/>
              <a:gd name="T34" fmla="*/ 0 w 211"/>
              <a:gd name="T35" fmla="*/ 164 h 312"/>
              <a:gd name="T36" fmla="*/ 3 w 211"/>
              <a:gd name="T37" fmla="*/ 222 h 312"/>
              <a:gd name="T38" fmla="*/ 21 w 211"/>
              <a:gd name="T39" fmla="*/ 273 h 312"/>
              <a:gd name="T40" fmla="*/ 22 w 211"/>
              <a:gd name="T41" fmla="*/ 272 h 312"/>
              <a:gd name="T42" fmla="*/ 24 w 211"/>
              <a:gd name="T43" fmla="*/ 271 h 312"/>
              <a:gd name="T44" fmla="*/ 7 w 211"/>
              <a:gd name="T45" fmla="*/ 222 h 312"/>
              <a:gd name="T46" fmla="*/ 4 w 211"/>
              <a:gd name="T47" fmla="*/ 164 h 312"/>
              <a:gd name="T48" fmla="*/ 4 w 211"/>
              <a:gd name="T49" fmla="*/ 160 h 312"/>
              <a:gd name="T50" fmla="*/ 40 w 211"/>
              <a:gd name="T51" fmla="*/ 31 h 312"/>
              <a:gd name="T52" fmla="*/ 64 w 211"/>
              <a:gd name="T53" fmla="*/ 9 h 312"/>
              <a:gd name="T54" fmla="*/ 89 w 211"/>
              <a:gd name="T55" fmla="*/ 3 h 312"/>
              <a:gd name="T56" fmla="*/ 141 w 211"/>
              <a:gd name="T57" fmla="*/ 28 h 312"/>
              <a:gd name="T58" fmla="*/ 161 w 211"/>
              <a:gd name="T59" fmla="*/ 82 h 312"/>
              <a:gd name="T60" fmla="*/ 177 w 211"/>
              <a:gd name="T61" fmla="*/ 144 h 312"/>
              <a:gd name="T62" fmla="*/ 178 w 211"/>
              <a:gd name="T63" fmla="*/ 147 h 312"/>
              <a:gd name="T64" fmla="*/ 196 w 211"/>
              <a:gd name="T65" fmla="*/ 190 h 312"/>
              <a:gd name="T66" fmla="*/ 207 w 211"/>
              <a:gd name="T67" fmla="*/ 233 h 312"/>
              <a:gd name="T68" fmla="*/ 204 w 211"/>
              <a:gd name="T69" fmla="*/ 253 h 312"/>
              <a:gd name="T70" fmla="*/ 162 w 211"/>
              <a:gd name="T71" fmla="*/ 296 h 312"/>
              <a:gd name="T72" fmla="*/ 102 w 211"/>
              <a:gd name="T73" fmla="*/ 308 h 312"/>
              <a:gd name="T74" fmla="*/ 95 w 211"/>
              <a:gd name="T75" fmla="*/ 308 h 312"/>
              <a:gd name="T76" fmla="*/ 58 w 211"/>
              <a:gd name="T77" fmla="*/ 301 h 312"/>
              <a:gd name="T78" fmla="*/ 24 w 211"/>
              <a:gd name="T79" fmla="*/ 271 h 312"/>
              <a:gd name="T80" fmla="*/ 22 w 211"/>
              <a:gd name="T81" fmla="*/ 27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1" h="312">
                <a:moveTo>
                  <a:pt x="22" y="272"/>
                </a:moveTo>
                <a:cubicBezTo>
                  <a:pt x="21" y="273"/>
                  <a:pt x="21" y="273"/>
                  <a:pt x="21" y="273"/>
                </a:cubicBezTo>
                <a:cubicBezTo>
                  <a:pt x="27" y="284"/>
                  <a:pt x="42" y="296"/>
                  <a:pt x="56" y="304"/>
                </a:cubicBezTo>
                <a:cubicBezTo>
                  <a:pt x="69" y="310"/>
                  <a:pt x="82" y="312"/>
                  <a:pt x="95" y="312"/>
                </a:cubicBezTo>
                <a:cubicBezTo>
                  <a:pt x="97" y="312"/>
                  <a:pt x="100" y="312"/>
                  <a:pt x="102" y="312"/>
                </a:cubicBezTo>
                <a:cubicBezTo>
                  <a:pt x="123" y="310"/>
                  <a:pt x="144" y="308"/>
                  <a:pt x="163" y="299"/>
                </a:cubicBezTo>
                <a:cubicBezTo>
                  <a:pt x="183" y="291"/>
                  <a:pt x="200" y="275"/>
                  <a:pt x="207" y="255"/>
                </a:cubicBezTo>
                <a:cubicBezTo>
                  <a:pt x="210" y="247"/>
                  <a:pt x="211" y="240"/>
                  <a:pt x="211" y="233"/>
                </a:cubicBezTo>
                <a:cubicBezTo>
                  <a:pt x="211" y="217"/>
                  <a:pt x="206" y="203"/>
                  <a:pt x="200" y="188"/>
                </a:cubicBezTo>
                <a:cubicBezTo>
                  <a:pt x="194" y="174"/>
                  <a:pt x="186" y="160"/>
                  <a:pt x="181" y="146"/>
                </a:cubicBezTo>
                <a:cubicBezTo>
                  <a:pt x="181" y="145"/>
                  <a:pt x="180" y="144"/>
                  <a:pt x="180" y="142"/>
                </a:cubicBezTo>
                <a:cubicBezTo>
                  <a:pt x="173" y="122"/>
                  <a:pt x="170" y="102"/>
                  <a:pt x="165" y="81"/>
                </a:cubicBezTo>
                <a:cubicBezTo>
                  <a:pt x="160" y="62"/>
                  <a:pt x="157" y="44"/>
                  <a:pt x="144" y="26"/>
                </a:cubicBezTo>
                <a:cubicBezTo>
                  <a:pt x="133" y="9"/>
                  <a:pt x="110" y="0"/>
                  <a:pt x="89" y="0"/>
                </a:cubicBezTo>
                <a:cubicBezTo>
                  <a:pt x="79" y="0"/>
                  <a:pt x="69" y="2"/>
                  <a:pt x="62" y="6"/>
                </a:cubicBezTo>
                <a:cubicBezTo>
                  <a:pt x="50" y="13"/>
                  <a:pt x="46" y="19"/>
                  <a:pt x="38" y="29"/>
                </a:cubicBezTo>
                <a:cubicBezTo>
                  <a:pt x="10" y="63"/>
                  <a:pt x="0" y="118"/>
                  <a:pt x="0" y="160"/>
                </a:cubicBezTo>
                <a:cubicBezTo>
                  <a:pt x="0" y="162"/>
                  <a:pt x="0" y="163"/>
                  <a:pt x="0" y="164"/>
                </a:cubicBezTo>
                <a:cubicBezTo>
                  <a:pt x="0" y="187"/>
                  <a:pt x="0" y="205"/>
                  <a:pt x="3" y="222"/>
                </a:cubicBezTo>
                <a:cubicBezTo>
                  <a:pt x="6" y="239"/>
                  <a:pt x="11" y="255"/>
                  <a:pt x="21" y="273"/>
                </a:cubicBezTo>
                <a:cubicBezTo>
                  <a:pt x="22" y="272"/>
                  <a:pt x="22" y="272"/>
                  <a:pt x="22" y="272"/>
                </a:cubicBezTo>
                <a:cubicBezTo>
                  <a:pt x="24" y="271"/>
                  <a:pt x="24" y="271"/>
                  <a:pt x="24" y="271"/>
                </a:cubicBezTo>
                <a:cubicBezTo>
                  <a:pt x="14" y="254"/>
                  <a:pt x="9" y="239"/>
                  <a:pt x="7" y="222"/>
                </a:cubicBezTo>
                <a:cubicBezTo>
                  <a:pt x="4" y="205"/>
                  <a:pt x="4" y="187"/>
                  <a:pt x="4" y="164"/>
                </a:cubicBezTo>
                <a:cubicBezTo>
                  <a:pt x="4" y="163"/>
                  <a:pt x="4" y="162"/>
                  <a:pt x="4" y="160"/>
                </a:cubicBezTo>
                <a:cubicBezTo>
                  <a:pt x="4" y="118"/>
                  <a:pt x="14" y="64"/>
                  <a:pt x="40" y="31"/>
                </a:cubicBezTo>
                <a:cubicBezTo>
                  <a:pt x="48" y="21"/>
                  <a:pt x="53" y="16"/>
                  <a:pt x="64" y="9"/>
                </a:cubicBezTo>
                <a:cubicBezTo>
                  <a:pt x="70" y="5"/>
                  <a:pt x="79" y="3"/>
                  <a:pt x="89" y="3"/>
                </a:cubicBezTo>
                <a:cubicBezTo>
                  <a:pt x="109" y="3"/>
                  <a:pt x="131" y="12"/>
                  <a:pt x="141" y="28"/>
                </a:cubicBezTo>
                <a:cubicBezTo>
                  <a:pt x="153" y="45"/>
                  <a:pt x="156" y="63"/>
                  <a:pt x="161" y="82"/>
                </a:cubicBezTo>
                <a:cubicBezTo>
                  <a:pt x="166" y="102"/>
                  <a:pt x="170" y="123"/>
                  <a:pt x="177" y="144"/>
                </a:cubicBezTo>
                <a:cubicBezTo>
                  <a:pt x="177" y="145"/>
                  <a:pt x="177" y="146"/>
                  <a:pt x="178" y="147"/>
                </a:cubicBezTo>
                <a:cubicBezTo>
                  <a:pt x="183" y="161"/>
                  <a:pt x="190" y="176"/>
                  <a:pt x="196" y="190"/>
                </a:cubicBezTo>
                <a:cubicBezTo>
                  <a:pt x="202" y="204"/>
                  <a:pt x="207" y="218"/>
                  <a:pt x="207" y="233"/>
                </a:cubicBezTo>
                <a:cubicBezTo>
                  <a:pt x="207" y="240"/>
                  <a:pt x="206" y="246"/>
                  <a:pt x="204" y="253"/>
                </a:cubicBezTo>
                <a:cubicBezTo>
                  <a:pt x="197" y="273"/>
                  <a:pt x="181" y="288"/>
                  <a:pt x="162" y="296"/>
                </a:cubicBezTo>
                <a:cubicBezTo>
                  <a:pt x="143" y="304"/>
                  <a:pt x="123" y="307"/>
                  <a:pt x="102" y="308"/>
                </a:cubicBezTo>
                <a:cubicBezTo>
                  <a:pt x="100" y="308"/>
                  <a:pt x="97" y="308"/>
                  <a:pt x="95" y="308"/>
                </a:cubicBezTo>
                <a:cubicBezTo>
                  <a:pt x="82" y="308"/>
                  <a:pt x="70" y="306"/>
                  <a:pt x="58" y="301"/>
                </a:cubicBezTo>
                <a:cubicBezTo>
                  <a:pt x="44" y="294"/>
                  <a:pt x="29" y="282"/>
                  <a:pt x="24" y="271"/>
                </a:cubicBezTo>
                <a:lnTo>
                  <a:pt x="22" y="272"/>
                </a:lnTo>
                <a:close/>
              </a:path>
            </a:pathLst>
          </a:custGeom>
          <a:solidFill>
            <a:srgbClr val="F46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18">
            <a:extLst>
              <a:ext uri="{FF2B5EF4-FFF2-40B4-BE49-F238E27FC236}">
                <a16:creationId xmlns:a16="http://schemas.microsoft.com/office/drawing/2014/main" id="{FD9F5AB0-0FDC-4DE3-87BC-851B44470083}"/>
              </a:ext>
            </a:extLst>
          </p:cNvPr>
          <p:cNvSpPr>
            <a:spLocks/>
          </p:cNvSpPr>
          <p:nvPr/>
        </p:nvSpPr>
        <p:spPr bwMode="auto">
          <a:xfrm>
            <a:off x="15737297" y="6266589"/>
            <a:ext cx="1303489" cy="1906809"/>
          </a:xfrm>
          <a:custGeom>
            <a:avLst/>
            <a:gdLst>
              <a:gd name="T0" fmla="*/ 73 w 184"/>
              <a:gd name="T1" fmla="*/ 121 h 269"/>
              <a:gd name="T2" fmla="*/ 90 w 184"/>
              <a:gd name="T3" fmla="*/ 128 h 269"/>
              <a:gd name="T4" fmla="*/ 93 w 184"/>
              <a:gd name="T5" fmla="*/ 122 h 269"/>
              <a:gd name="T6" fmla="*/ 102 w 184"/>
              <a:gd name="T7" fmla="*/ 117 h 269"/>
              <a:gd name="T8" fmla="*/ 110 w 184"/>
              <a:gd name="T9" fmla="*/ 112 h 269"/>
              <a:gd name="T10" fmla="*/ 117 w 184"/>
              <a:gd name="T11" fmla="*/ 94 h 269"/>
              <a:gd name="T12" fmla="*/ 141 w 184"/>
              <a:gd name="T13" fmla="*/ 51 h 269"/>
              <a:gd name="T14" fmla="*/ 91 w 184"/>
              <a:gd name="T15" fmla="*/ 0 h 269"/>
              <a:gd name="T16" fmla="*/ 69 w 184"/>
              <a:gd name="T17" fmla="*/ 2 h 269"/>
              <a:gd name="T18" fmla="*/ 42 w 184"/>
              <a:gd name="T19" fmla="*/ 18 h 269"/>
              <a:gd name="T20" fmla="*/ 23 w 184"/>
              <a:gd name="T21" fmla="*/ 61 h 269"/>
              <a:gd name="T22" fmla="*/ 13 w 184"/>
              <a:gd name="T23" fmla="*/ 114 h 269"/>
              <a:gd name="T24" fmla="*/ 29 w 184"/>
              <a:gd name="T25" fmla="*/ 254 h 269"/>
              <a:gd name="T26" fmla="*/ 104 w 184"/>
              <a:gd name="T27" fmla="*/ 240 h 269"/>
              <a:gd name="T28" fmla="*/ 118 w 184"/>
              <a:gd name="T29" fmla="*/ 241 h 269"/>
              <a:gd name="T30" fmla="*/ 125 w 184"/>
              <a:gd name="T31" fmla="*/ 247 h 269"/>
              <a:gd name="T32" fmla="*/ 139 w 184"/>
              <a:gd name="T33" fmla="*/ 264 h 269"/>
              <a:gd name="T34" fmla="*/ 150 w 184"/>
              <a:gd name="T35" fmla="*/ 269 h 269"/>
              <a:gd name="T36" fmla="*/ 183 w 184"/>
              <a:gd name="T37" fmla="*/ 257 h 269"/>
              <a:gd name="T38" fmla="*/ 181 w 184"/>
              <a:gd name="T39" fmla="*/ 248 h 269"/>
              <a:gd name="T40" fmla="*/ 183 w 184"/>
              <a:gd name="T41" fmla="*/ 245 h 269"/>
              <a:gd name="T42" fmla="*/ 180 w 184"/>
              <a:gd name="T43" fmla="*/ 241 h 269"/>
              <a:gd name="T44" fmla="*/ 166 w 184"/>
              <a:gd name="T45" fmla="*/ 246 h 269"/>
              <a:gd name="T46" fmla="*/ 153 w 184"/>
              <a:gd name="T47" fmla="*/ 248 h 269"/>
              <a:gd name="T48" fmla="*/ 133 w 184"/>
              <a:gd name="T49" fmla="*/ 217 h 269"/>
              <a:gd name="T50" fmla="*/ 115 w 184"/>
              <a:gd name="T51" fmla="*/ 204 h 269"/>
              <a:gd name="T52" fmla="*/ 90 w 184"/>
              <a:gd name="T53" fmla="*/ 201 h 269"/>
              <a:gd name="T54" fmla="*/ 92 w 184"/>
              <a:gd name="T55" fmla="*/ 173 h 269"/>
              <a:gd name="T56" fmla="*/ 117 w 184"/>
              <a:gd name="T57" fmla="*/ 151 h 269"/>
              <a:gd name="T58" fmla="*/ 133 w 184"/>
              <a:gd name="T59" fmla="*/ 155 h 269"/>
              <a:gd name="T60" fmla="*/ 141 w 184"/>
              <a:gd name="T61" fmla="*/ 155 h 269"/>
              <a:gd name="T62" fmla="*/ 147 w 184"/>
              <a:gd name="T63" fmla="*/ 151 h 269"/>
              <a:gd name="T64" fmla="*/ 148 w 184"/>
              <a:gd name="T65" fmla="*/ 136 h 269"/>
              <a:gd name="T66" fmla="*/ 142 w 184"/>
              <a:gd name="T67" fmla="*/ 131 h 269"/>
              <a:gd name="T68" fmla="*/ 139 w 184"/>
              <a:gd name="T69" fmla="*/ 129 h 269"/>
              <a:gd name="T70" fmla="*/ 129 w 184"/>
              <a:gd name="T71" fmla="*/ 129 h 269"/>
              <a:gd name="T72" fmla="*/ 127 w 184"/>
              <a:gd name="T73" fmla="*/ 123 h 269"/>
              <a:gd name="T74" fmla="*/ 123 w 184"/>
              <a:gd name="T75" fmla="*/ 121 h 269"/>
              <a:gd name="T76" fmla="*/ 117 w 184"/>
              <a:gd name="T77" fmla="*/ 121 h 269"/>
              <a:gd name="T78" fmla="*/ 102 w 184"/>
              <a:gd name="T79" fmla="*/ 131 h 269"/>
              <a:gd name="T80" fmla="*/ 88 w 184"/>
              <a:gd name="T81" fmla="*/ 149 h 269"/>
              <a:gd name="T82" fmla="*/ 86 w 184"/>
              <a:gd name="T83" fmla="*/ 149 h 269"/>
              <a:gd name="T84" fmla="*/ 63 w 184"/>
              <a:gd name="T85" fmla="*/ 11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4" h="269">
                <a:moveTo>
                  <a:pt x="68" y="116"/>
                </a:moveTo>
                <a:cubicBezTo>
                  <a:pt x="70" y="117"/>
                  <a:pt x="72" y="119"/>
                  <a:pt x="73" y="121"/>
                </a:cubicBezTo>
                <a:cubicBezTo>
                  <a:pt x="76" y="123"/>
                  <a:pt x="79" y="126"/>
                  <a:pt x="82" y="128"/>
                </a:cubicBezTo>
                <a:cubicBezTo>
                  <a:pt x="84" y="130"/>
                  <a:pt x="88" y="131"/>
                  <a:pt x="90" y="128"/>
                </a:cubicBezTo>
                <a:cubicBezTo>
                  <a:pt x="90" y="127"/>
                  <a:pt x="90" y="127"/>
                  <a:pt x="90" y="126"/>
                </a:cubicBezTo>
                <a:cubicBezTo>
                  <a:pt x="91" y="124"/>
                  <a:pt x="92" y="123"/>
                  <a:pt x="93" y="122"/>
                </a:cubicBezTo>
                <a:cubicBezTo>
                  <a:pt x="94" y="121"/>
                  <a:pt x="97" y="120"/>
                  <a:pt x="96" y="119"/>
                </a:cubicBezTo>
                <a:cubicBezTo>
                  <a:pt x="97" y="121"/>
                  <a:pt x="100" y="119"/>
                  <a:pt x="102" y="117"/>
                </a:cubicBezTo>
                <a:cubicBezTo>
                  <a:pt x="103" y="116"/>
                  <a:pt x="105" y="113"/>
                  <a:pt x="107" y="113"/>
                </a:cubicBezTo>
                <a:cubicBezTo>
                  <a:pt x="108" y="113"/>
                  <a:pt x="109" y="113"/>
                  <a:pt x="110" y="112"/>
                </a:cubicBezTo>
                <a:cubicBezTo>
                  <a:pt x="111" y="112"/>
                  <a:pt x="111" y="110"/>
                  <a:pt x="111" y="109"/>
                </a:cubicBezTo>
                <a:cubicBezTo>
                  <a:pt x="111" y="103"/>
                  <a:pt x="113" y="98"/>
                  <a:pt x="117" y="94"/>
                </a:cubicBezTo>
                <a:cubicBezTo>
                  <a:pt x="119" y="91"/>
                  <a:pt x="122" y="89"/>
                  <a:pt x="124" y="87"/>
                </a:cubicBezTo>
                <a:cubicBezTo>
                  <a:pt x="134" y="78"/>
                  <a:pt x="142" y="65"/>
                  <a:pt x="141" y="51"/>
                </a:cubicBezTo>
                <a:cubicBezTo>
                  <a:pt x="141" y="45"/>
                  <a:pt x="139" y="39"/>
                  <a:pt x="136" y="33"/>
                </a:cubicBezTo>
                <a:cubicBezTo>
                  <a:pt x="127" y="15"/>
                  <a:pt x="112" y="2"/>
                  <a:pt x="91" y="0"/>
                </a:cubicBezTo>
                <a:cubicBezTo>
                  <a:pt x="87" y="0"/>
                  <a:pt x="84" y="0"/>
                  <a:pt x="80" y="0"/>
                </a:cubicBezTo>
                <a:cubicBezTo>
                  <a:pt x="76" y="0"/>
                  <a:pt x="72" y="0"/>
                  <a:pt x="69" y="2"/>
                </a:cubicBezTo>
                <a:cubicBezTo>
                  <a:pt x="62" y="4"/>
                  <a:pt x="55" y="7"/>
                  <a:pt x="49" y="11"/>
                </a:cubicBezTo>
                <a:cubicBezTo>
                  <a:pt x="46" y="13"/>
                  <a:pt x="44" y="15"/>
                  <a:pt x="42" y="18"/>
                </a:cubicBezTo>
                <a:cubicBezTo>
                  <a:pt x="39" y="21"/>
                  <a:pt x="37" y="25"/>
                  <a:pt x="35" y="29"/>
                </a:cubicBezTo>
                <a:cubicBezTo>
                  <a:pt x="29" y="39"/>
                  <a:pt x="24" y="49"/>
                  <a:pt x="23" y="61"/>
                </a:cubicBezTo>
                <a:cubicBezTo>
                  <a:pt x="22" y="67"/>
                  <a:pt x="22" y="74"/>
                  <a:pt x="22" y="80"/>
                </a:cubicBezTo>
                <a:cubicBezTo>
                  <a:pt x="21" y="92"/>
                  <a:pt x="16" y="103"/>
                  <a:pt x="13" y="114"/>
                </a:cubicBezTo>
                <a:cubicBezTo>
                  <a:pt x="0" y="153"/>
                  <a:pt x="2" y="200"/>
                  <a:pt x="18" y="238"/>
                </a:cubicBezTo>
                <a:cubicBezTo>
                  <a:pt x="21" y="244"/>
                  <a:pt x="24" y="250"/>
                  <a:pt x="29" y="254"/>
                </a:cubicBezTo>
                <a:cubicBezTo>
                  <a:pt x="41" y="265"/>
                  <a:pt x="61" y="258"/>
                  <a:pt x="74" y="253"/>
                </a:cubicBezTo>
                <a:cubicBezTo>
                  <a:pt x="84" y="249"/>
                  <a:pt x="94" y="245"/>
                  <a:pt x="104" y="240"/>
                </a:cubicBezTo>
                <a:cubicBezTo>
                  <a:pt x="106" y="239"/>
                  <a:pt x="111" y="236"/>
                  <a:pt x="114" y="237"/>
                </a:cubicBezTo>
                <a:cubicBezTo>
                  <a:pt x="115" y="237"/>
                  <a:pt x="117" y="240"/>
                  <a:pt x="118" y="241"/>
                </a:cubicBezTo>
                <a:cubicBezTo>
                  <a:pt x="119" y="242"/>
                  <a:pt x="121" y="244"/>
                  <a:pt x="123" y="245"/>
                </a:cubicBezTo>
                <a:cubicBezTo>
                  <a:pt x="124" y="246"/>
                  <a:pt x="125" y="247"/>
                  <a:pt x="125" y="247"/>
                </a:cubicBezTo>
                <a:cubicBezTo>
                  <a:pt x="128" y="250"/>
                  <a:pt x="131" y="251"/>
                  <a:pt x="133" y="255"/>
                </a:cubicBezTo>
                <a:cubicBezTo>
                  <a:pt x="133" y="256"/>
                  <a:pt x="138" y="264"/>
                  <a:pt x="139" y="264"/>
                </a:cubicBezTo>
                <a:cubicBezTo>
                  <a:pt x="140" y="265"/>
                  <a:pt x="141" y="266"/>
                  <a:pt x="141" y="267"/>
                </a:cubicBezTo>
                <a:cubicBezTo>
                  <a:pt x="144" y="269"/>
                  <a:pt x="147" y="269"/>
                  <a:pt x="150" y="269"/>
                </a:cubicBezTo>
                <a:cubicBezTo>
                  <a:pt x="156" y="269"/>
                  <a:pt x="163" y="268"/>
                  <a:pt x="169" y="266"/>
                </a:cubicBezTo>
                <a:cubicBezTo>
                  <a:pt x="176" y="264"/>
                  <a:pt x="180" y="264"/>
                  <a:pt x="183" y="257"/>
                </a:cubicBezTo>
                <a:cubicBezTo>
                  <a:pt x="184" y="254"/>
                  <a:pt x="184" y="251"/>
                  <a:pt x="181" y="249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82" y="247"/>
                  <a:pt x="183" y="246"/>
                  <a:pt x="183" y="245"/>
                </a:cubicBezTo>
                <a:cubicBezTo>
                  <a:pt x="183" y="244"/>
                  <a:pt x="183" y="243"/>
                  <a:pt x="183" y="243"/>
                </a:cubicBezTo>
                <a:cubicBezTo>
                  <a:pt x="182" y="241"/>
                  <a:pt x="181" y="241"/>
                  <a:pt x="180" y="241"/>
                </a:cubicBezTo>
                <a:cubicBezTo>
                  <a:pt x="179" y="241"/>
                  <a:pt x="178" y="241"/>
                  <a:pt x="176" y="242"/>
                </a:cubicBezTo>
                <a:cubicBezTo>
                  <a:pt x="173" y="243"/>
                  <a:pt x="169" y="244"/>
                  <a:pt x="166" y="246"/>
                </a:cubicBezTo>
                <a:cubicBezTo>
                  <a:pt x="163" y="247"/>
                  <a:pt x="160" y="249"/>
                  <a:pt x="157" y="249"/>
                </a:cubicBezTo>
                <a:cubicBezTo>
                  <a:pt x="156" y="249"/>
                  <a:pt x="155" y="249"/>
                  <a:pt x="153" y="248"/>
                </a:cubicBezTo>
                <a:cubicBezTo>
                  <a:pt x="151" y="247"/>
                  <a:pt x="149" y="245"/>
                  <a:pt x="148" y="242"/>
                </a:cubicBezTo>
                <a:cubicBezTo>
                  <a:pt x="143" y="234"/>
                  <a:pt x="139" y="225"/>
                  <a:pt x="133" y="217"/>
                </a:cubicBezTo>
                <a:cubicBezTo>
                  <a:pt x="131" y="213"/>
                  <a:pt x="128" y="209"/>
                  <a:pt x="125" y="206"/>
                </a:cubicBezTo>
                <a:cubicBezTo>
                  <a:pt x="123" y="202"/>
                  <a:pt x="119" y="203"/>
                  <a:pt x="115" y="204"/>
                </a:cubicBezTo>
                <a:cubicBezTo>
                  <a:pt x="106" y="207"/>
                  <a:pt x="96" y="209"/>
                  <a:pt x="87" y="212"/>
                </a:cubicBezTo>
                <a:cubicBezTo>
                  <a:pt x="87" y="208"/>
                  <a:pt x="89" y="205"/>
                  <a:pt x="90" y="201"/>
                </a:cubicBezTo>
                <a:cubicBezTo>
                  <a:pt x="93" y="195"/>
                  <a:pt x="94" y="188"/>
                  <a:pt x="92" y="181"/>
                </a:cubicBezTo>
                <a:cubicBezTo>
                  <a:pt x="91" y="178"/>
                  <a:pt x="91" y="175"/>
                  <a:pt x="92" y="173"/>
                </a:cubicBezTo>
                <a:cubicBezTo>
                  <a:pt x="95" y="164"/>
                  <a:pt x="108" y="162"/>
                  <a:pt x="113" y="154"/>
                </a:cubicBezTo>
                <a:cubicBezTo>
                  <a:pt x="114" y="153"/>
                  <a:pt x="115" y="152"/>
                  <a:pt x="117" y="151"/>
                </a:cubicBezTo>
                <a:cubicBezTo>
                  <a:pt x="118" y="151"/>
                  <a:pt x="119" y="151"/>
                  <a:pt x="120" y="151"/>
                </a:cubicBezTo>
                <a:cubicBezTo>
                  <a:pt x="124" y="151"/>
                  <a:pt x="129" y="152"/>
                  <a:pt x="133" y="155"/>
                </a:cubicBezTo>
                <a:cubicBezTo>
                  <a:pt x="134" y="155"/>
                  <a:pt x="135" y="156"/>
                  <a:pt x="137" y="156"/>
                </a:cubicBezTo>
                <a:cubicBezTo>
                  <a:pt x="138" y="156"/>
                  <a:pt x="140" y="155"/>
                  <a:pt x="141" y="155"/>
                </a:cubicBezTo>
                <a:cubicBezTo>
                  <a:pt x="143" y="154"/>
                  <a:pt x="144" y="153"/>
                  <a:pt x="145" y="153"/>
                </a:cubicBezTo>
                <a:cubicBezTo>
                  <a:pt x="146" y="152"/>
                  <a:pt x="147" y="152"/>
                  <a:pt x="147" y="151"/>
                </a:cubicBezTo>
                <a:cubicBezTo>
                  <a:pt x="148" y="150"/>
                  <a:pt x="148" y="150"/>
                  <a:pt x="148" y="149"/>
                </a:cubicBezTo>
                <a:cubicBezTo>
                  <a:pt x="149" y="145"/>
                  <a:pt x="149" y="141"/>
                  <a:pt x="148" y="136"/>
                </a:cubicBezTo>
                <a:cubicBezTo>
                  <a:pt x="148" y="135"/>
                  <a:pt x="148" y="133"/>
                  <a:pt x="147" y="132"/>
                </a:cubicBezTo>
                <a:cubicBezTo>
                  <a:pt x="146" y="131"/>
                  <a:pt x="144" y="130"/>
                  <a:pt x="142" y="131"/>
                </a:cubicBezTo>
                <a:cubicBezTo>
                  <a:pt x="143" y="130"/>
                  <a:pt x="142" y="129"/>
                  <a:pt x="142" y="129"/>
                </a:cubicBezTo>
                <a:cubicBezTo>
                  <a:pt x="141" y="129"/>
                  <a:pt x="140" y="129"/>
                  <a:pt x="139" y="129"/>
                </a:cubicBezTo>
                <a:cubicBezTo>
                  <a:pt x="137" y="128"/>
                  <a:pt x="135" y="128"/>
                  <a:pt x="133" y="128"/>
                </a:cubicBezTo>
                <a:cubicBezTo>
                  <a:pt x="131" y="128"/>
                  <a:pt x="130" y="128"/>
                  <a:pt x="129" y="129"/>
                </a:cubicBezTo>
                <a:cubicBezTo>
                  <a:pt x="129" y="127"/>
                  <a:pt x="129" y="126"/>
                  <a:pt x="129" y="124"/>
                </a:cubicBezTo>
                <a:cubicBezTo>
                  <a:pt x="128" y="124"/>
                  <a:pt x="128" y="124"/>
                  <a:pt x="127" y="123"/>
                </a:cubicBezTo>
                <a:cubicBezTo>
                  <a:pt x="127" y="123"/>
                  <a:pt x="127" y="122"/>
                  <a:pt x="127" y="121"/>
                </a:cubicBezTo>
                <a:cubicBezTo>
                  <a:pt x="126" y="120"/>
                  <a:pt x="124" y="120"/>
                  <a:pt x="123" y="121"/>
                </a:cubicBezTo>
                <a:cubicBezTo>
                  <a:pt x="123" y="120"/>
                  <a:pt x="122" y="119"/>
                  <a:pt x="121" y="119"/>
                </a:cubicBezTo>
                <a:cubicBezTo>
                  <a:pt x="120" y="119"/>
                  <a:pt x="118" y="120"/>
                  <a:pt x="117" y="121"/>
                </a:cubicBezTo>
                <a:cubicBezTo>
                  <a:pt x="114" y="123"/>
                  <a:pt x="110" y="125"/>
                  <a:pt x="107" y="127"/>
                </a:cubicBezTo>
                <a:cubicBezTo>
                  <a:pt x="105" y="128"/>
                  <a:pt x="103" y="130"/>
                  <a:pt x="102" y="131"/>
                </a:cubicBezTo>
                <a:cubicBezTo>
                  <a:pt x="100" y="133"/>
                  <a:pt x="100" y="136"/>
                  <a:pt x="99" y="139"/>
                </a:cubicBezTo>
                <a:cubicBezTo>
                  <a:pt x="97" y="144"/>
                  <a:pt x="93" y="148"/>
                  <a:pt x="88" y="149"/>
                </a:cubicBezTo>
                <a:cubicBezTo>
                  <a:pt x="87" y="150"/>
                  <a:pt x="86" y="150"/>
                  <a:pt x="86" y="149"/>
                </a:cubicBezTo>
                <a:cubicBezTo>
                  <a:pt x="86" y="149"/>
                  <a:pt x="86" y="149"/>
                  <a:pt x="86" y="149"/>
                </a:cubicBezTo>
                <a:cubicBezTo>
                  <a:pt x="82" y="140"/>
                  <a:pt x="76" y="132"/>
                  <a:pt x="69" y="126"/>
                </a:cubicBezTo>
                <a:cubicBezTo>
                  <a:pt x="67" y="124"/>
                  <a:pt x="64" y="122"/>
                  <a:pt x="63" y="119"/>
                </a:cubicBezTo>
                <a:cubicBezTo>
                  <a:pt x="61" y="115"/>
                  <a:pt x="65" y="114"/>
                  <a:pt x="68" y="116"/>
                </a:cubicBezTo>
                <a:close/>
              </a:path>
            </a:pathLst>
          </a:custGeom>
          <a:solidFill>
            <a:srgbClr val="FF95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Rectangle 343">
            <a:extLst>
              <a:ext uri="{FF2B5EF4-FFF2-40B4-BE49-F238E27FC236}">
                <a16:creationId xmlns:a16="http://schemas.microsoft.com/office/drawing/2014/main" id="{E8552F20-AD29-40C5-B656-8EA878E5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574" y="5877608"/>
            <a:ext cx="736685" cy="1090739"/>
          </a:xfrm>
          <a:prstGeom prst="rect">
            <a:avLst/>
          </a:prstGeom>
          <a:solidFill>
            <a:srgbClr val="48B1B8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Rectangle 344">
            <a:extLst>
              <a:ext uri="{FF2B5EF4-FFF2-40B4-BE49-F238E27FC236}">
                <a16:creationId xmlns:a16="http://schemas.microsoft.com/office/drawing/2014/main" id="{D0B4B453-E42F-4AC2-8D13-E9C2C5DA9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095" y="4486797"/>
            <a:ext cx="736685" cy="2481550"/>
          </a:xfrm>
          <a:prstGeom prst="rect">
            <a:avLst/>
          </a:prstGeom>
          <a:solidFill>
            <a:srgbClr val="48B1B8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Rectangle 345">
            <a:extLst>
              <a:ext uri="{FF2B5EF4-FFF2-40B4-BE49-F238E27FC236}">
                <a16:creationId xmlns:a16="http://schemas.microsoft.com/office/drawing/2014/main" id="{079B30B2-3482-4008-9D3B-613F8A6C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615" y="5139334"/>
            <a:ext cx="736685" cy="1829012"/>
          </a:xfrm>
          <a:prstGeom prst="rect">
            <a:avLst/>
          </a:prstGeom>
          <a:solidFill>
            <a:srgbClr val="48B1B8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Rectangle 346">
            <a:extLst>
              <a:ext uri="{FF2B5EF4-FFF2-40B4-BE49-F238E27FC236}">
                <a16:creationId xmlns:a16="http://schemas.microsoft.com/office/drawing/2014/main" id="{54773E40-E507-4289-BA73-ED874482C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36" y="5834740"/>
            <a:ext cx="736685" cy="1133606"/>
          </a:xfrm>
          <a:prstGeom prst="rect">
            <a:avLst/>
          </a:prstGeom>
          <a:solidFill>
            <a:srgbClr val="48B1B8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Rectangle 347">
            <a:extLst>
              <a:ext uri="{FF2B5EF4-FFF2-40B4-BE49-F238E27FC236}">
                <a16:creationId xmlns:a16="http://schemas.microsoft.com/office/drawing/2014/main" id="{386F4C1D-0849-4523-A3F1-584626399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657" y="6053840"/>
            <a:ext cx="736685" cy="914506"/>
          </a:xfrm>
          <a:prstGeom prst="rect">
            <a:avLst/>
          </a:prstGeom>
          <a:solidFill>
            <a:srgbClr val="48B1B8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Rectangle 348">
            <a:extLst>
              <a:ext uri="{FF2B5EF4-FFF2-40B4-BE49-F238E27FC236}">
                <a16:creationId xmlns:a16="http://schemas.microsoft.com/office/drawing/2014/main" id="{A2F157C3-8698-4E78-B19B-AB5C76157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177" y="6168153"/>
            <a:ext cx="736685" cy="800193"/>
          </a:xfrm>
          <a:prstGeom prst="rect">
            <a:avLst/>
          </a:prstGeom>
          <a:solidFill>
            <a:srgbClr val="48B1B8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349">
            <a:extLst>
              <a:ext uri="{FF2B5EF4-FFF2-40B4-BE49-F238E27FC236}">
                <a16:creationId xmlns:a16="http://schemas.microsoft.com/office/drawing/2014/main" id="{B46615CA-14FB-48E1-AEAA-B164ED4F5D5A}"/>
              </a:ext>
            </a:extLst>
          </p:cNvPr>
          <p:cNvSpPr>
            <a:spLocks/>
          </p:cNvSpPr>
          <p:nvPr/>
        </p:nvSpPr>
        <p:spPr bwMode="auto">
          <a:xfrm>
            <a:off x="1784733" y="4380421"/>
            <a:ext cx="7631996" cy="2616503"/>
          </a:xfrm>
          <a:custGeom>
            <a:avLst/>
            <a:gdLst>
              <a:gd name="T0" fmla="*/ 0 w 4807"/>
              <a:gd name="T1" fmla="*/ 0 h 1648"/>
              <a:gd name="T2" fmla="*/ 0 w 4807"/>
              <a:gd name="T3" fmla="*/ 1648 h 1648"/>
              <a:gd name="T4" fmla="*/ 4807 w 4807"/>
              <a:gd name="T5" fmla="*/ 1648 h 1648"/>
              <a:gd name="T6" fmla="*/ 4807 w 4807"/>
              <a:gd name="T7" fmla="*/ 1612 h 1648"/>
              <a:gd name="T8" fmla="*/ 31 w 4807"/>
              <a:gd name="T9" fmla="*/ 1612 h 1648"/>
              <a:gd name="T10" fmla="*/ 31 w 4807"/>
              <a:gd name="T11" fmla="*/ 0 h 1648"/>
              <a:gd name="T12" fmla="*/ 0 w 4807"/>
              <a:gd name="T13" fmla="*/ 0 h 1648"/>
              <a:gd name="T14" fmla="*/ 0 w 4807"/>
              <a:gd name="T15" fmla="*/ 0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7" h="1648">
                <a:moveTo>
                  <a:pt x="0" y="0"/>
                </a:moveTo>
                <a:lnTo>
                  <a:pt x="0" y="1648"/>
                </a:lnTo>
                <a:lnTo>
                  <a:pt x="4807" y="1648"/>
                </a:lnTo>
                <a:lnTo>
                  <a:pt x="4807" y="1612"/>
                </a:lnTo>
                <a:lnTo>
                  <a:pt x="31" y="1612"/>
                </a:lnTo>
                <a:lnTo>
                  <a:pt x="3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8B1B8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Rectangle 350">
            <a:extLst>
              <a:ext uri="{FF2B5EF4-FFF2-40B4-BE49-F238E27FC236}">
                <a16:creationId xmlns:a16="http://schemas.microsoft.com/office/drawing/2014/main" id="{F6F7A27D-7D66-4000-9190-F8EDB393E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675" y="7039792"/>
            <a:ext cx="226050" cy="4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91"/>
            <a:r>
              <a:rPr lang="en-US" altLang="en-US" sz="2900" b="1">
                <a:solidFill>
                  <a:srgbClr val="666666"/>
                </a:solidFill>
                <a:latin typeface="Barlow" panose="00000500000000000000" pitchFamily="50" charset="0"/>
              </a:rPr>
              <a:t>A</a:t>
            </a:r>
            <a:endParaRPr lang="en-US" altLang="en-US" sz="1800"/>
          </a:p>
        </p:txBody>
      </p:sp>
      <p:sp>
        <p:nvSpPr>
          <p:cNvPr id="246" name="Rectangle 351">
            <a:extLst>
              <a:ext uri="{FF2B5EF4-FFF2-40B4-BE49-F238E27FC236}">
                <a16:creationId xmlns:a16="http://schemas.microsoft.com/office/drawing/2014/main" id="{3B9B127A-B02C-4B3A-8B8F-B82BCD36E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134" y="7039792"/>
            <a:ext cx="208414" cy="4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91"/>
            <a:r>
              <a:rPr lang="en-US" altLang="en-US" sz="2900" b="1">
                <a:solidFill>
                  <a:srgbClr val="666666"/>
                </a:solidFill>
                <a:latin typeface="Barlow" panose="00000500000000000000" pitchFamily="50" charset="0"/>
              </a:rPr>
              <a:t>B</a:t>
            </a:r>
            <a:endParaRPr lang="en-US" altLang="en-US" sz="1800"/>
          </a:p>
        </p:txBody>
      </p:sp>
      <p:sp>
        <p:nvSpPr>
          <p:cNvPr id="247" name="Rectangle 352">
            <a:extLst>
              <a:ext uri="{FF2B5EF4-FFF2-40B4-BE49-F238E27FC236}">
                <a16:creationId xmlns:a16="http://schemas.microsoft.com/office/drawing/2014/main" id="{EB10FAAB-A9AB-4284-B190-BE161731D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655" y="7039792"/>
            <a:ext cx="197193" cy="4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91"/>
            <a:r>
              <a:rPr lang="en-US" altLang="en-US" sz="2900" b="1">
                <a:solidFill>
                  <a:srgbClr val="666666"/>
                </a:solidFill>
                <a:latin typeface="Barlow" panose="00000500000000000000" pitchFamily="50" charset="0"/>
              </a:rPr>
              <a:t>C</a:t>
            </a:r>
            <a:endParaRPr lang="en-US" altLang="en-US" sz="1800"/>
          </a:p>
        </p:txBody>
      </p:sp>
      <p:sp>
        <p:nvSpPr>
          <p:cNvPr id="248" name="Rectangle 353">
            <a:extLst>
              <a:ext uri="{FF2B5EF4-FFF2-40B4-BE49-F238E27FC236}">
                <a16:creationId xmlns:a16="http://schemas.microsoft.com/office/drawing/2014/main" id="{7A086A70-DA89-4759-AF17-56889E8C1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526" y="7039792"/>
            <a:ext cx="234065" cy="4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91"/>
            <a:r>
              <a:rPr lang="en-US" altLang="en-US" sz="2900" b="1">
                <a:solidFill>
                  <a:srgbClr val="666666"/>
                </a:solidFill>
                <a:latin typeface="Barlow" panose="00000500000000000000" pitchFamily="50" charset="0"/>
              </a:rPr>
              <a:t>D</a:t>
            </a:r>
            <a:endParaRPr lang="en-US" altLang="en-US" sz="1800"/>
          </a:p>
        </p:txBody>
      </p:sp>
      <p:sp>
        <p:nvSpPr>
          <p:cNvPr id="249" name="Rectangle 354">
            <a:extLst>
              <a:ext uri="{FF2B5EF4-FFF2-40B4-BE49-F238E27FC236}">
                <a16:creationId xmlns:a16="http://schemas.microsoft.com/office/drawing/2014/main" id="{E325D348-0533-42AE-B79C-974819E1E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046" y="7039792"/>
            <a:ext cx="181161" cy="4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91"/>
            <a:r>
              <a:rPr lang="en-US" altLang="en-US" sz="2900" b="1">
                <a:solidFill>
                  <a:srgbClr val="666666"/>
                </a:solidFill>
                <a:latin typeface="Barlow" panose="00000500000000000000" pitchFamily="50" charset="0"/>
              </a:rPr>
              <a:t>E</a:t>
            </a:r>
            <a:endParaRPr lang="en-US" altLang="en-US" sz="1800"/>
          </a:p>
        </p:txBody>
      </p:sp>
      <p:sp>
        <p:nvSpPr>
          <p:cNvPr id="250" name="Rectangle 355">
            <a:extLst>
              <a:ext uri="{FF2B5EF4-FFF2-40B4-BE49-F238E27FC236}">
                <a16:creationId xmlns:a16="http://schemas.microsoft.com/office/drawing/2014/main" id="{F306F7A1-CE6E-4AA1-AD84-B24720CBE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05" y="7039792"/>
            <a:ext cx="169938" cy="4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91"/>
            <a:r>
              <a:rPr lang="en-US" altLang="en-US" sz="2900" b="1">
                <a:solidFill>
                  <a:srgbClr val="666666"/>
                </a:solidFill>
                <a:latin typeface="Barlow" panose="00000500000000000000" pitchFamily="50" charset="0"/>
              </a:rPr>
              <a:t>F</a:t>
            </a:r>
            <a:endParaRPr lang="en-US" altLang="en-US" sz="1800"/>
          </a:p>
        </p:txBody>
      </p:sp>
      <p:sp>
        <p:nvSpPr>
          <p:cNvPr id="251" name="Freeform 356">
            <a:extLst>
              <a:ext uri="{FF2B5EF4-FFF2-40B4-BE49-F238E27FC236}">
                <a16:creationId xmlns:a16="http://schemas.microsoft.com/office/drawing/2014/main" id="{103295FD-5FB0-4A4A-815E-7E022418AFA7}"/>
              </a:ext>
            </a:extLst>
          </p:cNvPr>
          <p:cNvSpPr>
            <a:spLocks/>
          </p:cNvSpPr>
          <p:nvPr/>
        </p:nvSpPr>
        <p:spPr bwMode="auto">
          <a:xfrm>
            <a:off x="11252091" y="9910325"/>
            <a:ext cx="2040174" cy="3275392"/>
          </a:xfrm>
          <a:custGeom>
            <a:avLst/>
            <a:gdLst>
              <a:gd name="T0" fmla="*/ 245 w 288"/>
              <a:gd name="T1" fmla="*/ 13 h 462"/>
              <a:gd name="T2" fmla="*/ 144 w 288"/>
              <a:gd name="T3" fmla="*/ 0 h 462"/>
              <a:gd name="T4" fmla="*/ 144 w 288"/>
              <a:gd name="T5" fmla="*/ 0 h 462"/>
              <a:gd name="T6" fmla="*/ 144 w 288"/>
              <a:gd name="T7" fmla="*/ 0 h 462"/>
              <a:gd name="T8" fmla="*/ 144 w 288"/>
              <a:gd name="T9" fmla="*/ 0 h 462"/>
              <a:gd name="T10" fmla="*/ 144 w 288"/>
              <a:gd name="T11" fmla="*/ 0 h 462"/>
              <a:gd name="T12" fmla="*/ 43 w 288"/>
              <a:gd name="T13" fmla="*/ 13 h 462"/>
              <a:gd name="T14" fmla="*/ 0 w 288"/>
              <a:gd name="T15" fmla="*/ 87 h 462"/>
              <a:gd name="T16" fmla="*/ 0 w 288"/>
              <a:gd name="T17" fmla="*/ 414 h 462"/>
              <a:gd name="T18" fmla="*/ 25 w 288"/>
              <a:gd name="T19" fmla="*/ 445 h 462"/>
              <a:gd name="T20" fmla="*/ 144 w 288"/>
              <a:gd name="T21" fmla="*/ 462 h 462"/>
              <a:gd name="T22" fmla="*/ 144 w 288"/>
              <a:gd name="T23" fmla="*/ 462 h 462"/>
              <a:gd name="T24" fmla="*/ 144 w 288"/>
              <a:gd name="T25" fmla="*/ 462 h 462"/>
              <a:gd name="T26" fmla="*/ 144 w 288"/>
              <a:gd name="T27" fmla="*/ 462 h 462"/>
              <a:gd name="T28" fmla="*/ 144 w 288"/>
              <a:gd name="T29" fmla="*/ 462 h 462"/>
              <a:gd name="T30" fmla="*/ 144 w 288"/>
              <a:gd name="T31" fmla="*/ 462 h 462"/>
              <a:gd name="T32" fmla="*/ 144 w 288"/>
              <a:gd name="T33" fmla="*/ 462 h 462"/>
              <a:gd name="T34" fmla="*/ 144 w 288"/>
              <a:gd name="T35" fmla="*/ 462 h 462"/>
              <a:gd name="T36" fmla="*/ 263 w 288"/>
              <a:gd name="T37" fmla="*/ 445 h 462"/>
              <a:gd name="T38" fmla="*/ 288 w 288"/>
              <a:gd name="T39" fmla="*/ 414 h 462"/>
              <a:gd name="T40" fmla="*/ 288 w 288"/>
              <a:gd name="T41" fmla="*/ 87 h 462"/>
              <a:gd name="T42" fmla="*/ 245 w 288"/>
              <a:gd name="T43" fmla="*/ 13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8" h="462">
                <a:moveTo>
                  <a:pt x="245" y="13"/>
                </a:moveTo>
                <a:cubicBezTo>
                  <a:pt x="206" y="1"/>
                  <a:pt x="190" y="2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98" y="2"/>
                  <a:pt x="82" y="1"/>
                  <a:pt x="43" y="13"/>
                </a:cubicBezTo>
                <a:cubicBezTo>
                  <a:pt x="0" y="27"/>
                  <a:pt x="0" y="70"/>
                  <a:pt x="0" y="87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422"/>
                  <a:pt x="2" y="437"/>
                  <a:pt x="25" y="445"/>
                </a:cubicBezTo>
                <a:cubicBezTo>
                  <a:pt x="51" y="455"/>
                  <a:pt x="101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87" y="462"/>
                  <a:pt x="237" y="455"/>
                  <a:pt x="263" y="445"/>
                </a:cubicBezTo>
                <a:cubicBezTo>
                  <a:pt x="286" y="437"/>
                  <a:pt x="288" y="422"/>
                  <a:pt x="288" y="414"/>
                </a:cubicBezTo>
                <a:cubicBezTo>
                  <a:pt x="288" y="87"/>
                  <a:pt x="288" y="87"/>
                  <a:pt x="288" y="87"/>
                </a:cubicBezTo>
                <a:cubicBezTo>
                  <a:pt x="288" y="70"/>
                  <a:pt x="288" y="27"/>
                  <a:pt x="245" y="13"/>
                </a:cubicBezTo>
                <a:close/>
              </a:path>
            </a:pathLst>
          </a:custGeom>
          <a:solidFill>
            <a:srgbClr val="27C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357">
            <a:extLst>
              <a:ext uri="{FF2B5EF4-FFF2-40B4-BE49-F238E27FC236}">
                <a16:creationId xmlns:a16="http://schemas.microsoft.com/office/drawing/2014/main" id="{C5B907D6-C9D7-4031-9C05-1E3CD63B6B6D}"/>
              </a:ext>
            </a:extLst>
          </p:cNvPr>
          <p:cNvSpPr>
            <a:spLocks/>
          </p:cNvSpPr>
          <p:nvPr/>
        </p:nvSpPr>
        <p:spPr bwMode="auto">
          <a:xfrm>
            <a:off x="11528348" y="8791007"/>
            <a:ext cx="1487660" cy="1049459"/>
          </a:xfrm>
          <a:custGeom>
            <a:avLst/>
            <a:gdLst>
              <a:gd name="T0" fmla="*/ 147 w 210"/>
              <a:gd name="T1" fmla="*/ 80 h 148"/>
              <a:gd name="T2" fmla="*/ 131 w 210"/>
              <a:gd name="T3" fmla="*/ 34 h 148"/>
              <a:gd name="T4" fmla="*/ 105 w 210"/>
              <a:gd name="T5" fmla="*/ 0 h 148"/>
              <a:gd name="T6" fmla="*/ 105 w 210"/>
              <a:gd name="T7" fmla="*/ 0 h 148"/>
              <a:gd name="T8" fmla="*/ 105 w 210"/>
              <a:gd name="T9" fmla="*/ 0 h 148"/>
              <a:gd name="T10" fmla="*/ 105 w 210"/>
              <a:gd name="T11" fmla="*/ 0 h 148"/>
              <a:gd name="T12" fmla="*/ 105 w 210"/>
              <a:gd name="T13" fmla="*/ 0 h 148"/>
              <a:gd name="T14" fmla="*/ 79 w 210"/>
              <a:gd name="T15" fmla="*/ 34 h 148"/>
              <a:gd name="T16" fmla="*/ 63 w 210"/>
              <a:gd name="T17" fmla="*/ 80 h 148"/>
              <a:gd name="T18" fmla="*/ 29 w 210"/>
              <a:gd name="T19" fmla="*/ 143 h 148"/>
              <a:gd name="T20" fmla="*/ 181 w 210"/>
              <a:gd name="T21" fmla="*/ 143 h 148"/>
              <a:gd name="T22" fmla="*/ 147 w 210"/>
              <a:gd name="T23" fmla="*/ 8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0" h="148">
                <a:moveTo>
                  <a:pt x="147" y="80"/>
                </a:moveTo>
                <a:cubicBezTo>
                  <a:pt x="120" y="65"/>
                  <a:pt x="123" y="58"/>
                  <a:pt x="131" y="34"/>
                </a:cubicBezTo>
                <a:cubicBezTo>
                  <a:pt x="137" y="13"/>
                  <a:pt x="119" y="0"/>
                  <a:pt x="10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91" y="0"/>
                  <a:pt x="73" y="13"/>
                  <a:pt x="79" y="34"/>
                </a:cubicBezTo>
                <a:cubicBezTo>
                  <a:pt x="87" y="58"/>
                  <a:pt x="90" y="65"/>
                  <a:pt x="63" y="80"/>
                </a:cubicBezTo>
                <a:cubicBezTo>
                  <a:pt x="0" y="114"/>
                  <a:pt x="29" y="143"/>
                  <a:pt x="29" y="143"/>
                </a:cubicBezTo>
                <a:cubicBezTo>
                  <a:pt x="40" y="148"/>
                  <a:pt x="170" y="148"/>
                  <a:pt x="181" y="143"/>
                </a:cubicBezTo>
                <a:cubicBezTo>
                  <a:pt x="181" y="143"/>
                  <a:pt x="210" y="114"/>
                  <a:pt x="147" y="80"/>
                </a:cubicBezTo>
              </a:path>
            </a:pathLst>
          </a:custGeom>
          <a:solidFill>
            <a:srgbClr val="FFD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358">
            <a:extLst>
              <a:ext uri="{FF2B5EF4-FFF2-40B4-BE49-F238E27FC236}">
                <a16:creationId xmlns:a16="http://schemas.microsoft.com/office/drawing/2014/main" id="{B22D3A15-777A-48DD-B182-EB25E0A9F0D5}"/>
              </a:ext>
            </a:extLst>
          </p:cNvPr>
          <p:cNvSpPr>
            <a:spLocks/>
          </p:cNvSpPr>
          <p:nvPr/>
        </p:nvSpPr>
        <p:spPr bwMode="auto">
          <a:xfrm>
            <a:off x="11528348" y="8791007"/>
            <a:ext cx="1487660" cy="1049459"/>
          </a:xfrm>
          <a:custGeom>
            <a:avLst/>
            <a:gdLst>
              <a:gd name="T0" fmla="*/ 147 w 210"/>
              <a:gd name="T1" fmla="*/ 80 h 148"/>
              <a:gd name="T2" fmla="*/ 131 w 210"/>
              <a:gd name="T3" fmla="*/ 34 h 148"/>
              <a:gd name="T4" fmla="*/ 105 w 210"/>
              <a:gd name="T5" fmla="*/ 0 h 148"/>
              <a:gd name="T6" fmla="*/ 105 w 210"/>
              <a:gd name="T7" fmla="*/ 0 h 148"/>
              <a:gd name="T8" fmla="*/ 105 w 210"/>
              <a:gd name="T9" fmla="*/ 0 h 148"/>
              <a:gd name="T10" fmla="*/ 105 w 210"/>
              <a:gd name="T11" fmla="*/ 0 h 148"/>
              <a:gd name="T12" fmla="*/ 105 w 210"/>
              <a:gd name="T13" fmla="*/ 0 h 148"/>
              <a:gd name="T14" fmla="*/ 79 w 210"/>
              <a:gd name="T15" fmla="*/ 34 h 148"/>
              <a:gd name="T16" fmla="*/ 63 w 210"/>
              <a:gd name="T17" fmla="*/ 80 h 148"/>
              <a:gd name="T18" fmla="*/ 29 w 210"/>
              <a:gd name="T19" fmla="*/ 143 h 148"/>
              <a:gd name="T20" fmla="*/ 181 w 210"/>
              <a:gd name="T21" fmla="*/ 143 h 148"/>
              <a:gd name="T22" fmla="*/ 147 w 210"/>
              <a:gd name="T23" fmla="*/ 8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0" h="148">
                <a:moveTo>
                  <a:pt x="147" y="80"/>
                </a:moveTo>
                <a:cubicBezTo>
                  <a:pt x="120" y="65"/>
                  <a:pt x="123" y="58"/>
                  <a:pt x="131" y="34"/>
                </a:cubicBezTo>
                <a:cubicBezTo>
                  <a:pt x="137" y="13"/>
                  <a:pt x="119" y="0"/>
                  <a:pt x="10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91" y="0"/>
                  <a:pt x="73" y="13"/>
                  <a:pt x="79" y="34"/>
                </a:cubicBezTo>
                <a:cubicBezTo>
                  <a:pt x="87" y="58"/>
                  <a:pt x="90" y="65"/>
                  <a:pt x="63" y="80"/>
                </a:cubicBezTo>
                <a:cubicBezTo>
                  <a:pt x="0" y="114"/>
                  <a:pt x="29" y="143"/>
                  <a:pt x="29" y="143"/>
                </a:cubicBezTo>
                <a:cubicBezTo>
                  <a:pt x="40" y="148"/>
                  <a:pt x="170" y="148"/>
                  <a:pt x="181" y="143"/>
                </a:cubicBezTo>
                <a:cubicBezTo>
                  <a:pt x="181" y="143"/>
                  <a:pt x="210" y="114"/>
                  <a:pt x="147" y="80"/>
                </a:cubicBezTo>
              </a:path>
            </a:pathLst>
          </a:custGeom>
          <a:solidFill>
            <a:srgbClr val="FFD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359">
            <a:extLst>
              <a:ext uri="{FF2B5EF4-FFF2-40B4-BE49-F238E27FC236}">
                <a16:creationId xmlns:a16="http://schemas.microsoft.com/office/drawing/2014/main" id="{1C5690E6-DC0F-48ED-B7DF-70033A4E3DA8}"/>
              </a:ext>
            </a:extLst>
          </p:cNvPr>
          <p:cNvSpPr>
            <a:spLocks noEditPoints="1"/>
          </p:cNvSpPr>
          <p:nvPr/>
        </p:nvSpPr>
        <p:spPr bwMode="auto">
          <a:xfrm>
            <a:off x="12087213" y="8825936"/>
            <a:ext cx="227039" cy="354054"/>
          </a:xfrm>
          <a:custGeom>
            <a:avLst/>
            <a:gdLst>
              <a:gd name="T0" fmla="*/ 10 w 32"/>
              <a:gd name="T1" fmla="*/ 50 h 50"/>
              <a:gd name="T2" fmla="*/ 10 w 32"/>
              <a:gd name="T3" fmla="*/ 50 h 50"/>
              <a:gd name="T4" fmla="*/ 10 w 32"/>
              <a:gd name="T5" fmla="*/ 50 h 50"/>
              <a:gd name="T6" fmla="*/ 21 w 32"/>
              <a:gd name="T7" fmla="*/ 0 h 50"/>
              <a:gd name="T8" fmla="*/ 5 w 32"/>
              <a:gd name="T9" fmla="*/ 31 h 50"/>
              <a:gd name="T10" fmla="*/ 10 w 32"/>
              <a:gd name="T11" fmla="*/ 50 h 50"/>
              <a:gd name="T12" fmla="*/ 25 w 32"/>
              <a:gd name="T13" fmla="*/ 1 h 50"/>
              <a:gd name="T14" fmla="*/ 21 w 3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50">
                <a:moveTo>
                  <a:pt x="10" y="50"/>
                </a:move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10" y="50"/>
                  <a:pt x="10" y="50"/>
                </a:cubicBezTo>
                <a:moveTo>
                  <a:pt x="21" y="0"/>
                </a:moveTo>
                <a:cubicBezTo>
                  <a:pt x="12" y="0"/>
                  <a:pt x="0" y="13"/>
                  <a:pt x="5" y="31"/>
                </a:cubicBezTo>
                <a:cubicBezTo>
                  <a:pt x="7" y="38"/>
                  <a:pt x="9" y="44"/>
                  <a:pt x="10" y="50"/>
                </a:cubicBezTo>
                <a:cubicBezTo>
                  <a:pt x="5" y="1"/>
                  <a:pt x="32" y="7"/>
                  <a:pt x="25" y="1"/>
                </a:cubicBezTo>
                <a:cubicBezTo>
                  <a:pt x="23" y="0"/>
                  <a:pt x="22" y="0"/>
                  <a:pt x="21" y="0"/>
                </a:cubicBezTo>
              </a:path>
            </a:pathLst>
          </a:custGeom>
          <a:solidFill>
            <a:srgbClr val="FFEA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360">
            <a:extLst>
              <a:ext uri="{FF2B5EF4-FFF2-40B4-BE49-F238E27FC236}">
                <a16:creationId xmlns:a16="http://schemas.microsoft.com/office/drawing/2014/main" id="{B00EEB84-EBD2-4B82-89EB-0EDCAC4FD1B9}"/>
              </a:ext>
            </a:extLst>
          </p:cNvPr>
          <p:cNvSpPr>
            <a:spLocks noEditPoints="1"/>
          </p:cNvSpPr>
          <p:nvPr/>
        </p:nvSpPr>
        <p:spPr bwMode="auto">
          <a:xfrm>
            <a:off x="12455555" y="8952951"/>
            <a:ext cx="7939" cy="79384"/>
          </a:xfrm>
          <a:custGeom>
            <a:avLst/>
            <a:gdLst>
              <a:gd name="T0" fmla="*/ 0 w 1"/>
              <a:gd name="T1" fmla="*/ 11 h 11"/>
              <a:gd name="T2" fmla="*/ 0 w 1"/>
              <a:gd name="T3" fmla="*/ 11 h 11"/>
              <a:gd name="T4" fmla="*/ 0 w 1"/>
              <a:gd name="T5" fmla="*/ 11 h 11"/>
              <a:gd name="T6" fmla="*/ 0 w 1"/>
              <a:gd name="T7" fmla="*/ 11 h 11"/>
              <a:gd name="T8" fmla="*/ 0 w 1"/>
              <a:gd name="T9" fmla="*/ 11 h 11"/>
              <a:gd name="T10" fmla="*/ 0 w 1"/>
              <a:gd name="T11" fmla="*/ 11 h 11"/>
              <a:gd name="T12" fmla="*/ 0 w 1"/>
              <a:gd name="T13" fmla="*/ 11 h 11"/>
              <a:gd name="T14" fmla="*/ 0 w 1"/>
              <a:gd name="T15" fmla="*/ 11 h 11"/>
              <a:gd name="T16" fmla="*/ 0 w 1"/>
              <a:gd name="T17" fmla="*/ 11 h 11"/>
              <a:gd name="T18" fmla="*/ 0 w 1"/>
              <a:gd name="T19" fmla="*/ 11 h 11"/>
              <a:gd name="T20" fmla="*/ 0 w 1"/>
              <a:gd name="T21" fmla="*/ 11 h 11"/>
              <a:gd name="T22" fmla="*/ 0 w 1"/>
              <a:gd name="T23" fmla="*/ 11 h 11"/>
              <a:gd name="T24" fmla="*/ 0 w 1"/>
              <a:gd name="T25" fmla="*/ 11 h 11"/>
              <a:gd name="T26" fmla="*/ 0 w 1"/>
              <a:gd name="T27" fmla="*/ 11 h 11"/>
              <a:gd name="T28" fmla="*/ 0 w 1"/>
              <a:gd name="T29" fmla="*/ 11 h 11"/>
              <a:gd name="T30" fmla="*/ 0 w 1"/>
              <a:gd name="T31" fmla="*/ 11 h 11"/>
              <a:gd name="T32" fmla="*/ 0 w 1"/>
              <a:gd name="T33" fmla="*/ 11 h 11"/>
              <a:gd name="T34" fmla="*/ 0 w 1"/>
              <a:gd name="T35" fmla="*/ 11 h 11"/>
              <a:gd name="T36" fmla="*/ 0 w 1"/>
              <a:gd name="T37" fmla="*/ 11 h 11"/>
              <a:gd name="T38" fmla="*/ 0 w 1"/>
              <a:gd name="T39" fmla="*/ 11 h 11"/>
              <a:gd name="T40" fmla="*/ 0 w 1"/>
              <a:gd name="T41" fmla="*/ 11 h 11"/>
              <a:gd name="T42" fmla="*/ 0 w 1"/>
              <a:gd name="T43" fmla="*/ 10 h 11"/>
              <a:gd name="T44" fmla="*/ 0 w 1"/>
              <a:gd name="T45" fmla="*/ 10 h 11"/>
              <a:gd name="T46" fmla="*/ 0 w 1"/>
              <a:gd name="T47" fmla="*/ 10 h 11"/>
              <a:gd name="T48" fmla="*/ 0 w 1"/>
              <a:gd name="T49" fmla="*/ 10 h 11"/>
              <a:gd name="T50" fmla="*/ 0 w 1"/>
              <a:gd name="T51" fmla="*/ 10 h 11"/>
              <a:gd name="T52" fmla="*/ 0 w 1"/>
              <a:gd name="T53" fmla="*/ 10 h 11"/>
              <a:gd name="T54" fmla="*/ 1 w 1"/>
              <a:gd name="T55" fmla="*/ 1 h 11"/>
              <a:gd name="T56" fmla="*/ 1 w 1"/>
              <a:gd name="T57" fmla="*/ 3 h 11"/>
              <a:gd name="T58" fmla="*/ 0 w 1"/>
              <a:gd name="T59" fmla="*/ 10 h 11"/>
              <a:gd name="T60" fmla="*/ 1 w 1"/>
              <a:gd name="T61" fmla="*/ 1 h 11"/>
              <a:gd name="T62" fmla="*/ 1 w 1"/>
              <a:gd name="T63" fmla="*/ 0 h 11"/>
              <a:gd name="T64" fmla="*/ 1 w 1"/>
              <a:gd name="T65" fmla="*/ 1 h 11"/>
              <a:gd name="T66" fmla="*/ 1 w 1"/>
              <a:gd name="T67" fmla="*/ 0 h 11"/>
              <a:gd name="T68" fmla="*/ 1 w 1"/>
              <a:gd name="T69" fmla="*/ 0 h 11"/>
              <a:gd name="T70" fmla="*/ 1 w 1"/>
              <a:gd name="T71" fmla="*/ 0 h 11"/>
              <a:gd name="T72" fmla="*/ 1 w 1"/>
              <a:gd name="T73" fmla="*/ 0 h 11"/>
              <a:gd name="T74" fmla="*/ 1 w 1"/>
              <a:gd name="T75" fmla="*/ 0 h 11"/>
              <a:gd name="T76" fmla="*/ 1 w 1"/>
              <a:gd name="T77" fmla="*/ 0 h 11"/>
              <a:gd name="T78" fmla="*/ 1 w 1"/>
              <a:gd name="T7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" h="11"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1"/>
                </a:move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moveTo>
                  <a:pt x="1" y="1"/>
                </a:moveTo>
                <a:cubicBezTo>
                  <a:pt x="1" y="1"/>
                  <a:pt x="1" y="2"/>
                  <a:pt x="1" y="3"/>
                </a:cubicBezTo>
                <a:cubicBezTo>
                  <a:pt x="1" y="5"/>
                  <a:pt x="1" y="7"/>
                  <a:pt x="0" y="10"/>
                </a:cubicBezTo>
                <a:cubicBezTo>
                  <a:pt x="1" y="7"/>
                  <a:pt x="1" y="3"/>
                  <a:pt x="1" y="1"/>
                </a:cubicBezTo>
                <a:moveTo>
                  <a:pt x="1" y="0"/>
                </a:moveTo>
                <a:cubicBezTo>
                  <a:pt x="1" y="0"/>
                  <a:pt x="1" y="1"/>
                  <a:pt x="1" y="1"/>
                </a:cubicBezTo>
                <a:cubicBezTo>
                  <a:pt x="1" y="1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2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361">
            <a:extLst>
              <a:ext uri="{FF2B5EF4-FFF2-40B4-BE49-F238E27FC236}">
                <a16:creationId xmlns:a16="http://schemas.microsoft.com/office/drawing/2014/main" id="{41C8A907-9D6E-4E60-A212-D6C3681D3950}"/>
              </a:ext>
            </a:extLst>
          </p:cNvPr>
          <p:cNvSpPr>
            <a:spLocks/>
          </p:cNvSpPr>
          <p:nvPr/>
        </p:nvSpPr>
        <p:spPr bwMode="auto">
          <a:xfrm>
            <a:off x="11733159" y="8791007"/>
            <a:ext cx="1127255" cy="1035170"/>
          </a:xfrm>
          <a:custGeom>
            <a:avLst/>
            <a:gdLst>
              <a:gd name="T0" fmla="*/ 80 w 159"/>
              <a:gd name="T1" fmla="*/ 0 h 146"/>
              <a:gd name="T2" fmla="*/ 86 w 159"/>
              <a:gd name="T3" fmla="*/ 66 h 146"/>
              <a:gd name="T4" fmla="*/ 119 w 159"/>
              <a:gd name="T5" fmla="*/ 108 h 146"/>
              <a:gd name="T6" fmla="*/ 10 w 159"/>
              <a:gd name="T7" fmla="*/ 143 h 146"/>
              <a:gd name="T8" fmla="*/ 0 w 159"/>
              <a:gd name="T9" fmla="*/ 143 h 146"/>
              <a:gd name="T10" fmla="*/ 76 w 159"/>
              <a:gd name="T11" fmla="*/ 146 h 146"/>
              <a:gd name="T12" fmla="*/ 152 w 159"/>
              <a:gd name="T13" fmla="*/ 143 h 146"/>
              <a:gd name="T14" fmla="*/ 159 w 159"/>
              <a:gd name="T15" fmla="*/ 126 h 146"/>
              <a:gd name="T16" fmla="*/ 118 w 159"/>
              <a:gd name="T17" fmla="*/ 80 h 146"/>
              <a:gd name="T18" fmla="*/ 97 w 159"/>
              <a:gd name="T19" fmla="*/ 56 h 146"/>
              <a:gd name="T20" fmla="*/ 102 w 159"/>
              <a:gd name="T21" fmla="*/ 34 h 146"/>
              <a:gd name="T22" fmla="*/ 102 w 159"/>
              <a:gd name="T23" fmla="*/ 34 h 146"/>
              <a:gd name="T24" fmla="*/ 102 w 159"/>
              <a:gd name="T25" fmla="*/ 34 h 146"/>
              <a:gd name="T26" fmla="*/ 102 w 159"/>
              <a:gd name="T27" fmla="*/ 34 h 146"/>
              <a:gd name="T28" fmla="*/ 102 w 159"/>
              <a:gd name="T29" fmla="*/ 34 h 146"/>
              <a:gd name="T30" fmla="*/ 102 w 159"/>
              <a:gd name="T31" fmla="*/ 34 h 146"/>
              <a:gd name="T32" fmla="*/ 102 w 159"/>
              <a:gd name="T33" fmla="*/ 34 h 146"/>
              <a:gd name="T34" fmla="*/ 102 w 159"/>
              <a:gd name="T35" fmla="*/ 34 h 146"/>
              <a:gd name="T36" fmla="*/ 102 w 159"/>
              <a:gd name="T37" fmla="*/ 34 h 146"/>
              <a:gd name="T38" fmla="*/ 102 w 159"/>
              <a:gd name="T39" fmla="*/ 34 h 146"/>
              <a:gd name="T40" fmla="*/ 102 w 159"/>
              <a:gd name="T41" fmla="*/ 34 h 146"/>
              <a:gd name="T42" fmla="*/ 102 w 159"/>
              <a:gd name="T43" fmla="*/ 34 h 146"/>
              <a:gd name="T44" fmla="*/ 102 w 159"/>
              <a:gd name="T45" fmla="*/ 34 h 146"/>
              <a:gd name="T46" fmla="*/ 102 w 159"/>
              <a:gd name="T47" fmla="*/ 34 h 146"/>
              <a:gd name="T48" fmla="*/ 102 w 159"/>
              <a:gd name="T49" fmla="*/ 34 h 146"/>
              <a:gd name="T50" fmla="*/ 102 w 159"/>
              <a:gd name="T51" fmla="*/ 33 h 146"/>
              <a:gd name="T52" fmla="*/ 102 w 159"/>
              <a:gd name="T53" fmla="*/ 33 h 146"/>
              <a:gd name="T54" fmla="*/ 102 w 159"/>
              <a:gd name="T55" fmla="*/ 33 h 146"/>
              <a:gd name="T56" fmla="*/ 102 w 159"/>
              <a:gd name="T57" fmla="*/ 33 h 146"/>
              <a:gd name="T58" fmla="*/ 102 w 159"/>
              <a:gd name="T59" fmla="*/ 33 h 146"/>
              <a:gd name="T60" fmla="*/ 103 w 159"/>
              <a:gd name="T61" fmla="*/ 26 h 146"/>
              <a:gd name="T62" fmla="*/ 103 w 159"/>
              <a:gd name="T63" fmla="*/ 24 h 146"/>
              <a:gd name="T64" fmla="*/ 103 w 159"/>
              <a:gd name="T65" fmla="*/ 24 h 146"/>
              <a:gd name="T66" fmla="*/ 103 w 159"/>
              <a:gd name="T67" fmla="*/ 23 h 146"/>
              <a:gd name="T68" fmla="*/ 103 w 159"/>
              <a:gd name="T69" fmla="*/ 23 h 146"/>
              <a:gd name="T70" fmla="*/ 103 w 159"/>
              <a:gd name="T71" fmla="*/ 23 h 146"/>
              <a:gd name="T72" fmla="*/ 103 w 159"/>
              <a:gd name="T73" fmla="*/ 23 h 146"/>
              <a:gd name="T74" fmla="*/ 103 w 159"/>
              <a:gd name="T75" fmla="*/ 23 h 146"/>
              <a:gd name="T76" fmla="*/ 80 w 159"/>
              <a:gd name="T7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9" h="146">
                <a:moveTo>
                  <a:pt x="80" y="0"/>
                </a:moveTo>
                <a:cubicBezTo>
                  <a:pt x="114" y="18"/>
                  <a:pt x="82" y="48"/>
                  <a:pt x="86" y="66"/>
                </a:cubicBezTo>
                <a:cubicBezTo>
                  <a:pt x="93" y="84"/>
                  <a:pt x="126" y="83"/>
                  <a:pt x="119" y="108"/>
                </a:cubicBezTo>
                <a:cubicBezTo>
                  <a:pt x="108" y="140"/>
                  <a:pt x="37" y="143"/>
                  <a:pt x="10" y="143"/>
                </a:cubicBezTo>
                <a:cubicBezTo>
                  <a:pt x="3" y="143"/>
                  <a:pt x="0" y="143"/>
                  <a:pt x="0" y="143"/>
                </a:cubicBezTo>
                <a:cubicBezTo>
                  <a:pt x="5" y="145"/>
                  <a:pt x="41" y="146"/>
                  <a:pt x="76" y="146"/>
                </a:cubicBezTo>
                <a:cubicBezTo>
                  <a:pt x="111" y="146"/>
                  <a:pt x="147" y="145"/>
                  <a:pt x="152" y="143"/>
                </a:cubicBezTo>
                <a:cubicBezTo>
                  <a:pt x="152" y="143"/>
                  <a:pt x="159" y="136"/>
                  <a:pt x="159" y="126"/>
                </a:cubicBezTo>
                <a:cubicBezTo>
                  <a:pt x="159" y="114"/>
                  <a:pt x="151" y="98"/>
                  <a:pt x="118" y="80"/>
                </a:cubicBezTo>
                <a:cubicBezTo>
                  <a:pt x="102" y="71"/>
                  <a:pt x="97" y="65"/>
                  <a:pt x="97" y="56"/>
                </a:cubicBezTo>
                <a:cubicBezTo>
                  <a:pt x="97" y="51"/>
                  <a:pt x="99" y="4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3" y="30"/>
                  <a:pt x="103" y="28"/>
                  <a:pt x="103" y="26"/>
                </a:cubicBezTo>
                <a:cubicBezTo>
                  <a:pt x="103" y="25"/>
                  <a:pt x="103" y="24"/>
                  <a:pt x="103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3" y="24"/>
                  <a:pt x="103" y="23"/>
                  <a:pt x="103" y="23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102" y="10"/>
                  <a:pt x="91" y="2"/>
                  <a:pt x="80" y="0"/>
                </a:cubicBezTo>
              </a:path>
            </a:pathLst>
          </a:custGeom>
          <a:solidFill>
            <a:srgbClr val="FFC9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362">
            <a:extLst>
              <a:ext uri="{FF2B5EF4-FFF2-40B4-BE49-F238E27FC236}">
                <a16:creationId xmlns:a16="http://schemas.microsoft.com/office/drawing/2014/main" id="{6DDB58EE-436D-4A45-B432-76351017FFA9}"/>
              </a:ext>
            </a:extLst>
          </p:cNvPr>
          <p:cNvSpPr>
            <a:spLocks/>
          </p:cNvSpPr>
          <p:nvPr/>
        </p:nvSpPr>
        <p:spPr bwMode="auto">
          <a:xfrm>
            <a:off x="11612495" y="9754731"/>
            <a:ext cx="1317778" cy="290547"/>
          </a:xfrm>
          <a:custGeom>
            <a:avLst/>
            <a:gdLst>
              <a:gd name="T0" fmla="*/ 185 w 186"/>
              <a:gd name="T1" fmla="*/ 22 h 41"/>
              <a:gd name="T2" fmla="*/ 176 w 186"/>
              <a:gd name="T3" fmla="*/ 34 h 41"/>
              <a:gd name="T4" fmla="*/ 10 w 186"/>
              <a:gd name="T5" fmla="*/ 34 h 41"/>
              <a:gd name="T6" fmla="*/ 1 w 186"/>
              <a:gd name="T7" fmla="*/ 22 h 41"/>
              <a:gd name="T8" fmla="*/ 3 w 186"/>
              <a:gd name="T9" fmla="*/ 9 h 41"/>
              <a:gd name="T10" fmla="*/ 15 w 186"/>
              <a:gd name="T11" fmla="*/ 1 h 41"/>
              <a:gd name="T12" fmla="*/ 171 w 186"/>
              <a:gd name="T13" fmla="*/ 1 h 41"/>
              <a:gd name="T14" fmla="*/ 183 w 186"/>
              <a:gd name="T15" fmla="*/ 9 h 41"/>
              <a:gd name="T16" fmla="*/ 185 w 18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" h="41">
                <a:moveTo>
                  <a:pt x="185" y="22"/>
                </a:moveTo>
                <a:cubicBezTo>
                  <a:pt x="186" y="27"/>
                  <a:pt x="182" y="33"/>
                  <a:pt x="176" y="34"/>
                </a:cubicBezTo>
                <a:cubicBezTo>
                  <a:pt x="121" y="41"/>
                  <a:pt x="65" y="41"/>
                  <a:pt x="10" y="34"/>
                </a:cubicBezTo>
                <a:cubicBezTo>
                  <a:pt x="4" y="33"/>
                  <a:pt x="0" y="27"/>
                  <a:pt x="1" y="22"/>
                </a:cubicBezTo>
                <a:cubicBezTo>
                  <a:pt x="2" y="18"/>
                  <a:pt x="2" y="13"/>
                  <a:pt x="3" y="9"/>
                </a:cubicBezTo>
                <a:cubicBezTo>
                  <a:pt x="4" y="4"/>
                  <a:pt x="9" y="0"/>
                  <a:pt x="15" y="1"/>
                </a:cubicBezTo>
                <a:cubicBezTo>
                  <a:pt x="67" y="8"/>
                  <a:pt x="119" y="8"/>
                  <a:pt x="171" y="1"/>
                </a:cubicBezTo>
                <a:cubicBezTo>
                  <a:pt x="177" y="0"/>
                  <a:pt x="182" y="4"/>
                  <a:pt x="183" y="9"/>
                </a:cubicBezTo>
                <a:cubicBezTo>
                  <a:pt x="184" y="13"/>
                  <a:pt x="184" y="18"/>
                  <a:pt x="185" y="22"/>
                </a:cubicBezTo>
                <a:close/>
              </a:path>
            </a:pathLst>
          </a:custGeom>
          <a:solidFill>
            <a:srgbClr val="0CA3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392">
            <a:extLst>
              <a:ext uri="{FF2B5EF4-FFF2-40B4-BE49-F238E27FC236}">
                <a16:creationId xmlns:a16="http://schemas.microsoft.com/office/drawing/2014/main" id="{2E8348BA-2164-48EC-AC5F-F8D5B551E553}"/>
              </a:ext>
            </a:extLst>
          </p:cNvPr>
          <p:cNvSpPr>
            <a:spLocks/>
          </p:cNvSpPr>
          <p:nvPr/>
        </p:nvSpPr>
        <p:spPr bwMode="auto">
          <a:xfrm>
            <a:off x="13901935" y="9910325"/>
            <a:ext cx="2040174" cy="3275392"/>
          </a:xfrm>
          <a:custGeom>
            <a:avLst/>
            <a:gdLst>
              <a:gd name="T0" fmla="*/ 245 w 288"/>
              <a:gd name="T1" fmla="*/ 13 h 462"/>
              <a:gd name="T2" fmla="*/ 144 w 288"/>
              <a:gd name="T3" fmla="*/ 0 h 462"/>
              <a:gd name="T4" fmla="*/ 144 w 288"/>
              <a:gd name="T5" fmla="*/ 0 h 462"/>
              <a:gd name="T6" fmla="*/ 144 w 288"/>
              <a:gd name="T7" fmla="*/ 0 h 462"/>
              <a:gd name="T8" fmla="*/ 144 w 288"/>
              <a:gd name="T9" fmla="*/ 0 h 462"/>
              <a:gd name="T10" fmla="*/ 144 w 288"/>
              <a:gd name="T11" fmla="*/ 0 h 462"/>
              <a:gd name="T12" fmla="*/ 43 w 288"/>
              <a:gd name="T13" fmla="*/ 13 h 462"/>
              <a:gd name="T14" fmla="*/ 0 w 288"/>
              <a:gd name="T15" fmla="*/ 87 h 462"/>
              <a:gd name="T16" fmla="*/ 0 w 288"/>
              <a:gd name="T17" fmla="*/ 414 h 462"/>
              <a:gd name="T18" fmla="*/ 25 w 288"/>
              <a:gd name="T19" fmla="*/ 445 h 462"/>
              <a:gd name="T20" fmla="*/ 144 w 288"/>
              <a:gd name="T21" fmla="*/ 462 h 462"/>
              <a:gd name="T22" fmla="*/ 144 w 288"/>
              <a:gd name="T23" fmla="*/ 462 h 462"/>
              <a:gd name="T24" fmla="*/ 144 w 288"/>
              <a:gd name="T25" fmla="*/ 462 h 462"/>
              <a:gd name="T26" fmla="*/ 144 w 288"/>
              <a:gd name="T27" fmla="*/ 462 h 462"/>
              <a:gd name="T28" fmla="*/ 144 w 288"/>
              <a:gd name="T29" fmla="*/ 462 h 462"/>
              <a:gd name="T30" fmla="*/ 144 w 288"/>
              <a:gd name="T31" fmla="*/ 462 h 462"/>
              <a:gd name="T32" fmla="*/ 144 w 288"/>
              <a:gd name="T33" fmla="*/ 462 h 462"/>
              <a:gd name="T34" fmla="*/ 144 w 288"/>
              <a:gd name="T35" fmla="*/ 462 h 462"/>
              <a:gd name="T36" fmla="*/ 263 w 288"/>
              <a:gd name="T37" fmla="*/ 445 h 462"/>
              <a:gd name="T38" fmla="*/ 288 w 288"/>
              <a:gd name="T39" fmla="*/ 414 h 462"/>
              <a:gd name="T40" fmla="*/ 288 w 288"/>
              <a:gd name="T41" fmla="*/ 87 h 462"/>
              <a:gd name="T42" fmla="*/ 245 w 288"/>
              <a:gd name="T43" fmla="*/ 13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8" h="462">
                <a:moveTo>
                  <a:pt x="245" y="13"/>
                </a:moveTo>
                <a:cubicBezTo>
                  <a:pt x="206" y="1"/>
                  <a:pt x="190" y="2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99" y="2"/>
                  <a:pt x="82" y="1"/>
                  <a:pt x="43" y="13"/>
                </a:cubicBezTo>
                <a:cubicBezTo>
                  <a:pt x="0" y="27"/>
                  <a:pt x="0" y="70"/>
                  <a:pt x="0" y="87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422"/>
                  <a:pt x="2" y="437"/>
                  <a:pt x="25" y="445"/>
                </a:cubicBezTo>
                <a:cubicBezTo>
                  <a:pt x="51" y="455"/>
                  <a:pt x="102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87" y="462"/>
                  <a:pt x="237" y="455"/>
                  <a:pt x="263" y="445"/>
                </a:cubicBezTo>
                <a:cubicBezTo>
                  <a:pt x="286" y="437"/>
                  <a:pt x="288" y="422"/>
                  <a:pt x="288" y="414"/>
                </a:cubicBezTo>
                <a:cubicBezTo>
                  <a:pt x="288" y="87"/>
                  <a:pt x="288" y="87"/>
                  <a:pt x="288" y="87"/>
                </a:cubicBezTo>
                <a:cubicBezTo>
                  <a:pt x="288" y="70"/>
                  <a:pt x="288" y="27"/>
                  <a:pt x="245" y="13"/>
                </a:cubicBezTo>
                <a:close/>
              </a:path>
            </a:pathLst>
          </a:custGeom>
          <a:solidFill>
            <a:srgbClr val="F9BF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393">
            <a:extLst>
              <a:ext uri="{FF2B5EF4-FFF2-40B4-BE49-F238E27FC236}">
                <a16:creationId xmlns:a16="http://schemas.microsoft.com/office/drawing/2014/main" id="{58FFA1E6-8662-4422-89DF-B1DF06292DDB}"/>
              </a:ext>
            </a:extLst>
          </p:cNvPr>
          <p:cNvSpPr>
            <a:spLocks/>
          </p:cNvSpPr>
          <p:nvPr/>
        </p:nvSpPr>
        <p:spPr bwMode="auto">
          <a:xfrm>
            <a:off x="14184543" y="8791007"/>
            <a:ext cx="1481309" cy="1049459"/>
          </a:xfrm>
          <a:custGeom>
            <a:avLst/>
            <a:gdLst>
              <a:gd name="T0" fmla="*/ 146 w 209"/>
              <a:gd name="T1" fmla="*/ 80 h 148"/>
              <a:gd name="T2" fmla="*/ 130 w 209"/>
              <a:gd name="T3" fmla="*/ 34 h 148"/>
              <a:gd name="T4" fmla="*/ 104 w 209"/>
              <a:gd name="T5" fmla="*/ 0 h 148"/>
              <a:gd name="T6" fmla="*/ 104 w 209"/>
              <a:gd name="T7" fmla="*/ 0 h 148"/>
              <a:gd name="T8" fmla="*/ 104 w 209"/>
              <a:gd name="T9" fmla="*/ 0 h 148"/>
              <a:gd name="T10" fmla="*/ 104 w 209"/>
              <a:gd name="T11" fmla="*/ 0 h 148"/>
              <a:gd name="T12" fmla="*/ 104 w 209"/>
              <a:gd name="T13" fmla="*/ 0 h 148"/>
              <a:gd name="T14" fmla="*/ 78 w 209"/>
              <a:gd name="T15" fmla="*/ 34 h 148"/>
              <a:gd name="T16" fmla="*/ 62 w 209"/>
              <a:gd name="T17" fmla="*/ 80 h 148"/>
              <a:gd name="T18" fmla="*/ 28 w 209"/>
              <a:gd name="T19" fmla="*/ 143 h 148"/>
              <a:gd name="T20" fmla="*/ 181 w 209"/>
              <a:gd name="T21" fmla="*/ 143 h 148"/>
              <a:gd name="T22" fmla="*/ 146 w 209"/>
              <a:gd name="T23" fmla="*/ 8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148">
                <a:moveTo>
                  <a:pt x="146" y="80"/>
                </a:moveTo>
                <a:cubicBezTo>
                  <a:pt x="119" y="65"/>
                  <a:pt x="122" y="58"/>
                  <a:pt x="130" y="34"/>
                </a:cubicBezTo>
                <a:cubicBezTo>
                  <a:pt x="136" y="13"/>
                  <a:pt x="118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0" y="0"/>
                  <a:pt x="72" y="13"/>
                  <a:pt x="78" y="34"/>
                </a:cubicBezTo>
                <a:cubicBezTo>
                  <a:pt x="86" y="58"/>
                  <a:pt x="89" y="65"/>
                  <a:pt x="62" y="80"/>
                </a:cubicBezTo>
                <a:cubicBezTo>
                  <a:pt x="0" y="114"/>
                  <a:pt x="28" y="143"/>
                  <a:pt x="28" y="143"/>
                </a:cubicBezTo>
                <a:cubicBezTo>
                  <a:pt x="39" y="148"/>
                  <a:pt x="169" y="148"/>
                  <a:pt x="181" y="143"/>
                </a:cubicBezTo>
                <a:cubicBezTo>
                  <a:pt x="181" y="143"/>
                  <a:pt x="209" y="114"/>
                  <a:pt x="146" y="80"/>
                </a:cubicBezTo>
              </a:path>
            </a:pathLst>
          </a:custGeom>
          <a:solidFill>
            <a:srgbClr val="FFD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394">
            <a:extLst>
              <a:ext uri="{FF2B5EF4-FFF2-40B4-BE49-F238E27FC236}">
                <a16:creationId xmlns:a16="http://schemas.microsoft.com/office/drawing/2014/main" id="{8FE49063-C2CF-4590-8E0F-8F7FA0A78E3D}"/>
              </a:ext>
            </a:extLst>
          </p:cNvPr>
          <p:cNvSpPr>
            <a:spLocks/>
          </p:cNvSpPr>
          <p:nvPr/>
        </p:nvSpPr>
        <p:spPr bwMode="auto">
          <a:xfrm>
            <a:off x="14184543" y="8791007"/>
            <a:ext cx="1481309" cy="1049459"/>
          </a:xfrm>
          <a:custGeom>
            <a:avLst/>
            <a:gdLst>
              <a:gd name="T0" fmla="*/ 146 w 209"/>
              <a:gd name="T1" fmla="*/ 80 h 148"/>
              <a:gd name="T2" fmla="*/ 130 w 209"/>
              <a:gd name="T3" fmla="*/ 34 h 148"/>
              <a:gd name="T4" fmla="*/ 104 w 209"/>
              <a:gd name="T5" fmla="*/ 0 h 148"/>
              <a:gd name="T6" fmla="*/ 104 w 209"/>
              <a:gd name="T7" fmla="*/ 0 h 148"/>
              <a:gd name="T8" fmla="*/ 104 w 209"/>
              <a:gd name="T9" fmla="*/ 0 h 148"/>
              <a:gd name="T10" fmla="*/ 104 w 209"/>
              <a:gd name="T11" fmla="*/ 0 h 148"/>
              <a:gd name="T12" fmla="*/ 104 w 209"/>
              <a:gd name="T13" fmla="*/ 0 h 148"/>
              <a:gd name="T14" fmla="*/ 78 w 209"/>
              <a:gd name="T15" fmla="*/ 34 h 148"/>
              <a:gd name="T16" fmla="*/ 62 w 209"/>
              <a:gd name="T17" fmla="*/ 80 h 148"/>
              <a:gd name="T18" fmla="*/ 28 w 209"/>
              <a:gd name="T19" fmla="*/ 143 h 148"/>
              <a:gd name="T20" fmla="*/ 181 w 209"/>
              <a:gd name="T21" fmla="*/ 143 h 148"/>
              <a:gd name="T22" fmla="*/ 146 w 209"/>
              <a:gd name="T23" fmla="*/ 8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148">
                <a:moveTo>
                  <a:pt x="146" y="80"/>
                </a:moveTo>
                <a:cubicBezTo>
                  <a:pt x="119" y="65"/>
                  <a:pt x="122" y="58"/>
                  <a:pt x="130" y="34"/>
                </a:cubicBezTo>
                <a:cubicBezTo>
                  <a:pt x="136" y="13"/>
                  <a:pt x="118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0" y="0"/>
                  <a:pt x="72" y="13"/>
                  <a:pt x="78" y="34"/>
                </a:cubicBezTo>
                <a:cubicBezTo>
                  <a:pt x="86" y="58"/>
                  <a:pt x="89" y="65"/>
                  <a:pt x="62" y="80"/>
                </a:cubicBezTo>
                <a:cubicBezTo>
                  <a:pt x="0" y="114"/>
                  <a:pt x="28" y="143"/>
                  <a:pt x="28" y="143"/>
                </a:cubicBezTo>
                <a:cubicBezTo>
                  <a:pt x="39" y="148"/>
                  <a:pt x="169" y="148"/>
                  <a:pt x="181" y="143"/>
                </a:cubicBezTo>
                <a:cubicBezTo>
                  <a:pt x="181" y="143"/>
                  <a:pt x="209" y="114"/>
                  <a:pt x="146" y="80"/>
                </a:cubicBezTo>
              </a:path>
            </a:pathLst>
          </a:custGeom>
          <a:solidFill>
            <a:srgbClr val="FFD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395">
            <a:extLst>
              <a:ext uri="{FF2B5EF4-FFF2-40B4-BE49-F238E27FC236}">
                <a16:creationId xmlns:a16="http://schemas.microsoft.com/office/drawing/2014/main" id="{74D3B071-1E84-43F8-ABBC-BFE736D06B93}"/>
              </a:ext>
            </a:extLst>
          </p:cNvPr>
          <p:cNvSpPr>
            <a:spLocks noEditPoints="1"/>
          </p:cNvSpPr>
          <p:nvPr/>
        </p:nvSpPr>
        <p:spPr bwMode="auto">
          <a:xfrm>
            <a:off x="14738645" y="8825936"/>
            <a:ext cx="225451" cy="354054"/>
          </a:xfrm>
          <a:custGeom>
            <a:avLst/>
            <a:gdLst>
              <a:gd name="T0" fmla="*/ 10 w 32"/>
              <a:gd name="T1" fmla="*/ 50 h 50"/>
              <a:gd name="T2" fmla="*/ 10 w 32"/>
              <a:gd name="T3" fmla="*/ 50 h 50"/>
              <a:gd name="T4" fmla="*/ 10 w 32"/>
              <a:gd name="T5" fmla="*/ 50 h 50"/>
              <a:gd name="T6" fmla="*/ 21 w 32"/>
              <a:gd name="T7" fmla="*/ 0 h 50"/>
              <a:gd name="T8" fmla="*/ 5 w 32"/>
              <a:gd name="T9" fmla="*/ 31 h 50"/>
              <a:gd name="T10" fmla="*/ 10 w 32"/>
              <a:gd name="T11" fmla="*/ 50 h 50"/>
              <a:gd name="T12" fmla="*/ 25 w 32"/>
              <a:gd name="T13" fmla="*/ 1 h 50"/>
              <a:gd name="T14" fmla="*/ 21 w 3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50">
                <a:moveTo>
                  <a:pt x="10" y="50"/>
                </a:move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10" y="50"/>
                  <a:pt x="10" y="50"/>
                </a:cubicBezTo>
                <a:moveTo>
                  <a:pt x="21" y="0"/>
                </a:moveTo>
                <a:cubicBezTo>
                  <a:pt x="12" y="0"/>
                  <a:pt x="0" y="13"/>
                  <a:pt x="5" y="31"/>
                </a:cubicBezTo>
                <a:cubicBezTo>
                  <a:pt x="7" y="38"/>
                  <a:pt x="9" y="45"/>
                  <a:pt x="10" y="50"/>
                </a:cubicBezTo>
                <a:cubicBezTo>
                  <a:pt x="5" y="1"/>
                  <a:pt x="32" y="7"/>
                  <a:pt x="25" y="1"/>
                </a:cubicBezTo>
                <a:cubicBezTo>
                  <a:pt x="24" y="0"/>
                  <a:pt x="22" y="0"/>
                  <a:pt x="21" y="0"/>
                </a:cubicBezTo>
              </a:path>
            </a:pathLst>
          </a:custGeom>
          <a:solidFill>
            <a:srgbClr val="FFEA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396">
            <a:extLst>
              <a:ext uri="{FF2B5EF4-FFF2-40B4-BE49-F238E27FC236}">
                <a16:creationId xmlns:a16="http://schemas.microsoft.com/office/drawing/2014/main" id="{8B8DD26F-30ED-4A99-B95D-A30E7E13FF12}"/>
              </a:ext>
            </a:extLst>
          </p:cNvPr>
          <p:cNvSpPr>
            <a:spLocks noEditPoints="1"/>
          </p:cNvSpPr>
          <p:nvPr/>
        </p:nvSpPr>
        <p:spPr bwMode="auto">
          <a:xfrm>
            <a:off x="15106987" y="8938662"/>
            <a:ext cx="6351" cy="93674"/>
          </a:xfrm>
          <a:custGeom>
            <a:avLst/>
            <a:gdLst>
              <a:gd name="T0" fmla="*/ 0 w 1"/>
              <a:gd name="T1" fmla="*/ 13 h 13"/>
              <a:gd name="T2" fmla="*/ 0 w 1"/>
              <a:gd name="T3" fmla="*/ 13 h 13"/>
              <a:gd name="T4" fmla="*/ 0 w 1"/>
              <a:gd name="T5" fmla="*/ 13 h 13"/>
              <a:gd name="T6" fmla="*/ 0 w 1"/>
              <a:gd name="T7" fmla="*/ 13 h 13"/>
              <a:gd name="T8" fmla="*/ 0 w 1"/>
              <a:gd name="T9" fmla="*/ 13 h 13"/>
              <a:gd name="T10" fmla="*/ 0 w 1"/>
              <a:gd name="T11" fmla="*/ 13 h 13"/>
              <a:gd name="T12" fmla="*/ 0 w 1"/>
              <a:gd name="T13" fmla="*/ 13 h 13"/>
              <a:gd name="T14" fmla="*/ 0 w 1"/>
              <a:gd name="T15" fmla="*/ 13 h 13"/>
              <a:gd name="T16" fmla="*/ 0 w 1"/>
              <a:gd name="T17" fmla="*/ 13 h 13"/>
              <a:gd name="T18" fmla="*/ 0 w 1"/>
              <a:gd name="T19" fmla="*/ 13 h 13"/>
              <a:gd name="T20" fmla="*/ 0 w 1"/>
              <a:gd name="T21" fmla="*/ 13 h 13"/>
              <a:gd name="T22" fmla="*/ 0 w 1"/>
              <a:gd name="T23" fmla="*/ 13 h 13"/>
              <a:gd name="T24" fmla="*/ 0 w 1"/>
              <a:gd name="T25" fmla="*/ 13 h 13"/>
              <a:gd name="T26" fmla="*/ 0 w 1"/>
              <a:gd name="T27" fmla="*/ 13 h 13"/>
              <a:gd name="T28" fmla="*/ 0 w 1"/>
              <a:gd name="T29" fmla="*/ 13 h 13"/>
              <a:gd name="T30" fmla="*/ 0 w 1"/>
              <a:gd name="T31" fmla="*/ 13 h 13"/>
              <a:gd name="T32" fmla="*/ 0 w 1"/>
              <a:gd name="T33" fmla="*/ 13 h 13"/>
              <a:gd name="T34" fmla="*/ 0 w 1"/>
              <a:gd name="T35" fmla="*/ 13 h 13"/>
              <a:gd name="T36" fmla="*/ 0 w 1"/>
              <a:gd name="T37" fmla="*/ 13 h 13"/>
              <a:gd name="T38" fmla="*/ 0 w 1"/>
              <a:gd name="T39" fmla="*/ 13 h 13"/>
              <a:gd name="T40" fmla="*/ 0 w 1"/>
              <a:gd name="T41" fmla="*/ 13 h 13"/>
              <a:gd name="T42" fmla="*/ 0 w 1"/>
              <a:gd name="T43" fmla="*/ 12 h 13"/>
              <a:gd name="T44" fmla="*/ 0 w 1"/>
              <a:gd name="T45" fmla="*/ 12 h 13"/>
              <a:gd name="T46" fmla="*/ 0 w 1"/>
              <a:gd name="T47" fmla="*/ 12 h 13"/>
              <a:gd name="T48" fmla="*/ 1 w 1"/>
              <a:gd name="T49" fmla="*/ 0 h 13"/>
              <a:gd name="T50" fmla="*/ 1 w 1"/>
              <a:gd name="T51" fmla="*/ 5 h 13"/>
              <a:gd name="T52" fmla="*/ 0 w 1"/>
              <a:gd name="T53" fmla="*/ 12 h 13"/>
              <a:gd name="T54" fmla="*/ 1 w 1"/>
              <a:gd name="T55" fmla="*/ 0 h 13"/>
              <a:gd name="T56" fmla="*/ 1 w 1"/>
              <a:gd name="T57" fmla="*/ 0 h 13"/>
              <a:gd name="T58" fmla="*/ 1 w 1"/>
              <a:gd name="T59" fmla="*/ 0 h 13"/>
              <a:gd name="T60" fmla="*/ 1 w 1"/>
              <a:gd name="T61" fmla="*/ 0 h 13"/>
              <a:gd name="T62" fmla="*/ 1 w 1"/>
              <a:gd name="T63" fmla="*/ 0 h 13"/>
              <a:gd name="T64" fmla="*/ 1 w 1"/>
              <a:gd name="T65" fmla="*/ 0 h 13"/>
              <a:gd name="T66" fmla="*/ 1 w 1"/>
              <a:gd name="T67" fmla="*/ 0 h 13"/>
              <a:gd name="T68" fmla="*/ 1 w 1"/>
              <a:gd name="T69" fmla="*/ 0 h 13"/>
              <a:gd name="T70" fmla="*/ 1 w 1"/>
              <a:gd name="T71" fmla="*/ 0 h 13"/>
              <a:gd name="T72" fmla="*/ 1 w 1"/>
              <a:gd name="T7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" h="13"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moveTo>
                  <a:pt x="0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moveTo>
                  <a:pt x="1" y="0"/>
                </a:moveTo>
                <a:cubicBezTo>
                  <a:pt x="1" y="2"/>
                  <a:pt x="1" y="3"/>
                  <a:pt x="1" y="5"/>
                </a:cubicBezTo>
                <a:cubicBezTo>
                  <a:pt x="1" y="7"/>
                  <a:pt x="1" y="10"/>
                  <a:pt x="0" y="12"/>
                </a:cubicBezTo>
                <a:cubicBezTo>
                  <a:pt x="1" y="8"/>
                  <a:pt x="1" y="4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2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397">
            <a:extLst>
              <a:ext uri="{FF2B5EF4-FFF2-40B4-BE49-F238E27FC236}">
                <a16:creationId xmlns:a16="http://schemas.microsoft.com/office/drawing/2014/main" id="{44C54911-6E90-48D5-9CA6-4975760B1E5C}"/>
              </a:ext>
            </a:extLst>
          </p:cNvPr>
          <p:cNvSpPr>
            <a:spLocks/>
          </p:cNvSpPr>
          <p:nvPr/>
        </p:nvSpPr>
        <p:spPr bwMode="auto">
          <a:xfrm>
            <a:off x="14383004" y="8791007"/>
            <a:ext cx="1127255" cy="1035170"/>
          </a:xfrm>
          <a:custGeom>
            <a:avLst/>
            <a:gdLst>
              <a:gd name="T0" fmla="*/ 81 w 159"/>
              <a:gd name="T1" fmla="*/ 0 h 146"/>
              <a:gd name="T2" fmla="*/ 86 w 159"/>
              <a:gd name="T3" fmla="*/ 66 h 146"/>
              <a:gd name="T4" fmla="*/ 119 w 159"/>
              <a:gd name="T5" fmla="*/ 108 h 146"/>
              <a:gd name="T6" fmla="*/ 10 w 159"/>
              <a:gd name="T7" fmla="*/ 143 h 146"/>
              <a:gd name="T8" fmla="*/ 0 w 159"/>
              <a:gd name="T9" fmla="*/ 143 h 146"/>
              <a:gd name="T10" fmla="*/ 76 w 159"/>
              <a:gd name="T11" fmla="*/ 146 h 146"/>
              <a:gd name="T12" fmla="*/ 153 w 159"/>
              <a:gd name="T13" fmla="*/ 143 h 146"/>
              <a:gd name="T14" fmla="*/ 159 w 159"/>
              <a:gd name="T15" fmla="*/ 126 h 146"/>
              <a:gd name="T16" fmla="*/ 118 w 159"/>
              <a:gd name="T17" fmla="*/ 80 h 146"/>
              <a:gd name="T18" fmla="*/ 97 w 159"/>
              <a:gd name="T19" fmla="*/ 56 h 146"/>
              <a:gd name="T20" fmla="*/ 102 w 159"/>
              <a:gd name="T21" fmla="*/ 34 h 146"/>
              <a:gd name="T22" fmla="*/ 102 w 159"/>
              <a:gd name="T23" fmla="*/ 34 h 146"/>
              <a:gd name="T24" fmla="*/ 102 w 159"/>
              <a:gd name="T25" fmla="*/ 34 h 146"/>
              <a:gd name="T26" fmla="*/ 102 w 159"/>
              <a:gd name="T27" fmla="*/ 34 h 146"/>
              <a:gd name="T28" fmla="*/ 102 w 159"/>
              <a:gd name="T29" fmla="*/ 34 h 146"/>
              <a:gd name="T30" fmla="*/ 102 w 159"/>
              <a:gd name="T31" fmla="*/ 34 h 146"/>
              <a:gd name="T32" fmla="*/ 102 w 159"/>
              <a:gd name="T33" fmla="*/ 34 h 146"/>
              <a:gd name="T34" fmla="*/ 102 w 159"/>
              <a:gd name="T35" fmla="*/ 34 h 146"/>
              <a:gd name="T36" fmla="*/ 102 w 159"/>
              <a:gd name="T37" fmla="*/ 34 h 146"/>
              <a:gd name="T38" fmla="*/ 102 w 159"/>
              <a:gd name="T39" fmla="*/ 34 h 146"/>
              <a:gd name="T40" fmla="*/ 102 w 159"/>
              <a:gd name="T41" fmla="*/ 34 h 146"/>
              <a:gd name="T42" fmla="*/ 102 w 159"/>
              <a:gd name="T43" fmla="*/ 34 h 146"/>
              <a:gd name="T44" fmla="*/ 102 w 159"/>
              <a:gd name="T45" fmla="*/ 34 h 146"/>
              <a:gd name="T46" fmla="*/ 102 w 159"/>
              <a:gd name="T47" fmla="*/ 34 h 146"/>
              <a:gd name="T48" fmla="*/ 102 w 159"/>
              <a:gd name="T49" fmla="*/ 34 h 146"/>
              <a:gd name="T50" fmla="*/ 102 w 159"/>
              <a:gd name="T51" fmla="*/ 33 h 146"/>
              <a:gd name="T52" fmla="*/ 102 w 159"/>
              <a:gd name="T53" fmla="*/ 33 h 146"/>
              <a:gd name="T54" fmla="*/ 102 w 159"/>
              <a:gd name="T55" fmla="*/ 33 h 146"/>
              <a:gd name="T56" fmla="*/ 103 w 159"/>
              <a:gd name="T57" fmla="*/ 26 h 146"/>
              <a:gd name="T58" fmla="*/ 103 w 159"/>
              <a:gd name="T59" fmla="*/ 21 h 146"/>
              <a:gd name="T60" fmla="*/ 103 w 159"/>
              <a:gd name="T61" fmla="*/ 21 h 146"/>
              <a:gd name="T62" fmla="*/ 103 w 159"/>
              <a:gd name="T63" fmla="*/ 21 h 146"/>
              <a:gd name="T64" fmla="*/ 103 w 159"/>
              <a:gd name="T65" fmla="*/ 21 h 146"/>
              <a:gd name="T66" fmla="*/ 103 w 159"/>
              <a:gd name="T67" fmla="*/ 21 h 146"/>
              <a:gd name="T68" fmla="*/ 103 w 159"/>
              <a:gd name="T69" fmla="*/ 21 h 146"/>
              <a:gd name="T70" fmla="*/ 103 w 159"/>
              <a:gd name="T71" fmla="*/ 21 h 146"/>
              <a:gd name="T72" fmla="*/ 81 w 159"/>
              <a:gd name="T7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9" h="146">
                <a:moveTo>
                  <a:pt x="81" y="0"/>
                </a:moveTo>
                <a:cubicBezTo>
                  <a:pt x="115" y="18"/>
                  <a:pt x="83" y="48"/>
                  <a:pt x="86" y="66"/>
                </a:cubicBezTo>
                <a:cubicBezTo>
                  <a:pt x="93" y="84"/>
                  <a:pt x="126" y="83"/>
                  <a:pt x="119" y="108"/>
                </a:cubicBezTo>
                <a:cubicBezTo>
                  <a:pt x="108" y="140"/>
                  <a:pt x="37" y="143"/>
                  <a:pt x="10" y="143"/>
                </a:cubicBezTo>
                <a:cubicBezTo>
                  <a:pt x="4" y="143"/>
                  <a:pt x="0" y="143"/>
                  <a:pt x="0" y="143"/>
                </a:cubicBezTo>
                <a:cubicBezTo>
                  <a:pt x="5" y="145"/>
                  <a:pt x="41" y="146"/>
                  <a:pt x="76" y="146"/>
                </a:cubicBezTo>
                <a:cubicBezTo>
                  <a:pt x="111" y="146"/>
                  <a:pt x="147" y="145"/>
                  <a:pt x="153" y="143"/>
                </a:cubicBezTo>
                <a:cubicBezTo>
                  <a:pt x="153" y="143"/>
                  <a:pt x="159" y="136"/>
                  <a:pt x="159" y="126"/>
                </a:cubicBezTo>
                <a:cubicBezTo>
                  <a:pt x="159" y="114"/>
                  <a:pt x="151" y="98"/>
                  <a:pt x="118" y="80"/>
                </a:cubicBezTo>
                <a:cubicBezTo>
                  <a:pt x="102" y="71"/>
                  <a:pt x="97" y="65"/>
                  <a:pt x="97" y="56"/>
                </a:cubicBezTo>
                <a:cubicBezTo>
                  <a:pt x="97" y="51"/>
                  <a:pt x="99" y="4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3" y="31"/>
                  <a:pt x="103" y="28"/>
                  <a:pt x="103" y="26"/>
                </a:cubicBezTo>
                <a:cubicBezTo>
                  <a:pt x="103" y="24"/>
                  <a:pt x="103" y="23"/>
                  <a:pt x="103" y="21"/>
                </a:cubicBezTo>
                <a:cubicBezTo>
                  <a:pt x="103" y="21"/>
                  <a:pt x="103" y="21"/>
                  <a:pt x="103" y="21"/>
                </a:cubicBezTo>
                <a:cubicBezTo>
                  <a:pt x="103" y="21"/>
                  <a:pt x="103" y="21"/>
                  <a:pt x="103" y="21"/>
                </a:cubicBezTo>
                <a:cubicBezTo>
                  <a:pt x="103" y="21"/>
                  <a:pt x="103" y="21"/>
                  <a:pt x="103" y="21"/>
                </a:cubicBezTo>
                <a:cubicBezTo>
                  <a:pt x="103" y="21"/>
                  <a:pt x="103" y="21"/>
                  <a:pt x="103" y="21"/>
                </a:cubicBezTo>
                <a:cubicBezTo>
                  <a:pt x="103" y="21"/>
                  <a:pt x="103" y="21"/>
                  <a:pt x="103" y="21"/>
                </a:cubicBezTo>
                <a:cubicBezTo>
                  <a:pt x="103" y="21"/>
                  <a:pt x="103" y="21"/>
                  <a:pt x="103" y="21"/>
                </a:cubicBezTo>
                <a:cubicBezTo>
                  <a:pt x="101" y="9"/>
                  <a:pt x="90" y="2"/>
                  <a:pt x="81" y="0"/>
                </a:cubicBezTo>
              </a:path>
            </a:pathLst>
          </a:custGeom>
          <a:solidFill>
            <a:srgbClr val="FFC9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398">
            <a:extLst>
              <a:ext uri="{FF2B5EF4-FFF2-40B4-BE49-F238E27FC236}">
                <a16:creationId xmlns:a16="http://schemas.microsoft.com/office/drawing/2014/main" id="{6ADD319D-0CED-4EA3-8CD6-46533D0E93B8}"/>
              </a:ext>
            </a:extLst>
          </p:cNvPr>
          <p:cNvSpPr>
            <a:spLocks/>
          </p:cNvSpPr>
          <p:nvPr/>
        </p:nvSpPr>
        <p:spPr bwMode="auto">
          <a:xfrm>
            <a:off x="14263927" y="9754731"/>
            <a:ext cx="1317778" cy="290547"/>
          </a:xfrm>
          <a:custGeom>
            <a:avLst/>
            <a:gdLst>
              <a:gd name="T0" fmla="*/ 185 w 186"/>
              <a:gd name="T1" fmla="*/ 22 h 41"/>
              <a:gd name="T2" fmla="*/ 176 w 186"/>
              <a:gd name="T3" fmla="*/ 34 h 41"/>
              <a:gd name="T4" fmla="*/ 11 w 186"/>
              <a:gd name="T5" fmla="*/ 34 h 41"/>
              <a:gd name="T6" fmla="*/ 1 w 186"/>
              <a:gd name="T7" fmla="*/ 22 h 41"/>
              <a:gd name="T8" fmla="*/ 3 w 186"/>
              <a:gd name="T9" fmla="*/ 9 h 41"/>
              <a:gd name="T10" fmla="*/ 15 w 186"/>
              <a:gd name="T11" fmla="*/ 1 h 41"/>
              <a:gd name="T12" fmla="*/ 171 w 186"/>
              <a:gd name="T13" fmla="*/ 1 h 41"/>
              <a:gd name="T14" fmla="*/ 183 w 186"/>
              <a:gd name="T15" fmla="*/ 9 h 41"/>
              <a:gd name="T16" fmla="*/ 185 w 18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" h="41">
                <a:moveTo>
                  <a:pt x="185" y="22"/>
                </a:moveTo>
                <a:cubicBezTo>
                  <a:pt x="186" y="27"/>
                  <a:pt x="182" y="33"/>
                  <a:pt x="176" y="34"/>
                </a:cubicBezTo>
                <a:cubicBezTo>
                  <a:pt x="121" y="41"/>
                  <a:pt x="65" y="41"/>
                  <a:pt x="11" y="34"/>
                </a:cubicBezTo>
                <a:cubicBezTo>
                  <a:pt x="4" y="33"/>
                  <a:pt x="0" y="27"/>
                  <a:pt x="1" y="22"/>
                </a:cubicBezTo>
                <a:cubicBezTo>
                  <a:pt x="2" y="18"/>
                  <a:pt x="3" y="13"/>
                  <a:pt x="3" y="9"/>
                </a:cubicBezTo>
                <a:cubicBezTo>
                  <a:pt x="4" y="4"/>
                  <a:pt x="9" y="0"/>
                  <a:pt x="15" y="1"/>
                </a:cubicBezTo>
                <a:cubicBezTo>
                  <a:pt x="67" y="8"/>
                  <a:pt x="119" y="8"/>
                  <a:pt x="171" y="1"/>
                </a:cubicBezTo>
                <a:cubicBezTo>
                  <a:pt x="177" y="0"/>
                  <a:pt x="182" y="4"/>
                  <a:pt x="183" y="9"/>
                </a:cubicBezTo>
                <a:cubicBezTo>
                  <a:pt x="184" y="13"/>
                  <a:pt x="184" y="18"/>
                  <a:pt x="185" y="22"/>
                </a:cubicBezTo>
                <a:close/>
              </a:path>
            </a:pathLst>
          </a:custGeom>
          <a:solidFill>
            <a:srgbClr val="EDA5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29">
            <a:extLst>
              <a:ext uri="{FF2B5EF4-FFF2-40B4-BE49-F238E27FC236}">
                <a16:creationId xmlns:a16="http://schemas.microsoft.com/office/drawing/2014/main" id="{507DCC61-D72A-4136-912E-FFBF11719204}"/>
              </a:ext>
            </a:extLst>
          </p:cNvPr>
          <p:cNvSpPr>
            <a:spLocks/>
          </p:cNvSpPr>
          <p:nvPr/>
        </p:nvSpPr>
        <p:spPr bwMode="auto">
          <a:xfrm>
            <a:off x="16551780" y="9910324"/>
            <a:ext cx="2048112" cy="3275392"/>
          </a:xfrm>
          <a:custGeom>
            <a:avLst/>
            <a:gdLst>
              <a:gd name="T0" fmla="*/ 245 w 289"/>
              <a:gd name="T1" fmla="*/ 13 h 462"/>
              <a:gd name="T2" fmla="*/ 144 w 289"/>
              <a:gd name="T3" fmla="*/ 0 h 462"/>
              <a:gd name="T4" fmla="*/ 144 w 289"/>
              <a:gd name="T5" fmla="*/ 0 h 462"/>
              <a:gd name="T6" fmla="*/ 144 w 289"/>
              <a:gd name="T7" fmla="*/ 0 h 462"/>
              <a:gd name="T8" fmla="*/ 144 w 289"/>
              <a:gd name="T9" fmla="*/ 0 h 462"/>
              <a:gd name="T10" fmla="*/ 144 w 289"/>
              <a:gd name="T11" fmla="*/ 0 h 462"/>
              <a:gd name="T12" fmla="*/ 43 w 289"/>
              <a:gd name="T13" fmla="*/ 13 h 462"/>
              <a:gd name="T14" fmla="*/ 0 w 289"/>
              <a:gd name="T15" fmla="*/ 87 h 462"/>
              <a:gd name="T16" fmla="*/ 0 w 289"/>
              <a:gd name="T17" fmla="*/ 414 h 462"/>
              <a:gd name="T18" fmla="*/ 25 w 289"/>
              <a:gd name="T19" fmla="*/ 445 h 462"/>
              <a:gd name="T20" fmla="*/ 144 w 289"/>
              <a:gd name="T21" fmla="*/ 462 h 462"/>
              <a:gd name="T22" fmla="*/ 144 w 289"/>
              <a:gd name="T23" fmla="*/ 462 h 462"/>
              <a:gd name="T24" fmla="*/ 144 w 289"/>
              <a:gd name="T25" fmla="*/ 462 h 462"/>
              <a:gd name="T26" fmla="*/ 144 w 289"/>
              <a:gd name="T27" fmla="*/ 462 h 462"/>
              <a:gd name="T28" fmla="*/ 144 w 289"/>
              <a:gd name="T29" fmla="*/ 462 h 462"/>
              <a:gd name="T30" fmla="*/ 144 w 289"/>
              <a:gd name="T31" fmla="*/ 462 h 462"/>
              <a:gd name="T32" fmla="*/ 145 w 289"/>
              <a:gd name="T33" fmla="*/ 462 h 462"/>
              <a:gd name="T34" fmla="*/ 145 w 289"/>
              <a:gd name="T35" fmla="*/ 462 h 462"/>
              <a:gd name="T36" fmla="*/ 263 w 289"/>
              <a:gd name="T37" fmla="*/ 445 h 462"/>
              <a:gd name="T38" fmla="*/ 289 w 289"/>
              <a:gd name="T39" fmla="*/ 414 h 462"/>
              <a:gd name="T40" fmla="*/ 289 w 289"/>
              <a:gd name="T41" fmla="*/ 87 h 462"/>
              <a:gd name="T42" fmla="*/ 245 w 289"/>
              <a:gd name="T43" fmla="*/ 13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9" h="462">
                <a:moveTo>
                  <a:pt x="245" y="13"/>
                </a:moveTo>
                <a:cubicBezTo>
                  <a:pt x="207" y="1"/>
                  <a:pt x="190" y="2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99" y="2"/>
                  <a:pt x="82" y="1"/>
                  <a:pt x="43" y="13"/>
                </a:cubicBezTo>
                <a:cubicBezTo>
                  <a:pt x="0" y="27"/>
                  <a:pt x="0" y="70"/>
                  <a:pt x="0" y="87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422"/>
                  <a:pt x="2" y="437"/>
                  <a:pt x="25" y="445"/>
                </a:cubicBezTo>
                <a:cubicBezTo>
                  <a:pt x="51" y="455"/>
                  <a:pt x="102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5" y="462"/>
                  <a:pt x="145" y="462"/>
                  <a:pt x="145" y="462"/>
                </a:cubicBezTo>
                <a:cubicBezTo>
                  <a:pt x="145" y="462"/>
                  <a:pt x="145" y="462"/>
                  <a:pt x="145" y="462"/>
                </a:cubicBezTo>
                <a:cubicBezTo>
                  <a:pt x="187" y="462"/>
                  <a:pt x="237" y="455"/>
                  <a:pt x="263" y="445"/>
                </a:cubicBezTo>
                <a:cubicBezTo>
                  <a:pt x="286" y="437"/>
                  <a:pt x="289" y="422"/>
                  <a:pt x="289" y="414"/>
                </a:cubicBezTo>
                <a:cubicBezTo>
                  <a:pt x="289" y="87"/>
                  <a:pt x="289" y="87"/>
                  <a:pt x="289" y="87"/>
                </a:cubicBezTo>
                <a:cubicBezTo>
                  <a:pt x="289" y="70"/>
                  <a:pt x="288" y="27"/>
                  <a:pt x="245" y="13"/>
                </a:cubicBezTo>
                <a:close/>
              </a:path>
            </a:pathLst>
          </a:custGeom>
          <a:solidFill>
            <a:srgbClr val="F46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30">
            <a:extLst>
              <a:ext uri="{FF2B5EF4-FFF2-40B4-BE49-F238E27FC236}">
                <a16:creationId xmlns:a16="http://schemas.microsoft.com/office/drawing/2014/main" id="{B87F06B9-FE78-41D4-BAB7-A54780A6F92E}"/>
              </a:ext>
            </a:extLst>
          </p:cNvPr>
          <p:cNvSpPr>
            <a:spLocks/>
          </p:cNvSpPr>
          <p:nvPr/>
        </p:nvSpPr>
        <p:spPr bwMode="auto">
          <a:xfrm>
            <a:off x="16835974" y="8791007"/>
            <a:ext cx="1479721" cy="1049459"/>
          </a:xfrm>
          <a:custGeom>
            <a:avLst/>
            <a:gdLst>
              <a:gd name="T0" fmla="*/ 146 w 209"/>
              <a:gd name="T1" fmla="*/ 80 h 148"/>
              <a:gd name="T2" fmla="*/ 130 w 209"/>
              <a:gd name="T3" fmla="*/ 34 h 148"/>
              <a:gd name="T4" fmla="*/ 104 w 209"/>
              <a:gd name="T5" fmla="*/ 0 h 148"/>
              <a:gd name="T6" fmla="*/ 104 w 209"/>
              <a:gd name="T7" fmla="*/ 0 h 148"/>
              <a:gd name="T8" fmla="*/ 104 w 209"/>
              <a:gd name="T9" fmla="*/ 0 h 148"/>
              <a:gd name="T10" fmla="*/ 104 w 209"/>
              <a:gd name="T11" fmla="*/ 0 h 148"/>
              <a:gd name="T12" fmla="*/ 104 w 209"/>
              <a:gd name="T13" fmla="*/ 0 h 148"/>
              <a:gd name="T14" fmla="*/ 78 w 209"/>
              <a:gd name="T15" fmla="*/ 34 h 148"/>
              <a:gd name="T16" fmla="*/ 62 w 209"/>
              <a:gd name="T17" fmla="*/ 80 h 148"/>
              <a:gd name="T18" fmla="*/ 28 w 209"/>
              <a:gd name="T19" fmla="*/ 143 h 148"/>
              <a:gd name="T20" fmla="*/ 181 w 209"/>
              <a:gd name="T21" fmla="*/ 143 h 148"/>
              <a:gd name="T22" fmla="*/ 146 w 209"/>
              <a:gd name="T23" fmla="*/ 8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148">
                <a:moveTo>
                  <a:pt x="146" y="80"/>
                </a:moveTo>
                <a:cubicBezTo>
                  <a:pt x="119" y="65"/>
                  <a:pt x="123" y="58"/>
                  <a:pt x="130" y="34"/>
                </a:cubicBezTo>
                <a:cubicBezTo>
                  <a:pt x="136" y="13"/>
                  <a:pt x="118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0" y="0"/>
                  <a:pt x="72" y="13"/>
                  <a:pt x="78" y="34"/>
                </a:cubicBezTo>
                <a:cubicBezTo>
                  <a:pt x="86" y="58"/>
                  <a:pt x="89" y="65"/>
                  <a:pt x="62" y="80"/>
                </a:cubicBezTo>
                <a:cubicBezTo>
                  <a:pt x="0" y="114"/>
                  <a:pt x="28" y="143"/>
                  <a:pt x="28" y="143"/>
                </a:cubicBezTo>
                <a:cubicBezTo>
                  <a:pt x="39" y="148"/>
                  <a:pt x="169" y="148"/>
                  <a:pt x="181" y="143"/>
                </a:cubicBezTo>
                <a:cubicBezTo>
                  <a:pt x="181" y="143"/>
                  <a:pt x="209" y="114"/>
                  <a:pt x="146" y="80"/>
                </a:cubicBezTo>
              </a:path>
            </a:pathLst>
          </a:custGeom>
          <a:solidFill>
            <a:srgbClr val="FFD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31">
            <a:extLst>
              <a:ext uri="{FF2B5EF4-FFF2-40B4-BE49-F238E27FC236}">
                <a16:creationId xmlns:a16="http://schemas.microsoft.com/office/drawing/2014/main" id="{987AD8EA-C5A1-40CC-BE01-561BB1066BF7}"/>
              </a:ext>
            </a:extLst>
          </p:cNvPr>
          <p:cNvSpPr>
            <a:spLocks/>
          </p:cNvSpPr>
          <p:nvPr/>
        </p:nvSpPr>
        <p:spPr bwMode="auto">
          <a:xfrm>
            <a:off x="16835974" y="8791007"/>
            <a:ext cx="1479721" cy="1049459"/>
          </a:xfrm>
          <a:custGeom>
            <a:avLst/>
            <a:gdLst>
              <a:gd name="T0" fmla="*/ 146 w 209"/>
              <a:gd name="T1" fmla="*/ 80 h 148"/>
              <a:gd name="T2" fmla="*/ 130 w 209"/>
              <a:gd name="T3" fmla="*/ 34 h 148"/>
              <a:gd name="T4" fmla="*/ 104 w 209"/>
              <a:gd name="T5" fmla="*/ 0 h 148"/>
              <a:gd name="T6" fmla="*/ 104 w 209"/>
              <a:gd name="T7" fmla="*/ 0 h 148"/>
              <a:gd name="T8" fmla="*/ 104 w 209"/>
              <a:gd name="T9" fmla="*/ 0 h 148"/>
              <a:gd name="T10" fmla="*/ 104 w 209"/>
              <a:gd name="T11" fmla="*/ 0 h 148"/>
              <a:gd name="T12" fmla="*/ 104 w 209"/>
              <a:gd name="T13" fmla="*/ 0 h 148"/>
              <a:gd name="T14" fmla="*/ 78 w 209"/>
              <a:gd name="T15" fmla="*/ 34 h 148"/>
              <a:gd name="T16" fmla="*/ 62 w 209"/>
              <a:gd name="T17" fmla="*/ 80 h 148"/>
              <a:gd name="T18" fmla="*/ 28 w 209"/>
              <a:gd name="T19" fmla="*/ 143 h 148"/>
              <a:gd name="T20" fmla="*/ 181 w 209"/>
              <a:gd name="T21" fmla="*/ 143 h 148"/>
              <a:gd name="T22" fmla="*/ 146 w 209"/>
              <a:gd name="T23" fmla="*/ 8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148">
                <a:moveTo>
                  <a:pt x="146" y="80"/>
                </a:moveTo>
                <a:cubicBezTo>
                  <a:pt x="119" y="65"/>
                  <a:pt x="123" y="58"/>
                  <a:pt x="130" y="34"/>
                </a:cubicBezTo>
                <a:cubicBezTo>
                  <a:pt x="136" y="13"/>
                  <a:pt x="118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0" y="0"/>
                  <a:pt x="72" y="13"/>
                  <a:pt x="78" y="34"/>
                </a:cubicBezTo>
                <a:cubicBezTo>
                  <a:pt x="86" y="58"/>
                  <a:pt x="89" y="65"/>
                  <a:pt x="62" y="80"/>
                </a:cubicBezTo>
                <a:cubicBezTo>
                  <a:pt x="0" y="114"/>
                  <a:pt x="28" y="143"/>
                  <a:pt x="28" y="143"/>
                </a:cubicBezTo>
                <a:cubicBezTo>
                  <a:pt x="39" y="148"/>
                  <a:pt x="169" y="148"/>
                  <a:pt x="181" y="143"/>
                </a:cubicBezTo>
                <a:cubicBezTo>
                  <a:pt x="181" y="143"/>
                  <a:pt x="209" y="114"/>
                  <a:pt x="146" y="80"/>
                </a:cubicBezTo>
              </a:path>
            </a:pathLst>
          </a:custGeom>
          <a:solidFill>
            <a:srgbClr val="FFD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32">
            <a:extLst>
              <a:ext uri="{FF2B5EF4-FFF2-40B4-BE49-F238E27FC236}">
                <a16:creationId xmlns:a16="http://schemas.microsoft.com/office/drawing/2014/main" id="{5651BDA6-DBD4-4C5A-92BF-60F0CB64C4F0}"/>
              </a:ext>
            </a:extLst>
          </p:cNvPr>
          <p:cNvSpPr>
            <a:spLocks noEditPoints="1"/>
          </p:cNvSpPr>
          <p:nvPr/>
        </p:nvSpPr>
        <p:spPr bwMode="auto">
          <a:xfrm>
            <a:off x="17388489" y="8825936"/>
            <a:ext cx="227039" cy="354054"/>
          </a:xfrm>
          <a:custGeom>
            <a:avLst/>
            <a:gdLst>
              <a:gd name="T0" fmla="*/ 10 w 32"/>
              <a:gd name="T1" fmla="*/ 50 h 50"/>
              <a:gd name="T2" fmla="*/ 10 w 32"/>
              <a:gd name="T3" fmla="*/ 50 h 50"/>
              <a:gd name="T4" fmla="*/ 10 w 32"/>
              <a:gd name="T5" fmla="*/ 50 h 50"/>
              <a:gd name="T6" fmla="*/ 21 w 32"/>
              <a:gd name="T7" fmla="*/ 0 h 50"/>
              <a:gd name="T8" fmla="*/ 5 w 32"/>
              <a:gd name="T9" fmla="*/ 31 h 50"/>
              <a:gd name="T10" fmla="*/ 10 w 32"/>
              <a:gd name="T11" fmla="*/ 50 h 50"/>
              <a:gd name="T12" fmla="*/ 25 w 32"/>
              <a:gd name="T13" fmla="*/ 1 h 50"/>
              <a:gd name="T14" fmla="*/ 21 w 3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50">
                <a:moveTo>
                  <a:pt x="10" y="50"/>
                </a:move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10" y="50"/>
                  <a:pt x="10" y="50"/>
                </a:cubicBezTo>
                <a:moveTo>
                  <a:pt x="21" y="0"/>
                </a:moveTo>
                <a:cubicBezTo>
                  <a:pt x="12" y="0"/>
                  <a:pt x="0" y="13"/>
                  <a:pt x="5" y="31"/>
                </a:cubicBezTo>
                <a:cubicBezTo>
                  <a:pt x="8" y="38"/>
                  <a:pt x="9" y="45"/>
                  <a:pt x="10" y="50"/>
                </a:cubicBezTo>
                <a:cubicBezTo>
                  <a:pt x="5" y="1"/>
                  <a:pt x="32" y="7"/>
                  <a:pt x="25" y="1"/>
                </a:cubicBezTo>
                <a:cubicBezTo>
                  <a:pt x="24" y="0"/>
                  <a:pt x="22" y="0"/>
                  <a:pt x="21" y="0"/>
                </a:cubicBezTo>
              </a:path>
            </a:pathLst>
          </a:custGeom>
          <a:solidFill>
            <a:srgbClr val="FFEA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33">
            <a:extLst>
              <a:ext uri="{FF2B5EF4-FFF2-40B4-BE49-F238E27FC236}">
                <a16:creationId xmlns:a16="http://schemas.microsoft.com/office/drawing/2014/main" id="{21F7A539-91E7-47E5-97B9-0C707429BF2B}"/>
              </a:ext>
            </a:extLst>
          </p:cNvPr>
          <p:cNvSpPr>
            <a:spLocks/>
          </p:cNvSpPr>
          <p:nvPr/>
        </p:nvSpPr>
        <p:spPr bwMode="auto">
          <a:xfrm>
            <a:off x="17756831" y="903233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2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4">
            <a:extLst>
              <a:ext uri="{FF2B5EF4-FFF2-40B4-BE49-F238E27FC236}">
                <a16:creationId xmlns:a16="http://schemas.microsoft.com/office/drawing/2014/main" id="{5C5B9CB9-1750-48EF-8CCC-C51ACDFD2FD7}"/>
              </a:ext>
            </a:extLst>
          </p:cNvPr>
          <p:cNvSpPr>
            <a:spLocks/>
          </p:cNvSpPr>
          <p:nvPr/>
        </p:nvSpPr>
        <p:spPr bwMode="auto">
          <a:xfrm>
            <a:off x="17034435" y="8791007"/>
            <a:ext cx="1125668" cy="1035170"/>
          </a:xfrm>
          <a:custGeom>
            <a:avLst/>
            <a:gdLst>
              <a:gd name="T0" fmla="*/ 81 w 159"/>
              <a:gd name="T1" fmla="*/ 0 h 146"/>
              <a:gd name="T2" fmla="*/ 86 w 159"/>
              <a:gd name="T3" fmla="*/ 66 h 146"/>
              <a:gd name="T4" fmla="*/ 119 w 159"/>
              <a:gd name="T5" fmla="*/ 108 h 146"/>
              <a:gd name="T6" fmla="*/ 10 w 159"/>
              <a:gd name="T7" fmla="*/ 143 h 146"/>
              <a:gd name="T8" fmla="*/ 0 w 159"/>
              <a:gd name="T9" fmla="*/ 143 h 146"/>
              <a:gd name="T10" fmla="*/ 76 w 159"/>
              <a:gd name="T11" fmla="*/ 146 h 146"/>
              <a:gd name="T12" fmla="*/ 153 w 159"/>
              <a:gd name="T13" fmla="*/ 143 h 146"/>
              <a:gd name="T14" fmla="*/ 159 w 159"/>
              <a:gd name="T15" fmla="*/ 126 h 146"/>
              <a:gd name="T16" fmla="*/ 118 w 159"/>
              <a:gd name="T17" fmla="*/ 80 h 146"/>
              <a:gd name="T18" fmla="*/ 97 w 159"/>
              <a:gd name="T19" fmla="*/ 56 h 146"/>
              <a:gd name="T20" fmla="*/ 102 w 159"/>
              <a:gd name="T21" fmla="*/ 34 h 146"/>
              <a:gd name="T22" fmla="*/ 102 w 159"/>
              <a:gd name="T23" fmla="*/ 34 h 146"/>
              <a:gd name="T24" fmla="*/ 102 w 159"/>
              <a:gd name="T25" fmla="*/ 34 h 146"/>
              <a:gd name="T26" fmla="*/ 81 w 159"/>
              <a:gd name="T2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9" h="146">
                <a:moveTo>
                  <a:pt x="81" y="0"/>
                </a:moveTo>
                <a:cubicBezTo>
                  <a:pt x="115" y="18"/>
                  <a:pt x="83" y="48"/>
                  <a:pt x="86" y="66"/>
                </a:cubicBezTo>
                <a:cubicBezTo>
                  <a:pt x="93" y="84"/>
                  <a:pt x="126" y="83"/>
                  <a:pt x="119" y="108"/>
                </a:cubicBezTo>
                <a:cubicBezTo>
                  <a:pt x="109" y="140"/>
                  <a:pt x="37" y="143"/>
                  <a:pt x="10" y="143"/>
                </a:cubicBezTo>
                <a:cubicBezTo>
                  <a:pt x="4" y="143"/>
                  <a:pt x="0" y="143"/>
                  <a:pt x="0" y="143"/>
                </a:cubicBezTo>
                <a:cubicBezTo>
                  <a:pt x="6" y="145"/>
                  <a:pt x="41" y="146"/>
                  <a:pt x="76" y="146"/>
                </a:cubicBezTo>
                <a:cubicBezTo>
                  <a:pt x="112" y="146"/>
                  <a:pt x="147" y="145"/>
                  <a:pt x="153" y="143"/>
                </a:cubicBezTo>
                <a:cubicBezTo>
                  <a:pt x="153" y="143"/>
                  <a:pt x="159" y="136"/>
                  <a:pt x="159" y="126"/>
                </a:cubicBezTo>
                <a:cubicBezTo>
                  <a:pt x="159" y="114"/>
                  <a:pt x="151" y="98"/>
                  <a:pt x="118" y="80"/>
                </a:cubicBezTo>
                <a:cubicBezTo>
                  <a:pt x="102" y="71"/>
                  <a:pt x="97" y="65"/>
                  <a:pt x="97" y="56"/>
                </a:cubicBezTo>
                <a:cubicBezTo>
                  <a:pt x="97" y="51"/>
                  <a:pt x="99" y="4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8" y="15"/>
                  <a:pt x="94" y="2"/>
                  <a:pt x="81" y="0"/>
                </a:cubicBezTo>
              </a:path>
            </a:pathLst>
          </a:custGeom>
          <a:solidFill>
            <a:srgbClr val="FFC9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35">
            <a:extLst>
              <a:ext uri="{FF2B5EF4-FFF2-40B4-BE49-F238E27FC236}">
                <a16:creationId xmlns:a16="http://schemas.microsoft.com/office/drawing/2014/main" id="{6A67383B-CBB2-442C-9F9E-0EE7056E3DCB}"/>
              </a:ext>
            </a:extLst>
          </p:cNvPr>
          <p:cNvSpPr>
            <a:spLocks/>
          </p:cNvSpPr>
          <p:nvPr/>
        </p:nvSpPr>
        <p:spPr bwMode="auto">
          <a:xfrm>
            <a:off x="16913772" y="9754730"/>
            <a:ext cx="1317778" cy="290547"/>
          </a:xfrm>
          <a:custGeom>
            <a:avLst/>
            <a:gdLst>
              <a:gd name="T0" fmla="*/ 185 w 186"/>
              <a:gd name="T1" fmla="*/ 22 h 41"/>
              <a:gd name="T2" fmla="*/ 176 w 186"/>
              <a:gd name="T3" fmla="*/ 34 h 41"/>
              <a:gd name="T4" fmla="*/ 11 w 186"/>
              <a:gd name="T5" fmla="*/ 34 h 41"/>
              <a:gd name="T6" fmla="*/ 1 w 186"/>
              <a:gd name="T7" fmla="*/ 22 h 41"/>
              <a:gd name="T8" fmla="*/ 3 w 186"/>
              <a:gd name="T9" fmla="*/ 9 h 41"/>
              <a:gd name="T10" fmla="*/ 15 w 186"/>
              <a:gd name="T11" fmla="*/ 1 h 41"/>
              <a:gd name="T12" fmla="*/ 171 w 186"/>
              <a:gd name="T13" fmla="*/ 1 h 41"/>
              <a:gd name="T14" fmla="*/ 183 w 186"/>
              <a:gd name="T15" fmla="*/ 9 h 41"/>
              <a:gd name="T16" fmla="*/ 185 w 18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" h="41">
                <a:moveTo>
                  <a:pt x="185" y="22"/>
                </a:moveTo>
                <a:cubicBezTo>
                  <a:pt x="186" y="27"/>
                  <a:pt x="182" y="33"/>
                  <a:pt x="176" y="34"/>
                </a:cubicBezTo>
                <a:cubicBezTo>
                  <a:pt x="121" y="41"/>
                  <a:pt x="65" y="41"/>
                  <a:pt x="11" y="34"/>
                </a:cubicBezTo>
                <a:cubicBezTo>
                  <a:pt x="5" y="33"/>
                  <a:pt x="0" y="27"/>
                  <a:pt x="1" y="22"/>
                </a:cubicBezTo>
                <a:cubicBezTo>
                  <a:pt x="2" y="18"/>
                  <a:pt x="3" y="13"/>
                  <a:pt x="3" y="9"/>
                </a:cubicBezTo>
                <a:cubicBezTo>
                  <a:pt x="4" y="4"/>
                  <a:pt x="10" y="0"/>
                  <a:pt x="15" y="1"/>
                </a:cubicBezTo>
                <a:cubicBezTo>
                  <a:pt x="67" y="8"/>
                  <a:pt x="119" y="8"/>
                  <a:pt x="171" y="1"/>
                </a:cubicBezTo>
                <a:cubicBezTo>
                  <a:pt x="177" y="0"/>
                  <a:pt x="182" y="4"/>
                  <a:pt x="183" y="9"/>
                </a:cubicBezTo>
                <a:cubicBezTo>
                  <a:pt x="184" y="13"/>
                  <a:pt x="184" y="18"/>
                  <a:pt x="185" y="22"/>
                </a:cubicBezTo>
                <a:close/>
              </a:path>
            </a:pathLst>
          </a:custGeom>
          <a:solidFill>
            <a:srgbClr val="EA48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65">
            <a:extLst>
              <a:ext uri="{FF2B5EF4-FFF2-40B4-BE49-F238E27FC236}">
                <a16:creationId xmlns:a16="http://schemas.microsoft.com/office/drawing/2014/main" id="{B3C59EB7-C4BD-423C-BF92-D42C20245ED2}"/>
              </a:ext>
            </a:extLst>
          </p:cNvPr>
          <p:cNvSpPr>
            <a:spLocks/>
          </p:cNvSpPr>
          <p:nvPr/>
        </p:nvSpPr>
        <p:spPr bwMode="auto">
          <a:xfrm>
            <a:off x="19201624" y="9910324"/>
            <a:ext cx="2048112" cy="3275392"/>
          </a:xfrm>
          <a:custGeom>
            <a:avLst/>
            <a:gdLst>
              <a:gd name="T0" fmla="*/ 245 w 289"/>
              <a:gd name="T1" fmla="*/ 13 h 462"/>
              <a:gd name="T2" fmla="*/ 144 w 289"/>
              <a:gd name="T3" fmla="*/ 0 h 462"/>
              <a:gd name="T4" fmla="*/ 144 w 289"/>
              <a:gd name="T5" fmla="*/ 0 h 462"/>
              <a:gd name="T6" fmla="*/ 144 w 289"/>
              <a:gd name="T7" fmla="*/ 0 h 462"/>
              <a:gd name="T8" fmla="*/ 144 w 289"/>
              <a:gd name="T9" fmla="*/ 0 h 462"/>
              <a:gd name="T10" fmla="*/ 144 w 289"/>
              <a:gd name="T11" fmla="*/ 0 h 462"/>
              <a:gd name="T12" fmla="*/ 43 w 289"/>
              <a:gd name="T13" fmla="*/ 13 h 462"/>
              <a:gd name="T14" fmla="*/ 0 w 289"/>
              <a:gd name="T15" fmla="*/ 87 h 462"/>
              <a:gd name="T16" fmla="*/ 0 w 289"/>
              <a:gd name="T17" fmla="*/ 414 h 462"/>
              <a:gd name="T18" fmla="*/ 25 w 289"/>
              <a:gd name="T19" fmla="*/ 445 h 462"/>
              <a:gd name="T20" fmla="*/ 144 w 289"/>
              <a:gd name="T21" fmla="*/ 462 h 462"/>
              <a:gd name="T22" fmla="*/ 144 w 289"/>
              <a:gd name="T23" fmla="*/ 462 h 462"/>
              <a:gd name="T24" fmla="*/ 144 w 289"/>
              <a:gd name="T25" fmla="*/ 462 h 462"/>
              <a:gd name="T26" fmla="*/ 144 w 289"/>
              <a:gd name="T27" fmla="*/ 462 h 462"/>
              <a:gd name="T28" fmla="*/ 144 w 289"/>
              <a:gd name="T29" fmla="*/ 462 h 462"/>
              <a:gd name="T30" fmla="*/ 144 w 289"/>
              <a:gd name="T31" fmla="*/ 462 h 462"/>
              <a:gd name="T32" fmla="*/ 145 w 289"/>
              <a:gd name="T33" fmla="*/ 462 h 462"/>
              <a:gd name="T34" fmla="*/ 145 w 289"/>
              <a:gd name="T35" fmla="*/ 462 h 462"/>
              <a:gd name="T36" fmla="*/ 263 w 289"/>
              <a:gd name="T37" fmla="*/ 445 h 462"/>
              <a:gd name="T38" fmla="*/ 289 w 289"/>
              <a:gd name="T39" fmla="*/ 414 h 462"/>
              <a:gd name="T40" fmla="*/ 289 w 289"/>
              <a:gd name="T41" fmla="*/ 87 h 462"/>
              <a:gd name="T42" fmla="*/ 245 w 289"/>
              <a:gd name="T43" fmla="*/ 13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9" h="462">
                <a:moveTo>
                  <a:pt x="245" y="13"/>
                </a:moveTo>
                <a:cubicBezTo>
                  <a:pt x="207" y="1"/>
                  <a:pt x="190" y="2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99" y="2"/>
                  <a:pt x="82" y="1"/>
                  <a:pt x="43" y="13"/>
                </a:cubicBezTo>
                <a:cubicBezTo>
                  <a:pt x="0" y="27"/>
                  <a:pt x="0" y="70"/>
                  <a:pt x="0" y="87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422"/>
                  <a:pt x="3" y="437"/>
                  <a:pt x="25" y="445"/>
                </a:cubicBezTo>
                <a:cubicBezTo>
                  <a:pt x="51" y="455"/>
                  <a:pt x="102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5" y="462"/>
                  <a:pt x="145" y="462"/>
                  <a:pt x="145" y="462"/>
                </a:cubicBezTo>
                <a:cubicBezTo>
                  <a:pt x="145" y="462"/>
                  <a:pt x="145" y="462"/>
                  <a:pt x="145" y="462"/>
                </a:cubicBezTo>
                <a:cubicBezTo>
                  <a:pt x="187" y="462"/>
                  <a:pt x="237" y="455"/>
                  <a:pt x="263" y="445"/>
                </a:cubicBezTo>
                <a:cubicBezTo>
                  <a:pt x="286" y="437"/>
                  <a:pt x="289" y="422"/>
                  <a:pt x="289" y="414"/>
                </a:cubicBezTo>
                <a:cubicBezTo>
                  <a:pt x="289" y="87"/>
                  <a:pt x="289" y="87"/>
                  <a:pt x="289" y="87"/>
                </a:cubicBezTo>
                <a:cubicBezTo>
                  <a:pt x="289" y="70"/>
                  <a:pt x="288" y="27"/>
                  <a:pt x="245" y="13"/>
                </a:cubicBezTo>
                <a:close/>
              </a:path>
            </a:pathLst>
          </a:custGeom>
          <a:solidFill>
            <a:srgbClr val="306FDA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66">
            <a:extLst>
              <a:ext uri="{FF2B5EF4-FFF2-40B4-BE49-F238E27FC236}">
                <a16:creationId xmlns:a16="http://schemas.microsoft.com/office/drawing/2014/main" id="{7281CD8E-A59B-4052-A4D3-5EB38F7F06E6}"/>
              </a:ext>
            </a:extLst>
          </p:cNvPr>
          <p:cNvSpPr>
            <a:spLocks/>
          </p:cNvSpPr>
          <p:nvPr/>
        </p:nvSpPr>
        <p:spPr bwMode="auto">
          <a:xfrm>
            <a:off x="19485819" y="8791007"/>
            <a:ext cx="1481309" cy="1049459"/>
          </a:xfrm>
          <a:custGeom>
            <a:avLst/>
            <a:gdLst>
              <a:gd name="T0" fmla="*/ 146 w 209"/>
              <a:gd name="T1" fmla="*/ 80 h 148"/>
              <a:gd name="T2" fmla="*/ 130 w 209"/>
              <a:gd name="T3" fmla="*/ 34 h 148"/>
              <a:gd name="T4" fmla="*/ 104 w 209"/>
              <a:gd name="T5" fmla="*/ 0 h 148"/>
              <a:gd name="T6" fmla="*/ 104 w 209"/>
              <a:gd name="T7" fmla="*/ 0 h 148"/>
              <a:gd name="T8" fmla="*/ 104 w 209"/>
              <a:gd name="T9" fmla="*/ 0 h 148"/>
              <a:gd name="T10" fmla="*/ 104 w 209"/>
              <a:gd name="T11" fmla="*/ 0 h 148"/>
              <a:gd name="T12" fmla="*/ 104 w 209"/>
              <a:gd name="T13" fmla="*/ 0 h 148"/>
              <a:gd name="T14" fmla="*/ 79 w 209"/>
              <a:gd name="T15" fmla="*/ 34 h 148"/>
              <a:gd name="T16" fmla="*/ 62 w 209"/>
              <a:gd name="T17" fmla="*/ 80 h 148"/>
              <a:gd name="T18" fmla="*/ 28 w 209"/>
              <a:gd name="T19" fmla="*/ 143 h 148"/>
              <a:gd name="T20" fmla="*/ 181 w 209"/>
              <a:gd name="T21" fmla="*/ 143 h 148"/>
              <a:gd name="T22" fmla="*/ 146 w 209"/>
              <a:gd name="T23" fmla="*/ 8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148">
                <a:moveTo>
                  <a:pt x="146" y="80"/>
                </a:moveTo>
                <a:cubicBezTo>
                  <a:pt x="119" y="65"/>
                  <a:pt x="123" y="58"/>
                  <a:pt x="130" y="34"/>
                </a:cubicBezTo>
                <a:cubicBezTo>
                  <a:pt x="137" y="13"/>
                  <a:pt x="118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0" y="0"/>
                  <a:pt x="72" y="13"/>
                  <a:pt x="79" y="34"/>
                </a:cubicBezTo>
                <a:cubicBezTo>
                  <a:pt x="86" y="58"/>
                  <a:pt x="89" y="65"/>
                  <a:pt x="62" y="80"/>
                </a:cubicBezTo>
                <a:cubicBezTo>
                  <a:pt x="0" y="114"/>
                  <a:pt x="28" y="143"/>
                  <a:pt x="28" y="143"/>
                </a:cubicBezTo>
                <a:cubicBezTo>
                  <a:pt x="39" y="148"/>
                  <a:pt x="169" y="148"/>
                  <a:pt x="181" y="143"/>
                </a:cubicBezTo>
                <a:cubicBezTo>
                  <a:pt x="181" y="143"/>
                  <a:pt x="209" y="114"/>
                  <a:pt x="146" y="80"/>
                </a:cubicBezTo>
              </a:path>
            </a:pathLst>
          </a:custGeom>
          <a:solidFill>
            <a:srgbClr val="FFD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67">
            <a:extLst>
              <a:ext uri="{FF2B5EF4-FFF2-40B4-BE49-F238E27FC236}">
                <a16:creationId xmlns:a16="http://schemas.microsoft.com/office/drawing/2014/main" id="{CDDDD545-7953-4CE0-BB4F-2F07DC39C0D1}"/>
              </a:ext>
            </a:extLst>
          </p:cNvPr>
          <p:cNvSpPr>
            <a:spLocks/>
          </p:cNvSpPr>
          <p:nvPr/>
        </p:nvSpPr>
        <p:spPr bwMode="auto">
          <a:xfrm>
            <a:off x="19485819" y="8791007"/>
            <a:ext cx="1481309" cy="1049459"/>
          </a:xfrm>
          <a:custGeom>
            <a:avLst/>
            <a:gdLst>
              <a:gd name="T0" fmla="*/ 146 w 209"/>
              <a:gd name="T1" fmla="*/ 80 h 148"/>
              <a:gd name="T2" fmla="*/ 130 w 209"/>
              <a:gd name="T3" fmla="*/ 34 h 148"/>
              <a:gd name="T4" fmla="*/ 104 w 209"/>
              <a:gd name="T5" fmla="*/ 0 h 148"/>
              <a:gd name="T6" fmla="*/ 104 w 209"/>
              <a:gd name="T7" fmla="*/ 0 h 148"/>
              <a:gd name="T8" fmla="*/ 104 w 209"/>
              <a:gd name="T9" fmla="*/ 0 h 148"/>
              <a:gd name="T10" fmla="*/ 104 w 209"/>
              <a:gd name="T11" fmla="*/ 0 h 148"/>
              <a:gd name="T12" fmla="*/ 104 w 209"/>
              <a:gd name="T13" fmla="*/ 0 h 148"/>
              <a:gd name="T14" fmla="*/ 79 w 209"/>
              <a:gd name="T15" fmla="*/ 34 h 148"/>
              <a:gd name="T16" fmla="*/ 62 w 209"/>
              <a:gd name="T17" fmla="*/ 80 h 148"/>
              <a:gd name="T18" fmla="*/ 28 w 209"/>
              <a:gd name="T19" fmla="*/ 143 h 148"/>
              <a:gd name="T20" fmla="*/ 181 w 209"/>
              <a:gd name="T21" fmla="*/ 143 h 148"/>
              <a:gd name="T22" fmla="*/ 146 w 209"/>
              <a:gd name="T23" fmla="*/ 8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148">
                <a:moveTo>
                  <a:pt x="146" y="80"/>
                </a:moveTo>
                <a:cubicBezTo>
                  <a:pt x="119" y="65"/>
                  <a:pt x="123" y="58"/>
                  <a:pt x="130" y="34"/>
                </a:cubicBezTo>
                <a:cubicBezTo>
                  <a:pt x="137" y="13"/>
                  <a:pt x="118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0" y="0"/>
                  <a:pt x="72" y="13"/>
                  <a:pt x="79" y="34"/>
                </a:cubicBezTo>
                <a:cubicBezTo>
                  <a:pt x="86" y="58"/>
                  <a:pt x="89" y="65"/>
                  <a:pt x="62" y="80"/>
                </a:cubicBezTo>
                <a:cubicBezTo>
                  <a:pt x="0" y="114"/>
                  <a:pt x="28" y="143"/>
                  <a:pt x="28" y="143"/>
                </a:cubicBezTo>
                <a:cubicBezTo>
                  <a:pt x="39" y="148"/>
                  <a:pt x="169" y="148"/>
                  <a:pt x="181" y="143"/>
                </a:cubicBezTo>
                <a:cubicBezTo>
                  <a:pt x="181" y="143"/>
                  <a:pt x="209" y="114"/>
                  <a:pt x="146" y="80"/>
                </a:cubicBezTo>
              </a:path>
            </a:pathLst>
          </a:custGeom>
          <a:solidFill>
            <a:srgbClr val="FFD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68">
            <a:extLst>
              <a:ext uri="{FF2B5EF4-FFF2-40B4-BE49-F238E27FC236}">
                <a16:creationId xmlns:a16="http://schemas.microsoft.com/office/drawing/2014/main" id="{6FB484AB-2308-4626-93E9-8852C4AAB60A}"/>
              </a:ext>
            </a:extLst>
          </p:cNvPr>
          <p:cNvSpPr>
            <a:spLocks noEditPoints="1"/>
          </p:cNvSpPr>
          <p:nvPr/>
        </p:nvSpPr>
        <p:spPr bwMode="auto">
          <a:xfrm>
            <a:off x="20038333" y="8825936"/>
            <a:ext cx="227039" cy="354054"/>
          </a:xfrm>
          <a:custGeom>
            <a:avLst/>
            <a:gdLst>
              <a:gd name="T0" fmla="*/ 10 w 32"/>
              <a:gd name="T1" fmla="*/ 50 h 50"/>
              <a:gd name="T2" fmla="*/ 10 w 32"/>
              <a:gd name="T3" fmla="*/ 50 h 50"/>
              <a:gd name="T4" fmla="*/ 10 w 32"/>
              <a:gd name="T5" fmla="*/ 50 h 50"/>
              <a:gd name="T6" fmla="*/ 21 w 32"/>
              <a:gd name="T7" fmla="*/ 0 h 50"/>
              <a:gd name="T8" fmla="*/ 5 w 32"/>
              <a:gd name="T9" fmla="*/ 31 h 50"/>
              <a:gd name="T10" fmla="*/ 10 w 32"/>
              <a:gd name="T11" fmla="*/ 50 h 50"/>
              <a:gd name="T12" fmla="*/ 25 w 32"/>
              <a:gd name="T13" fmla="*/ 1 h 50"/>
              <a:gd name="T14" fmla="*/ 21 w 3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50">
                <a:moveTo>
                  <a:pt x="10" y="50"/>
                </a:move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10" y="50"/>
                  <a:pt x="10" y="50"/>
                </a:cubicBezTo>
                <a:moveTo>
                  <a:pt x="21" y="0"/>
                </a:moveTo>
                <a:cubicBezTo>
                  <a:pt x="12" y="0"/>
                  <a:pt x="0" y="13"/>
                  <a:pt x="5" y="31"/>
                </a:cubicBezTo>
                <a:cubicBezTo>
                  <a:pt x="8" y="38"/>
                  <a:pt x="10" y="45"/>
                  <a:pt x="10" y="50"/>
                </a:cubicBezTo>
                <a:cubicBezTo>
                  <a:pt x="5" y="1"/>
                  <a:pt x="32" y="7"/>
                  <a:pt x="25" y="1"/>
                </a:cubicBezTo>
                <a:cubicBezTo>
                  <a:pt x="24" y="0"/>
                  <a:pt x="22" y="0"/>
                  <a:pt x="21" y="0"/>
                </a:cubicBezTo>
              </a:path>
            </a:pathLst>
          </a:custGeom>
          <a:solidFill>
            <a:srgbClr val="FFEA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69">
            <a:extLst>
              <a:ext uri="{FF2B5EF4-FFF2-40B4-BE49-F238E27FC236}">
                <a16:creationId xmlns:a16="http://schemas.microsoft.com/office/drawing/2014/main" id="{06AAA91A-7C74-4A30-BC14-B263386531F6}"/>
              </a:ext>
            </a:extLst>
          </p:cNvPr>
          <p:cNvSpPr>
            <a:spLocks noEditPoints="1"/>
          </p:cNvSpPr>
          <p:nvPr/>
        </p:nvSpPr>
        <p:spPr bwMode="auto">
          <a:xfrm>
            <a:off x="20406675" y="8967239"/>
            <a:ext cx="7939" cy="65096"/>
          </a:xfrm>
          <a:custGeom>
            <a:avLst/>
            <a:gdLst>
              <a:gd name="T0" fmla="*/ 0 w 1"/>
              <a:gd name="T1" fmla="*/ 9 h 9"/>
              <a:gd name="T2" fmla="*/ 0 w 1"/>
              <a:gd name="T3" fmla="*/ 9 h 9"/>
              <a:gd name="T4" fmla="*/ 0 w 1"/>
              <a:gd name="T5" fmla="*/ 9 h 9"/>
              <a:gd name="T6" fmla="*/ 0 w 1"/>
              <a:gd name="T7" fmla="*/ 9 h 9"/>
              <a:gd name="T8" fmla="*/ 0 w 1"/>
              <a:gd name="T9" fmla="*/ 9 h 9"/>
              <a:gd name="T10" fmla="*/ 0 w 1"/>
              <a:gd name="T11" fmla="*/ 9 h 9"/>
              <a:gd name="T12" fmla="*/ 0 w 1"/>
              <a:gd name="T13" fmla="*/ 9 h 9"/>
              <a:gd name="T14" fmla="*/ 0 w 1"/>
              <a:gd name="T15" fmla="*/ 9 h 9"/>
              <a:gd name="T16" fmla="*/ 0 w 1"/>
              <a:gd name="T17" fmla="*/ 9 h 9"/>
              <a:gd name="T18" fmla="*/ 0 w 1"/>
              <a:gd name="T19" fmla="*/ 9 h 9"/>
              <a:gd name="T20" fmla="*/ 0 w 1"/>
              <a:gd name="T21" fmla="*/ 8 h 9"/>
              <a:gd name="T22" fmla="*/ 0 w 1"/>
              <a:gd name="T23" fmla="*/ 8 h 9"/>
              <a:gd name="T24" fmla="*/ 0 w 1"/>
              <a:gd name="T25" fmla="*/ 8 h 9"/>
              <a:gd name="T26" fmla="*/ 0 w 1"/>
              <a:gd name="T27" fmla="*/ 8 h 9"/>
              <a:gd name="T28" fmla="*/ 0 w 1"/>
              <a:gd name="T29" fmla="*/ 8 h 9"/>
              <a:gd name="T30" fmla="*/ 0 w 1"/>
              <a:gd name="T31" fmla="*/ 8 h 9"/>
              <a:gd name="T32" fmla="*/ 0 w 1"/>
              <a:gd name="T33" fmla="*/ 8 h 9"/>
              <a:gd name="T34" fmla="*/ 0 w 1"/>
              <a:gd name="T35" fmla="*/ 8 h 9"/>
              <a:gd name="T36" fmla="*/ 0 w 1"/>
              <a:gd name="T37" fmla="*/ 8 h 9"/>
              <a:gd name="T38" fmla="*/ 0 w 1"/>
              <a:gd name="T39" fmla="*/ 8 h 9"/>
              <a:gd name="T40" fmla="*/ 0 w 1"/>
              <a:gd name="T41" fmla="*/ 8 h 9"/>
              <a:gd name="T42" fmla="*/ 0 w 1"/>
              <a:gd name="T43" fmla="*/ 8 h 9"/>
              <a:gd name="T44" fmla="*/ 1 w 1"/>
              <a:gd name="T45" fmla="*/ 7 h 9"/>
              <a:gd name="T46" fmla="*/ 1 w 1"/>
              <a:gd name="T47" fmla="*/ 7 h 9"/>
              <a:gd name="T48" fmla="*/ 1 w 1"/>
              <a:gd name="T49" fmla="*/ 7 h 9"/>
              <a:gd name="T50" fmla="*/ 1 w 1"/>
              <a:gd name="T51" fmla="*/ 7 h 9"/>
              <a:gd name="T52" fmla="*/ 1 w 1"/>
              <a:gd name="T53" fmla="*/ 7 h 9"/>
              <a:gd name="T54" fmla="*/ 1 w 1"/>
              <a:gd name="T55" fmla="*/ 7 h 9"/>
              <a:gd name="T56" fmla="*/ 1 w 1"/>
              <a:gd name="T57" fmla="*/ 7 h 9"/>
              <a:gd name="T58" fmla="*/ 1 w 1"/>
              <a:gd name="T59" fmla="*/ 7 h 9"/>
              <a:gd name="T60" fmla="*/ 1 w 1"/>
              <a:gd name="T61" fmla="*/ 7 h 9"/>
              <a:gd name="T62" fmla="*/ 1 w 1"/>
              <a:gd name="T63" fmla="*/ 6 h 9"/>
              <a:gd name="T64" fmla="*/ 1 w 1"/>
              <a:gd name="T65" fmla="*/ 6 h 9"/>
              <a:gd name="T66" fmla="*/ 1 w 1"/>
              <a:gd name="T67" fmla="*/ 6 h 9"/>
              <a:gd name="T68" fmla="*/ 1 w 1"/>
              <a:gd name="T69" fmla="*/ 6 h 9"/>
              <a:gd name="T70" fmla="*/ 1 w 1"/>
              <a:gd name="T71" fmla="*/ 6 h 9"/>
              <a:gd name="T72" fmla="*/ 1 w 1"/>
              <a:gd name="T73" fmla="*/ 1 h 9"/>
              <a:gd name="T74" fmla="*/ 1 w 1"/>
              <a:gd name="T75" fmla="*/ 0 h 9"/>
              <a:gd name="T76" fmla="*/ 1 w 1"/>
              <a:gd name="T77" fmla="*/ 0 h 9"/>
              <a:gd name="T78" fmla="*/ 1 w 1"/>
              <a:gd name="T79" fmla="*/ 0 h 9"/>
              <a:gd name="T80" fmla="*/ 1 w 1"/>
              <a:gd name="T81" fmla="*/ 0 h 9"/>
              <a:gd name="T82" fmla="*/ 1 w 1"/>
              <a:gd name="T83" fmla="*/ 0 h 9"/>
              <a:gd name="T84" fmla="*/ 1 w 1"/>
              <a:gd name="T85" fmla="*/ 0 h 9"/>
              <a:gd name="T86" fmla="*/ 1 w 1"/>
              <a:gd name="T87" fmla="*/ 0 h 9"/>
              <a:gd name="T88" fmla="*/ 1 w 1"/>
              <a:gd name="T8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" h="9"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9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1" y="7"/>
                </a:move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moveTo>
                  <a:pt x="1" y="7"/>
                </a:move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moveTo>
                  <a:pt x="1" y="7"/>
                </a:move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moveTo>
                  <a:pt x="1" y="7"/>
                </a:move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moveTo>
                  <a:pt x="1" y="7"/>
                </a:move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moveTo>
                  <a:pt x="1" y="7"/>
                </a:move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moveTo>
                  <a:pt x="1" y="6"/>
                </a:moveTo>
                <a:cubicBezTo>
                  <a:pt x="1" y="6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moveTo>
                  <a:pt x="1" y="6"/>
                </a:move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1" y="6"/>
                </a:cubicBezTo>
                <a:moveTo>
                  <a:pt x="1" y="6"/>
                </a:move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1" y="6"/>
                </a:cubicBezTo>
                <a:moveTo>
                  <a:pt x="1" y="0"/>
                </a:moveTo>
                <a:cubicBezTo>
                  <a:pt x="1" y="0"/>
                  <a:pt x="1" y="0"/>
                  <a:pt x="1" y="1"/>
                </a:cubicBezTo>
                <a:cubicBezTo>
                  <a:pt x="1" y="2"/>
                  <a:pt x="1" y="4"/>
                  <a:pt x="1" y="6"/>
                </a:cubicBezTo>
                <a:cubicBezTo>
                  <a:pt x="1" y="4"/>
                  <a:pt x="1" y="2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2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470">
            <a:extLst>
              <a:ext uri="{FF2B5EF4-FFF2-40B4-BE49-F238E27FC236}">
                <a16:creationId xmlns:a16="http://schemas.microsoft.com/office/drawing/2014/main" id="{5D68E6DA-EB6F-4D24-8BBB-7483BB865E2C}"/>
              </a:ext>
            </a:extLst>
          </p:cNvPr>
          <p:cNvSpPr>
            <a:spLocks/>
          </p:cNvSpPr>
          <p:nvPr/>
        </p:nvSpPr>
        <p:spPr bwMode="auto">
          <a:xfrm>
            <a:off x="19684279" y="8791007"/>
            <a:ext cx="1125668" cy="1035170"/>
          </a:xfrm>
          <a:custGeom>
            <a:avLst/>
            <a:gdLst>
              <a:gd name="T0" fmla="*/ 86 w 159"/>
              <a:gd name="T1" fmla="*/ 66 h 146"/>
              <a:gd name="T2" fmla="*/ 10 w 159"/>
              <a:gd name="T3" fmla="*/ 143 h 146"/>
              <a:gd name="T4" fmla="*/ 76 w 159"/>
              <a:gd name="T5" fmla="*/ 146 h 146"/>
              <a:gd name="T6" fmla="*/ 159 w 159"/>
              <a:gd name="T7" fmla="*/ 126 h 146"/>
              <a:gd name="T8" fmla="*/ 97 w 159"/>
              <a:gd name="T9" fmla="*/ 56 h 146"/>
              <a:gd name="T10" fmla="*/ 102 w 159"/>
              <a:gd name="T11" fmla="*/ 34 h 146"/>
              <a:gd name="T12" fmla="*/ 102 w 159"/>
              <a:gd name="T13" fmla="*/ 34 h 146"/>
              <a:gd name="T14" fmla="*/ 102 w 159"/>
              <a:gd name="T15" fmla="*/ 34 h 146"/>
              <a:gd name="T16" fmla="*/ 102 w 159"/>
              <a:gd name="T17" fmla="*/ 34 h 146"/>
              <a:gd name="T18" fmla="*/ 102 w 159"/>
              <a:gd name="T19" fmla="*/ 34 h 146"/>
              <a:gd name="T20" fmla="*/ 102 w 159"/>
              <a:gd name="T21" fmla="*/ 34 h 146"/>
              <a:gd name="T22" fmla="*/ 102 w 159"/>
              <a:gd name="T23" fmla="*/ 34 h 146"/>
              <a:gd name="T24" fmla="*/ 102 w 159"/>
              <a:gd name="T25" fmla="*/ 33 h 146"/>
              <a:gd name="T26" fmla="*/ 102 w 159"/>
              <a:gd name="T27" fmla="*/ 33 h 146"/>
              <a:gd name="T28" fmla="*/ 102 w 159"/>
              <a:gd name="T29" fmla="*/ 33 h 146"/>
              <a:gd name="T30" fmla="*/ 102 w 159"/>
              <a:gd name="T31" fmla="*/ 33 h 146"/>
              <a:gd name="T32" fmla="*/ 102 w 159"/>
              <a:gd name="T33" fmla="*/ 33 h 146"/>
              <a:gd name="T34" fmla="*/ 102 w 159"/>
              <a:gd name="T35" fmla="*/ 33 h 146"/>
              <a:gd name="T36" fmla="*/ 102 w 159"/>
              <a:gd name="T37" fmla="*/ 33 h 146"/>
              <a:gd name="T38" fmla="*/ 102 w 159"/>
              <a:gd name="T39" fmla="*/ 33 h 146"/>
              <a:gd name="T40" fmla="*/ 103 w 159"/>
              <a:gd name="T41" fmla="*/ 32 h 146"/>
              <a:gd name="T42" fmla="*/ 103 w 159"/>
              <a:gd name="T43" fmla="*/ 32 h 146"/>
              <a:gd name="T44" fmla="*/ 103 w 159"/>
              <a:gd name="T45" fmla="*/ 32 h 146"/>
              <a:gd name="T46" fmla="*/ 103 w 159"/>
              <a:gd name="T47" fmla="*/ 32 h 146"/>
              <a:gd name="T48" fmla="*/ 103 w 159"/>
              <a:gd name="T49" fmla="*/ 32 h 146"/>
              <a:gd name="T50" fmla="*/ 103 w 159"/>
              <a:gd name="T51" fmla="*/ 32 h 146"/>
              <a:gd name="T52" fmla="*/ 103 w 159"/>
              <a:gd name="T53" fmla="*/ 32 h 146"/>
              <a:gd name="T54" fmla="*/ 103 w 159"/>
              <a:gd name="T55" fmla="*/ 31 h 146"/>
              <a:gd name="T56" fmla="*/ 103 w 159"/>
              <a:gd name="T57" fmla="*/ 31 h 146"/>
              <a:gd name="T58" fmla="*/ 103 w 159"/>
              <a:gd name="T59" fmla="*/ 31 h 146"/>
              <a:gd name="T60" fmla="*/ 103 w 159"/>
              <a:gd name="T61" fmla="*/ 25 h 146"/>
              <a:gd name="T62" fmla="*/ 103 w 159"/>
              <a:gd name="T63" fmla="*/ 25 h 146"/>
              <a:gd name="T64" fmla="*/ 103 w 159"/>
              <a:gd name="T65" fmla="*/ 25 h 146"/>
              <a:gd name="T66" fmla="*/ 103 w 159"/>
              <a:gd name="T67" fmla="*/ 25 h 146"/>
              <a:gd name="T68" fmla="*/ 103 w 159"/>
              <a:gd name="T69" fmla="*/ 25 h 146"/>
              <a:gd name="T70" fmla="*/ 103 w 159"/>
              <a:gd name="T71" fmla="*/ 2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9" h="146">
                <a:moveTo>
                  <a:pt x="81" y="0"/>
                </a:moveTo>
                <a:cubicBezTo>
                  <a:pt x="115" y="18"/>
                  <a:pt x="83" y="48"/>
                  <a:pt x="86" y="66"/>
                </a:cubicBezTo>
                <a:cubicBezTo>
                  <a:pt x="93" y="84"/>
                  <a:pt x="126" y="83"/>
                  <a:pt x="119" y="108"/>
                </a:cubicBezTo>
                <a:cubicBezTo>
                  <a:pt x="109" y="140"/>
                  <a:pt x="37" y="143"/>
                  <a:pt x="10" y="143"/>
                </a:cubicBezTo>
                <a:cubicBezTo>
                  <a:pt x="4" y="143"/>
                  <a:pt x="0" y="143"/>
                  <a:pt x="0" y="143"/>
                </a:cubicBezTo>
                <a:cubicBezTo>
                  <a:pt x="6" y="145"/>
                  <a:pt x="41" y="146"/>
                  <a:pt x="76" y="146"/>
                </a:cubicBezTo>
                <a:cubicBezTo>
                  <a:pt x="112" y="146"/>
                  <a:pt x="147" y="145"/>
                  <a:pt x="153" y="143"/>
                </a:cubicBezTo>
                <a:cubicBezTo>
                  <a:pt x="153" y="143"/>
                  <a:pt x="159" y="136"/>
                  <a:pt x="159" y="126"/>
                </a:cubicBezTo>
                <a:cubicBezTo>
                  <a:pt x="159" y="114"/>
                  <a:pt x="151" y="98"/>
                  <a:pt x="118" y="80"/>
                </a:cubicBezTo>
                <a:cubicBezTo>
                  <a:pt x="102" y="71"/>
                  <a:pt x="97" y="65"/>
                  <a:pt x="97" y="56"/>
                </a:cubicBezTo>
                <a:cubicBezTo>
                  <a:pt x="97" y="51"/>
                  <a:pt x="99" y="4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4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33"/>
                  <a:pt x="103" y="33"/>
                  <a:pt x="103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2"/>
                  <a:pt x="103" y="31"/>
                  <a:pt x="103" y="31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103" y="29"/>
                  <a:pt x="103" y="27"/>
                  <a:pt x="103" y="26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11"/>
                  <a:pt x="91" y="2"/>
                  <a:pt x="81" y="0"/>
                </a:cubicBezTo>
              </a:path>
            </a:pathLst>
          </a:custGeom>
          <a:solidFill>
            <a:srgbClr val="FFC9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71">
            <a:extLst>
              <a:ext uri="{FF2B5EF4-FFF2-40B4-BE49-F238E27FC236}">
                <a16:creationId xmlns:a16="http://schemas.microsoft.com/office/drawing/2014/main" id="{0BE77135-53A7-4FC9-ACFF-0FA9F3350303}"/>
              </a:ext>
            </a:extLst>
          </p:cNvPr>
          <p:cNvSpPr>
            <a:spLocks/>
          </p:cNvSpPr>
          <p:nvPr/>
        </p:nvSpPr>
        <p:spPr bwMode="auto">
          <a:xfrm>
            <a:off x="19563615" y="9754730"/>
            <a:ext cx="1317778" cy="290547"/>
          </a:xfrm>
          <a:custGeom>
            <a:avLst/>
            <a:gdLst>
              <a:gd name="T0" fmla="*/ 185 w 186"/>
              <a:gd name="T1" fmla="*/ 22 h 41"/>
              <a:gd name="T2" fmla="*/ 176 w 186"/>
              <a:gd name="T3" fmla="*/ 34 h 41"/>
              <a:gd name="T4" fmla="*/ 11 w 186"/>
              <a:gd name="T5" fmla="*/ 34 h 41"/>
              <a:gd name="T6" fmla="*/ 1 w 186"/>
              <a:gd name="T7" fmla="*/ 22 h 41"/>
              <a:gd name="T8" fmla="*/ 3 w 186"/>
              <a:gd name="T9" fmla="*/ 9 h 41"/>
              <a:gd name="T10" fmla="*/ 15 w 186"/>
              <a:gd name="T11" fmla="*/ 1 h 41"/>
              <a:gd name="T12" fmla="*/ 171 w 186"/>
              <a:gd name="T13" fmla="*/ 1 h 41"/>
              <a:gd name="T14" fmla="*/ 183 w 186"/>
              <a:gd name="T15" fmla="*/ 9 h 41"/>
              <a:gd name="T16" fmla="*/ 185 w 18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" h="41">
                <a:moveTo>
                  <a:pt x="185" y="22"/>
                </a:moveTo>
                <a:cubicBezTo>
                  <a:pt x="186" y="27"/>
                  <a:pt x="182" y="33"/>
                  <a:pt x="176" y="34"/>
                </a:cubicBezTo>
                <a:cubicBezTo>
                  <a:pt x="121" y="41"/>
                  <a:pt x="66" y="41"/>
                  <a:pt x="11" y="34"/>
                </a:cubicBezTo>
                <a:cubicBezTo>
                  <a:pt x="5" y="33"/>
                  <a:pt x="0" y="27"/>
                  <a:pt x="1" y="22"/>
                </a:cubicBezTo>
                <a:cubicBezTo>
                  <a:pt x="2" y="18"/>
                  <a:pt x="3" y="13"/>
                  <a:pt x="3" y="9"/>
                </a:cubicBezTo>
                <a:cubicBezTo>
                  <a:pt x="4" y="4"/>
                  <a:pt x="10" y="0"/>
                  <a:pt x="15" y="1"/>
                </a:cubicBezTo>
                <a:cubicBezTo>
                  <a:pt x="67" y="8"/>
                  <a:pt x="120" y="8"/>
                  <a:pt x="171" y="1"/>
                </a:cubicBezTo>
                <a:cubicBezTo>
                  <a:pt x="177" y="0"/>
                  <a:pt x="182" y="4"/>
                  <a:pt x="183" y="9"/>
                </a:cubicBezTo>
                <a:cubicBezTo>
                  <a:pt x="184" y="13"/>
                  <a:pt x="185" y="18"/>
                  <a:pt x="185" y="22"/>
                </a:cubicBezTo>
                <a:close/>
              </a:path>
            </a:pathLst>
          </a:custGeom>
          <a:solidFill>
            <a:srgbClr val="306FDA"/>
          </a:solidFill>
          <a:ln>
            <a:noFill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44900-E6CD-43E2-9C66-8EA81FB8FDB9}"/>
              </a:ext>
            </a:extLst>
          </p:cNvPr>
          <p:cNvSpPr txBox="1"/>
          <p:nvPr/>
        </p:nvSpPr>
        <p:spPr>
          <a:xfrm>
            <a:off x="1694235" y="934642"/>
            <a:ext cx="6419006" cy="144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BIRTH RATE INFOGRAPHICS </a:t>
            </a:r>
          </a:p>
        </p:txBody>
      </p:sp>
      <p:sp>
        <p:nvSpPr>
          <p:cNvPr id="1004" name="Rectangle 1003">
            <a:extLst>
              <a:ext uri="{FF2B5EF4-FFF2-40B4-BE49-F238E27FC236}">
                <a16:creationId xmlns:a16="http://schemas.microsoft.com/office/drawing/2014/main" id="{F0F736AC-37E1-45BD-AEBA-6FAC3F334671}"/>
              </a:ext>
            </a:extLst>
          </p:cNvPr>
          <p:cNvSpPr/>
          <p:nvPr/>
        </p:nvSpPr>
        <p:spPr>
          <a:xfrm>
            <a:off x="17764025" y="834996"/>
            <a:ext cx="5127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Lorem Ipsum</a:t>
            </a:r>
            <a:r>
              <a:rPr lang="en-US" sz="1800" dirty="0">
                <a:solidFill>
                  <a:srgbClr val="000000"/>
                </a:solidFill>
              </a:rPr>
              <a:t> is simply dummy text of the printing and typesetting industry.</a:t>
            </a:r>
            <a:endParaRPr lang="en-US" sz="1800" dirty="0"/>
          </a:p>
        </p:txBody>
      </p:sp>
      <p:sp>
        <p:nvSpPr>
          <p:cNvPr id="1007" name="Rectangle 1006">
            <a:extLst>
              <a:ext uri="{FF2B5EF4-FFF2-40B4-BE49-F238E27FC236}">
                <a16:creationId xmlns:a16="http://schemas.microsoft.com/office/drawing/2014/main" id="{E59885CF-599C-4E89-834B-1B657DDC7D59}"/>
              </a:ext>
            </a:extLst>
          </p:cNvPr>
          <p:cNvSpPr/>
          <p:nvPr/>
        </p:nvSpPr>
        <p:spPr>
          <a:xfrm>
            <a:off x="11236214" y="10784272"/>
            <a:ext cx="2035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Lorem Ipsum</a:t>
            </a:r>
            <a:r>
              <a:rPr lang="en-US" sz="1400" dirty="0">
                <a:solidFill>
                  <a:schemeClr val="bg1"/>
                </a:solidFill>
              </a:rPr>
              <a:t> is simply dummy text of the printing and typesetting industry.</a:t>
            </a:r>
          </a:p>
        </p:txBody>
      </p:sp>
      <p:sp>
        <p:nvSpPr>
          <p:cNvPr id="1008" name="Rectangle 1007">
            <a:extLst>
              <a:ext uri="{FF2B5EF4-FFF2-40B4-BE49-F238E27FC236}">
                <a16:creationId xmlns:a16="http://schemas.microsoft.com/office/drawing/2014/main" id="{53DEF558-AEA7-4EBF-976A-4C6B0B0A288C}"/>
              </a:ext>
            </a:extLst>
          </p:cNvPr>
          <p:cNvSpPr/>
          <p:nvPr/>
        </p:nvSpPr>
        <p:spPr>
          <a:xfrm>
            <a:off x="13927565" y="10747034"/>
            <a:ext cx="2035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Lorem Ipsum</a:t>
            </a:r>
            <a:r>
              <a:rPr lang="en-US" sz="1400" dirty="0">
                <a:solidFill>
                  <a:schemeClr val="bg1"/>
                </a:solidFill>
              </a:rPr>
              <a:t> is simply dummy text of the printing and typesetting industry.</a:t>
            </a:r>
          </a:p>
        </p:txBody>
      </p: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5EAFFCDD-EB37-4028-9158-F8E45697ED24}"/>
              </a:ext>
            </a:extLst>
          </p:cNvPr>
          <p:cNvSpPr/>
          <p:nvPr/>
        </p:nvSpPr>
        <p:spPr>
          <a:xfrm>
            <a:off x="16618917" y="10709795"/>
            <a:ext cx="2035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Lorem Ipsum</a:t>
            </a:r>
            <a:r>
              <a:rPr lang="en-US" sz="1400" dirty="0">
                <a:solidFill>
                  <a:schemeClr val="bg1"/>
                </a:solidFill>
              </a:rPr>
              <a:t> is simply dummy text of the printing and typesetting industry.</a:t>
            </a:r>
          </a:p>
        </p:txBody>
      </p:sp>
      <p:sp>
        <p:nvSpPr>
          <p:cNvPr id="1010" name="Rectangle 1009">
            <a:extLst>
              <a:ext uri="{FF2B5EF4-FFF2-40B4-BE49-F238E27FC236}">
                <a16:creationId xmlns:a16="http://schemas.microsoft.com/office/drawing/2014/main" id="{219F234B-3ABA-45EF-9630-4AEA0D123C28}"/>
              </a:ext>
            </a:extLst>
          </p:cNvPr>
          <p:cNvSpPr/>
          <p:nvPr/>
        </p:nvSpPr>
        <p:spPr>
          <a:xfrm>
            <a:off x="19310268" y="10672557"/>
            <a:ext cx="2035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Lorem Ipsum</a:t>
            </a:r>
            <a:r>
              <a:rPr lang="en-US" sz="1400" dirty="0">
                <a:solidFill>
                  <a:schemeClr val="bg1"/>
                </a:solidFill>
              </a:rPr>
              <a:t> is simply dummy text of the printing and typesetting industry.</a:t>
            </a:r>
          </a:p>
        </p:txBody>
      </p: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41303E04-8273-4AF3-9CD0-9DB970CB4360}"/>
              </a:ext>
            </a:extLst>
          </p:cNvPr>
          <p:cNvSpPr/>
          <p:nvPr/>
        </p:nvSpPr>
        <p:spPr>
          <a:xfrm>
            <a:off x="7722670" y="9008803"/>
            <a:ext cx="2840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Lorem Ipsum</a:t>
            </a:r>
            <a:r>
              <a:rPr lang="en-US" sz="1800" dirty="0">
                <a:solidFill>
                  <a:srgbClr val="000000"/>
                </a:solidFill>
              </a:rPr>
              <a:t> is simply dummy text of the printing and typesetting industry.</a:t>
            </a:r>
            <a:endParaRPr lang="en-US" sz="1800" dirty="0"/>
          </a:p>
        </p:txBody>
      </p:sp>
      <p:sp>
        <p:nvSpPr>
          <p:cNvPr id="1015" name="Rectangle 1014">
            <a:extLst>
              <a:ext uri="{FF2B5EF4-FFF2-40B4-BE49-F238E27FC236}">
                <a16:creationId xmlns:a16="http://schemas.microsoft.com/office/drawing/2014/main" id="{98A5E5FD-6249-4628-AA32-0E77FAF134CB}"/>
              </a:ext>
            </a:extLst>
          </p:cNvPr>
          <p:cNvSpPr/>
          <p:nvPr/>
        </p:nvSpPr>
        <p:spPr>
          <a:xfrm>
            <a:off x="3320251" y="12248798"/>
            <a:ext cx="2840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Lorem Ipsum</a:t>
            </a:r>
            <a:r>
              <a:rPr lang="en-US" sz="1800" dirty="0">
                <a:solidFill>
                  <a:srgbClr val="000000"/>
                </a:solidFill>
              </a:rPr>
              <a:t> is simply dummy text of the printing and typesetting industry.</a:t>
            </a:r>
            <a:endParaRPr lang="en-US" sz="1800" dirty="0"/>
          </a:p>
        </p:txBody>
      </p:sp>
      <p:sp>
        <p:nvSpPr>
          <p:cNvPr id="1017" name="Rectangle 1016">
            <a:extLst>
              <a:ext uri="{FF2B5EF4-FFF2-40B4-BE49-F238E27FC236}">
                <a16:creationId xmlns:a16="http://schemas.microsoft.com/office/drawing/2014/main" id="{F1106DDC-E1CA-4413-8618-E886E64C3D26}"/>
              </a:ext>
            </a:extLst>
          </p:cNvPr>
          <p:cNvSpPr/>
          <p:nvPr/>
        </p:nvSpPr>
        <p:spPr>
          <a:xfrm>
            <a:off x="1607730" y="2604368"/>
            <a:ext cx="5004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Lorem Ipsum</a:t>
            </a:r>
            <a:r>
              <a:rPr lang="en-US" sz="2400" dirty="0">
                <a:solidFill>
                  <a:srgbClr val="000000"/>
                </a:solidFill>
              </a:rPr>
              <a:t> is simply dummy text of the printing and typesetting industry.</a:t>
            </a:r>
            <a:endParaRPr lang="en-US" sz="24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2D135A-FCAB-4CC0-8086-119D358300F9}"/>
              </a:ext>
            </a:extLst>
          </p:cNvPr>
          <p:cNvSpPr/>
          <p:nvPr/>
        </p:nvSpPr>
        <p:spPr>
          <a:xfrm>
            <a:off x="17764025" y="2402024"/>
            <a:ext cx="5127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Lorem Ipsum</a:t>
            </a:r>
            <a:r>
              <a:rPr lang="en-US" sz="1800" dirty="0">
                <a:solidFill>
                  <a:srgbClr val="000000"/>
                </a:solidFill>
              </a:rPr>
              <a:t> is simply dummy text of the printing and typesetting industry.</a:t>
            </a:r>
            <a:endParaRPr lang="en-US" sz="18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2D44B4C-BF54-400D-B8DF-E4D99C623767}"/>
              </a:ext>
            </a:extLst>
          </p:cNvPr>
          <p:cNvSpPr/>
          <p:nvPr/>
        </p:nvSpPr>
        <p:spPr>
          <a:xfrm>
            <a:off x="17764025" y="4398608"/>
            <a:ext cx="5127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Lorem Ipsum</a:t>
            </a:r>
            <a:r>
              <a:rPr lang="en-US" sz="1800" dirty="0">
                <a:solidFill>
                  <a:srgbClr val="000000"/>
                </a:solidFill>
              </a:rPr>
              <a:t> is simply dummy text of the printing and typesetting industry.</a:t>
            </a:r>
            <a:endParaRPr lang="en-US" sz="18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C46B7C3-DF72-4318-973F-FDB90FD5F456}"/>
              </a:ext>
            </a:extLst>
          </p:cNvPr>
          <p:cNvSpPr/>
          <p:nvPr/>
        </p:nvSpPr>
        <p:spPr>
          <a:xfrm>
            <a:off x="17764025" y="6907870"/>
            <a:ext cx="5127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Lorem Ipsum</a:t>
            </a:r>
            <a:r>
              <a:rPr lang="en-US" sz="1800" dirty="0">
                <a:solidFill>
                  <a:srgbClr val="000000"/>
                </a:solidFill>
              </a:rPr>
              <a:t> is simply dummy text of the printing and typesetting industry.</a:t>
            </a:r>
            <a:endParaRPr lang="en-US" sz="18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6DD6988-97D9-46EC-A834-4C18EAFF6858}"/>
              </a:ext>
            </a:extLst>
          </p:cNvPr>
          <p:cNvSpPr/>
          <p:nvPr/>
        </p:nvSpPr>
        <p:spPr>
          <a:xfrm>
            <a:off x="3320251" y="9154565"/>
            <a:ext cx="2840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Lorem Ipsum</a:t>
            </a:r>
            <a:r>
              <a:rPr lang="en-US" sz="1800" dirty="0">
                <a:solidFill>
                  <a:srgbClr val="000000"/>
                </a:solidFill>
              </a:rPr>
              <a:t> is simply dummy text of the printing and typesetting industry.</a:t>
            </a:r>
            <a:endParaRPr lang="en-US" sz="18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751BCD8-2800-4EC4-870C-E680F94526D3}"/>
              </a:ext>
            </a:extLst>
          </p:cNvPr>
          <p:cNvSpPr/>
          <p:nvPr/>
        </p:nvSpPr>
        <p:spPr>
          <a:xfrm>
            <a:off x="7722670" y="11985387"/>
            <a:ext cx="2840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Lorem Ipsum</a:t>
            </a:r>
            <a:r>
              <a:rPr lang="en-US" sz="1800" dirty="0">
                <a:solidFill>
                  <a:srgbClr val="000000"/>
                </a:solidFill>
              </a:rPr>
              <a:t> is simply dummy text of the printing and typesetting industry.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1612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Custom 17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0074CF"/>
      </a:accent1>
      <a:accent2>
        <a:srgbClr val="E98300"/>
      </a:accent2>
      <a:accent3>
        <a:srgbClr val="00B299"/>
      </a:accent3>
      <a:accent4>
        <a:srgbClr val="F0AB00"/>
      </a:accent4>
      <a:accent5>
        <a:srgbClr val="009B3A"/>
      </a:accent5>
      <a:accent6>
        <a:srgbClr val="8D248D"/>
      </a:accent6>
      <a:hlink>
        <a:srgbClr val="0073CF"/>
      </a:hlink>
      <a:folHlink>
        <a:srgbClr val="394957"/>
      </a:folHlink>
    </a:clrScheme>
    <a:fontScheme name="Custom 57">
      <a:majorFont>
        <a:latin typeface="Montserrat "/>
        <a:ea typeface=""/>
        <a:cs typeface=""/>
      </a:majorFont>
      <a:minorFont>
        <a:latin typeface="Montserrat Light 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73835</TotalTime>
  <Words>691</Words>
  <Application>Microsoft Office PowerPoint</Application>
  <PresentationFormat>Custom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Barlow</vt:lpstr>
      <vt:lpstr>Calibri</vt:lpstr>
      <vt:lpstr>Montserrat </vt:lpstr>
      <vt:lpstr>Montserrat Light </vt:lpstr>
      <vt:lpstr>Tahoma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Care Cleaning Baby Infographics  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reza kabir</cp:lastModifiedBy>
  <cp:revision>3500</cp:revision>
  <cp:lastPrinted>2019-03-12T17:45:51Z</cp:lastPrinted>
  <dcterms:created xsi:type="dcterms:W3CDTF">2015-06-18T17:56:23Z</dcterms:created>
  <dcterms:modified xsi:type="dcterms:W3CDTF">2020-05-18T15:32:54Z</dcterms:modified>
</cp:coreProperties>
</file>